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ink/ink1.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ppt/ink/ink2.xml" ContentType="application/inkml+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59" r:id="rId1"/>
  </p:sldMasterIdLst>
  <p:notesMasterIdLst>
    <p:notesMasterId r:id="rId64"/>
  </p:notesMasterIdLst>
  <p:handoutMasterIdLst>
    <p:handoutMasterId r:id="rId65"/>
  </p:handoutMasterIdLst>
  <p:sldIdLst>
    <p:sldId id="375" r:id="rId2"/>
    <p:sldId id="331" r:id="rId3"/>
    <p:sldId id="369" r:id="rId4"/>
    <p:sldId id="377" r:id="rId5"/>
    <p:sldId id="332" r:id="rId6"/>
    <p:sldId id="333" r:id="rId7"/>
    <p:sldId id="334" r:id="rId8"/>
    <p:sldId id="335" r:id="rId9"/>
    <p:sldId id="336" r:id="rId10"/>
    <p:sldId id="337" r:id="rId11"/>
    <p:sldId id="388" r:id="rId12"/>
    <p:sldId id="338" r:id="rId13"/>
    <p:sldId id="339" r:id="rId14"/>
    <p:sldId id="340" r:id="rId15"/>
    <p:sldId id="342" r:id="rId16"/>
    <p:sldId id="389" r:id="rId17"/>
    <p:sldId id="390" r:id="rId18"/>
    <p:sldId id="391" r:id="rId19"/>
    <p:sldId id="392" r:id="rId20"/>
    <p:sldId id="393" r:id="rId21"/>
    <p:sldId id="387" r:id="rId22"/>
    <p:sldId id="394" r:id="rId23"/>
    <p:sldId id="396" r:id="rId24"/>
    <p:sldId id="397" r:id="rId25"/>
    <p:sldId id="398" r:id="rId26"/>
    <p:sldId id="399" r:id="rId27"/>
    <p:sldId id="400" r:id="rId28"/>
    <p:sldId id="401" r:id="rId29"/>
    <p:sldId id="402" r:id="rId30"/>
    <p:sldId id="403" r:id="rId31"/>
    <p:sldId id="404" r:id="rId32"/>
    <p:sldId id="405" r:id="rId33"/>
    <p:sldId id="406" r:id="rId34"/>
    <p:sldId id="408" r:id="rId35"/>
    <p:sldId id="409" r:id="rId36"/>
    <p:sldId id="407" r:id="rId37"/>
    <p:sldId id="419" r:id="rId38"/>
    <p:sldId id="420" r:id="rId39"/>
    <p:sldId id="421" r:id="rId40"/>
    <p:sldId id="410" r:id="rId41"/>
    <p:sldId id="422" r:id="rId42"/>
    <p:sldId id="423" r:id="rId43"/>
    <p:sldId id="411" r:id="rId44"/>
    <p:sldId id="424" r:id="rId45"/>
    <p:sldId id="412" r:id="rId46"/>
    <p:sldId id="413" r:id="rId47"/>
    <p:sldId id="414" r:id="rId48"/>
    <p:sldId id="415" r:id="rId49"/>
    <p:sldId id="416" r:id="rId50"/>
    <p:sldId id="425" r:id="rId51"/>
    <p:sldId id="426" r:id="rId52"/>
    <p:sldId id="427" r:id="rId53"/>
    <p:sldId id="448" r:id="rId54"/>
    <p:sldId id="417" r:id="rId55"/>
    <p:sldId id="418" r:id="rId56"/>
    <p:sldId id="445" r:id="rId57"/>
    <p:sldId id="432" r:id="rId58"/>
    <p:sldId id="429" r:id="rId59"/>
    <p:sldId id="433" r:id="rId60"/>
    <p:sldId id="430" r:id="rId61"/>
    <p:sldId id="435" r:id="rId62"/>
    <p:sldId id="444" r:id="rId63"/>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98" d="100"/>
          <a:sy n="98" d="100"/>
        </p:scale>
        <p:origin x="600" y="84"/>
      </p:cViewPr>
      <p:guideLst>
        <p:guide orient="horz" pos="1620"/>
        <p:guide pos="2880"/>
      </p:guideLst>
    </p:cSldViewPr>
  </p:slideViewPr>
  <p:notesTextViewPr>
    <p:cViewPr>
      <p:scale>
        <a:sx n="1" d="1"/>
        <a:sy n="1" d="1"/>
      </p:scale>
      <p:origin x="0" y="0"/>
    </p:cViewPr>
  </p:notesTextViewPr>
  <p:notesViewPr>
    <p:cSldViewPr snapToGrid="0">
      <p:cViewPr varScale="1">
        <p:scale>
          <a:sx n="57" d="100"/>
          <a:sy n="57" d="100"/>
        </p:scale>
        <p:origin x="2808" y="4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01FA03C-B693-451F-967F-ABA84E559EAE}" type="datetimeFigureOut">
              <a:rPr lang="en-IN" smtClean="0"/>
              <a:t>11-09-2020</a:t>
            </a:fld>
            <a:endParaRPr lang="en-IN"/>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2D79B62-90E9-42B8-A861-3FE1B7E6DD2B}" type="slidenum">
              <a:rPr lang="en-IN" smtClean="0"/>
              <a:t>‹#›</a:t>
            </a:fld>
            <a:endParaRPr lang="en-IN"/>
          </a:p>
        </p:txBody>
      </p:sp>
    </p:spTree>
    <p:extLst>
      <p:ext uri="{BB962C8B-B14F-4D97-AF65-F5344CB8AC3E}">
        <p14:creationId xmlns:p14="http://schemas.microsoft.com/office/powerpoint/2010/main" val="1912243293"/>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39.7093" units="1/cm"/>
          <inkml:channelProperty channel="Y" name="resolution" value="39.58763" units="1/cm"/>
        </inkml:channelProperties>
      </inkml:inkSource>
      <inkml:timestamp xml:id="ts0" timeString="2020-09-04T06:07:00.821"/>
    </inkml:context>
    <inkml:brush xml:id="br0">
      <inkml:brushProperty name="width" value="0.05292" units="cm"/>
      <inkml:brushProperty name="height" value="0.05292" units="cm"/>
      <inkml:brushProperty name="color" value="#FF0000"/>
    </inkml:brush>
    <inkml:context xml:id="ctx1">
      <inkml:inkSource xml:id="inkSrc1">
        <inkml:traceFormat>
          <inkml:channel name="X" type="integer" max="1920" units="cm"/>
          <inkml:channel name="Y" type="integer" max="1080" units="cm"/>
        </inkml:traceFormat>
        <inkml:channelProperties>
          <inkml:channelProperty channel="X" name="resolution" value="55.78152" units="1/cm"/>
          <inkml:channelProperty channel="Y" name="resolution" value="55.81395" units="1/cm"/>
        </inkml:channelProperties>
      </inkml:inkSource>
      <inkml:timestamp xml:id="ts1" timeString="2020-09-04T06:07:26.357"/>
    </inkml:context>
  </inkml:definitions>
  <inkml:trace contextRef="#ctx0" brushRef="#br0">12446 4669,'18'19,"20"0,-20-1,-18 1,19-19,-1 18,1-18,0 19,-1-19,1 19,18-19,-18 0,-1 0,19 0,-18 18,18-18,-18 0,37-18,-1-20,20 1,18 19,-19-20,1 1,-38 19,0-20,0 20,-18-19,0 18,-1 0,1 19,-19-37,18 37,-18-18,38-1,-20 0,19 1,-18-1,0 1,-19-1,18 19,1-37,-1 37</inkml:trace>
  <inkml:trace contextRef="#ctx1" brushRef="#br0">4606 11509,'0'0,"0"0,0 0,0 0,0 0,0 0,0 0,13 40,-13 13,13 26,-13 14,14 26,-14-40,13-12,-13-1,0-13,0-27,0 1,0-14,0 0</inkml:trace>
  <inkml:trace contextRef="#ctx1" brushRef="#br0" timeOffset="407.5573">4527 11589,'0'0,"0"0,0 0,0 0,0 0,0 0,0 0,0 0,0 0,26-27,14-12,13 12,0 1,0 12,0 1,-14 13,-12 13,-1 14,-26-1,0 14,-13 13,-27 13,1 0,-14 0,0 1,0-41,26 14,-12-14,39-26</inkml:trace>
  <inkml:trace contextRef="#ctx1" brushRef="#br0" timeOffset="752.5531">5519 11218,'0'0,"0"0,0 0,0 0,0 0,0 0,0 0,-26 40,-1 13,-12 26,12 40,1 0,12-13,1 0,13-53,0 13,13-39,1-1,12-13,1-26,-14 0,-13 26</inkml:trace>
  <inkml:trace contextRef="#ctx1" brushRef="#br0" timeOffset="1196.7364">5890 12197,'0'0,"0"0,0 0,0 0,0 0,0 0,-13-53,13-52,13-15,0-25,14-1,-1 27,1 27,-1 26,-13 26,14 0,-14 27,13 13,1 40,-1-1,-12 28,12-1,-13 0,14 0,-14-13,0 0,-13 0,13-14,1-12,-14-14,0 0,13 1,-13-14,0 13</inkml:trace>
  <inkml:trace contextRef="#ctx1" brushRef="#br0" timeOffset="1398.4442">5930 11787,'0'0,"0"0,0 0,0 0,0 0,0 0,39-26,14-14,-40 27,1 0,-1 13</inkml:trace>
  <inkml:trace contextRef="#ctx1" brushRef="#br0" timeOffset="1742.7523">6446 11126,'0'0,"0"0,0 0,0 0,0 0,0 0,0 0,26 39,1 14,-1 27,14 26,-14-14,1 14,-14-13,0-14,-13 14,-26-27,-1-13,14 0,-13-14,-14 1,13-14,1 1,26-14</inkml:trace>
  <inkml:trace contextRef="#ctx1" brushRef="#br0" timeOffset="2231.4567">7028 11800,'0'0,"0"0,0 0,0 0,0 0,0 0,0 0,0 0,0 0,27-26,12 13,1 0,-14-1,-26 1,27 13,-1-13,-12 13,-1 0,-13 0,0 13,-13 0,13 14,-14-14,14 0,-13 0,13 1,0-14,13 0,14-14,-27 14,13 0,-13 0</inkml:trace>
  <inkml:trace contextRef="#ctx1" brushRef="#br0" timeOffset="3054.6505">7108 11999,'0'0,"0"0,0 0,0 0,0 0,0 0,0 0,39 0,1 0,13-13,-13-1,13-12,-1 13,-12-1,-13 1,-1 0,-26 13,13 0,-13-13</inkml:trace>
  <inkml:trace contextRef="#ctx1" brushRef="#br0" timeOffset="3713.8381">8259 11284,'0'0,"0"0,0 0,0 0,0 0,0 0,0 0,0 0,0 0,0 0,-40 40,-13 13,0-13,0 13,14-14,12 1,1 0,26-14,13 1,14-1,-1-13,14-13,13 0,-14 0,1 0,0 0,-14 0,-12 14,-14 25,0 1,-27 13,1 0,-14 0,13 0,-12-14,12 1,1-14,26-12,0-1,26-26,14-1,26-25,14-1,12-13,-12-13,12 13,-12 13,12 14,-26 13,1 0,-67-1</inkml:trace>
  <inkml:trace contextRef="#ctx1" brushRef="#br0" timeOffset="4041.4247">7928 12647,'0'0,"0"0,0 0,0 0,0 0,0 0,27 53,12-13,-12-1,-1 1,-13-13,1-1,-1-26,0 13,-13-13,0-13</inkml:trace>
  <inkml:trace contextRef="#ctx1" brushRef="#br0" timeOffset="4370.7949">7928 12713,'0'0,"0"0,0 0,0 0,0 0,0 0,0 0,0-39,0-1,0-13,0 13,0 1,0 12,0 1,-13 12,13 14,-13 0,13 0,0 0,0 14,26-14,-13 0,-13 0,0 0,14 0</inkml:trace>
  <inkml:trace contextRef="#ctx1" brushRef="#br0" timeOffset="4676.4096">8312 12726,'0'0,"0"0,0 0,0 0,0 0,0 0,0 0,0 0,40-26,-14 0,14-1,-14 1,1 12,-27 14,13-13,-13 13</inkml:trace>
  <inkml:trace contextRef="#ctx1" brushRef="#br0" timeOffset="4866.7106">8444 12779,'0'0,"0"0,0 0,0 0,40-13,0-27,-40 40,0 0</inkml:trace>
  <inkml:trace contextRef="#ctx1" brushRef="#br0" timeOffset="5143.3331">8855 12263,'0'0,"0"0,0 0,0 0,0 0,13 40,13 13,1 13,-1-13,-12 13,-14-53,13-13</inkml:trace>
  <inkml:trace contextRef="#ctx1" brushRef="#br0" timeOffset="6016.5161">8087 10980,'0'0,"0"0,0 0,0 0,0 0,0 0,0 0,13 40,-13 13,13 0,-13-27,14 14,-14-14,0-12,0-1,0 0,-14-13,14-26,0-1,-13-13,13 1,0-14,13 13,1 14,-1-1,0 14,0 13,14 0,-1 13,1 0,-1 14,1-14,-14 0,13-13,-12 14,12-14,-13 0,1 0,-1-14,0-12,-13-1,13-12,1-14,-1 0</inkml:trace>
  <inkml:trace contextRef="#ctx1" brushRef="#br0" timeOffset="6824.6038">9133 11179,'0'0,"0"0,0 0,0 0,0 0,13 66,0-13,14 13,-14-13,0-14,0 1,-13-13,13-1,-13-13,-13-13,13 14,-13-28,-13-12,12-14,1 0,0-12,0-15,13 14,-14 14,28-1,-14 0,13 14,0 0,0 12,14 1,-1 13,1 13,-1 1,-13 12,14 0,-27 1,0 13,0-14,-13 14,-14-27,1 13,-1-26,14 0,0 0</inkml:trace>
  <inkml:trace contextRef="#ctx1" brushRef="#br0" timeOffset="7172.3952">9649 10941,'0'0,"0"0,0 0,0 0,0 0,0 0,0 0,0 0,-27 52,14 41,-13 26,12-13,1-27,13-13,0 1,13-28,-13 1,14-27,12 0</inkml:trace>
  <inkml:trace contextRef="#ctx1" brushRef="#br0" timeOffset="7752.7422">9874 11576,'0'0,"0"0,0 0,0 0,0 0,0 0,0 0,0-40,0 0,0-26,13 0,-13 13,13-13,0 13,-13 13,14 14,-14-1,13 1,-13 13,13-1,0 14,1 0,-1 27,13-1,1 14,-1 0,1 13,12-1,-12-12,-1 13,1 0,-1-13,-26-40</inkml:trace>
  <inkml:trace contextRef="#ctx1" brushRef="#br0" timeOffset="7994.3719">9861 11576,'0'0,"0"0,0 0,0 0,0 0,0 0,39-40,1 0,-27 40,0-13,-13 13,14-13</inkml:trace>
  <inkml:trace contextRef="#ctx1" brushRef="#br0" timeOffset="8315.3413">10337 10835,'0'0,"0"0,0 0,0 0,0 0,0 0,0 53,0 26,0 53,13 14,-13-14,13-13,-13-26,0-27,0-13,14-13,-14-14,13 0,0 1,-13-14</inkml:trace>
  <inkml:trace contextRef="#ctx1" brushRef="#br0" timeOffset="9072.5325">10681 11364,'0'0,"0"0,0 0,0 0,0 26,13 14,-13 13,0-13,14 13,-14-27,0 14,0-14,0-13,0 1,0-1,0-13,0 0,-14-13,14-27,-13 13,13-25,0-15,13 1,-13 13,14-13,-1 13,13 0,-12 14,12 12,-13 1,14 13,-14 13,0 0,0 26,-13 0,-13 1,13-1,-13 14,0-14,0-12,13-1,0 0,-14 0,28-13,-1 14,0-14,27 0,-1 0,1 13,0 0,0 14,-14-1,-13 14,14-1,-27 1,-14 0,1-14,-13 14,-1 0,-12-14,12-13,-13 1,14-14,-1-27,14 14,0-14,13 27</inkml:trace>
  <inkml:trace contextRef="#ctx1" brushRef="#br0" timeOffset="9379.7777">11489 11404,'0'0,"0"0,0 0,0 0,0 0,0 0,0 39,0 1,0-14,13 14,-13 0,0-14,13 1,-13-1,0-26,0 0,0 0</inkml:trace>
  <inkml:trace contextRef="#ctx1" brushRef="#br0" timeOffset="9707.628">11555 11271,'0'0,"0"0,0 0,0 0,0 0,0 0,0 0,0 0,-14-39,-12 25,0-12,-14-1,13 14,1 13,-1 0,14 13,-13-13,26 14,0-14,0 0,0 0,0 0,13 0</inkml:trace>
  <inkml:trace contextRef="#ctx1" brushRef="#br0" timeOffset="10043.5021">11753 11073,'0'0,"0"0,0 0,40 40,0 12,-14 15,1-1,-1 13,-13-13,-13 27,-13-14,-27 1,-13-1,0-26,27-13,-14-1,14-12,26-27</inkml:trace>
  <inkml:trace contextRef="#ctx1" brushRef="#br0" timeOffset="10611.648">12230 11218,'0'0,"0"0,0 0,13 53,-13 0,0 0,13 13,-13-13,0 0,0-13,0-14,0 1,0-14,0 0,-13-13,13-13,0-14,0 1,0-27,0-26,13 26,0-13,14-1,-1 15,1-1,-1 13,-12 14,12-1,-13 14,0 0,1 13,-1 13,-13 13,0-12,-13 25,13-12,-14 12,-12-12,13-1,0-13,-1 1,1-1,0 0,13-13</inkml:trace>
  <inkml:trace contextRef="#ctx1" brushRef="#br0" timeOffset="10931.5662">12865 10901,'0'0,"0"0,0 0,0 0,0 0,0 0,-13 40,-27 12,0 41,1 0,12-1,14-26,0-13,13 0,13 0,0-13,0-14,14 1,-1-27,1 0,-1 0,1-13,-27 26</inkml:trace>
  <inkml:trace contextRef="#ctx1" brushRef="#br0" timeOffset="11631.329">12997 10980,'0'0,"0"0,0 0,0 0,0 0,0 53,0 0,0 0,0 0,0 0,0-27,0 1,0-1,0 1,0-14,0-13,0 0,0-27,14-12,-14-14,26 0,-13 0,14 0,-1 0,1 13,12 1,-25 12,12 14,-13 13,1 0,-1 13,0 14,-13-1,-13 1,0-1,-1 1,1-14,0 0,0 0,-1 1,14-14,14 13,-1-13,0 0,0 0,14 0,-1 13,1 0,-1 14,-12 12,-1 1,0 13,-13-13,-13-1,0 1,-1 0,1-1,0-12,-14-14,-12 0,12 1,1-14,12-14,1 14,0-13,13 26</inkml:trace>
  <inkml:trace contextRef="#ctx1" brushRef="#br0" timeOffset="11926.5677">13447 11165,'0'0,"0"0,0 0,0 0,0 0,14 53,-1-13,0 13,0-27,1 14,-1-13,-13-14,13 0,0 0,-13-13,0 0,0 0</inkml:trace>
  <inkml:trace contextRef="#ctx1" brushRef="#br0" timeOffset="12232.4828">13540 11113,'0'0,"0"0,0 0,0 0,0 0,0 0,0 0,0 0,0-27,-13 1,0-1,-1 14,-12 13,13-13,-1 26,-12-13,26 0,0 0,0 13,0-13,13 0</inkml:trace>
  <inkml:trace contextRef="#ctx1" brushRef="#br0" timeOffset="12533.3815">13712 10729,'0'0,"0"0,0 0,0 0,0 0,0 0,0 0,27 53,-1 26,1 14,-14 13,0-1,-26 1,0-13,-27-14,0 1,14-27,26-40</inkml:trace>
  <inkml:trace contextRef="#ctx1" brushRef="#br0" timeOffset="14441.8574">12852 12144,'0'0,"0"0,0 0,0 0,0 0,0 0,0 0,0 0,0 0,0 40,13 26,-13 0,13 14,-13-14,0 0,13 0,-13-26,0 0,-13-14,13-13,0 14</inkml:trace>
  <inkml:trace contextRef="#ctx1" brushRef="#br0" timeOffset="14799.5119">12786 12250,'0'0,"0"0,0 0,0 0,0 0,0 0,0 0,0 0,0 0,39-13,1-13,0-1,-1 14,-12 13,-1 0,1 0,-1 13,-12 14,-1 12,-26-12,-1 26,1-14,-13 1,12 0,1-40,13 13,0-13</inkml:trace>
  <inkml:trace contextRef="#ctx1" brushRef="#br0" timeOffset="15133.4447">13633 11893,'0'0,"0"0,0 0,0 0,0 0,-40 53,0 26,1 14,12 13,14 0,0-1,13-38,0-15,13-12,13-13,14-14,0-26,-14 13,-26 0</inkml:trace>
  <inkml:trace contextRef="#ctx1" brushRef="#br0" timeOffset="15549.3178">13950 12554,'0'0,"0"0,0 0,0 0,0 0,0-52,14-1,-1 0,0-13,14-14,-14 14,13 13,1 0,-14 14,13-1,1 13,-14 27,14 0,-1 27,1 13,-14-1,0 14,13 0,-12 0,-1 13,0-13,0-13,-13-1,14-12,-1-1,-13-26</inkml:trace>
  <inkml:trace contextRef="#ctx1" brushRef="#br0" timeOffset="15793.7023">13897 12396,'0'0,"0"0,0 0,0 0,0 0,0 0,40-13,26-27,14 13,12-26,-25 27,-1 0,0-1,-26 1,-1-1</inkml:trace>
  <inkml:trace contextRef="#ctx1" brushRef="#br0" timeOffset="16028.6945">14718 12025,'0'0,"0"0,0 0,0 0,0 0,53 0,-13-13,-27 13,-13 0,0-13</inkml:trace>
  <inkml:trace contextRef="#ctx1" brushRef="#br0" timeOffset="16215.6102">14837 12330,'0'0,"0"0,0 0,0 0,0 0,0 0,0 0</inkml:trace>
  <inkml:trace contextRef="#ctx1" brushRef="#br0" timeOffset="16740.5039">15327 11761,'0'0,"0"0,0 0,13 53,-13 13,13 40,-13-1,14-12,-14-14,13 14,-13-40,0-13,0-1,0-12,0-14,0-13,0-26,0-14,-13-13,13-26,0-14,13 0,-13-12,13 12,-13 40,13-13,1 26,12 1,0 25,1 1,13 13,-1 13,1 14,-13-1,-1 40,-26-13,-26 13,-14-13,0 13,0-13,14 0,26-53</inkml:trace>
  <inkml:trace contextRef="#ctx1" brushRef="#br0" timeOffset="17095.2101">14467 11867,'0'0,"0"0,0 0,0 0,0 0,0 0,0 0,26 39,27 14,0 53,0 26,-13 1,-14-1,-39-26,0-27,-14 0,14-26,13-39</inkml:trace>
  <inkml:trace contextRef="#ctx1" brushRef="#br0" timeOffset="17521.2991">15936 11430,'0'0,"0"0,0 0,0 0,0 0,0 0,-14 53,1 26,0 40,13 14,0-14,0 0,13-27,0-39,1 0,12-13,1-27,12 0,-12-13,-27 14</inkml:trace>
  <inkml:trace contextRef="#ctx1" brushRef="#br0" timeOffset="17955.2986">16240 12263,'0'0,"0"0,0 0,0 0,0 0,0 0,0-39,0-14,13-27,1-12,-1-1,0 14,14 13,-14 13,0 13,0 14,0-1,1 14,-1 13,13 13,-12 0,12 27,1 0,-1 13,1 0,-14 0,13-14,-13 14,1-26,-14-1,0 1,0-14,0 13,0-26</inkml:trace>
  <inkml:trace contextRef="#ctx1" brushRef="#br0" timeOffset="18141.4534">16002 12105,'0'0,"0"0,0 0,0 0,0 0,0 0,40-14,26-12,-13-14,-27 27,-13 13,1-13</inkml:trace>
  <inkml:trace contextRef="#ctx1" brushRef="#br0" timeOffset="18441.2865">16703 11205,'0'0,"0"0,0 0,0 66,14 40,-1 0,0 26,-13 1,13-1,-13-26,0-1,0-25,0-27,0-14,0-25,0-1,14-26,-1 13,-13 13</inkml:trace>
  <inkml:trace contextRef="#ctx1" brushRef="#br0" timeOffset="19113.3245">17074 11681,'0'0,"0"0,0 0,0 0,0 67,0-15,-13 15,13-15,0-25,-14 13,14-27,0 13,0-12,0-14,0 13,0-26,14-1,-14-25,13-14,-13 0,13-13,0 0,14 13,-14 13,0 0,1 14,-1 13,0-1,-13 28,13 12,-13 0,0 14,-13 0,0 13,13-14,-13-12,13-1,-14-12,14-1,0 0,14-13,-1 0,27-13,-14 13,14 0,-1 13,-12 0,13 14,-27-1,0 1,-13 12,-13 1,-14-14,-12 1,-1-1,13-12,-12-14,12-14,14 14,0-13,0 13,13 0</inkml:trace>
  <inkml:trace contextRef="#ctx1" brushRef="#br0" timeOffset="19361.4888">17524 11615,'0'0,"0"0,0 0,0 0,0 0,13 53,-13 27,0-14,13 0,-13 0,0-66,0 13,0 0</inkml:trace>
  <inkml:trace contextRef="#ctx1" brushRef="#br0" timeOffset="19705.3235">17590 11113,'0'0,"0"0,0 0,0 0,40 66,26 26,-13 14,0 13,-13 0,-14 0,-13 0,-13-13,-13-13,-13-14,-27-13,0-26,0-27,0-26,13-13,14-1,-1 14,27 13</inkml:trace>
  <inkml:trace contextRef="#ctx1" brushRef="#br0" timeOffset="20235.3458">17948 11324,'0'0,"0"0,0 0,0 0,0 0,0 66,13 0,-13 40,0 0,0-40,0 0,0 1,0-28,0-12,0-1,0-13,-13 1,13-28,0-25,0-1,0-13,0-26,0-1,13-12,-13 26,13-1,13 28,-12-1,12 0,1 27,-1 0,1 26,12 14,-12 12,-14 1,-13 0,0-1,-26 1,12 0,-25-14,12 1,1-14,12-13,1 0,0 0,0-13,13 13</inkml:trace>
  <inkml:trace contextRef="#ctx1" brushRef="#br0" timeOffset="20478.5474">18424 11165,'0'0,"0"0,0 0,0 0,0 0,0 0,0 0,0 0,0 0,0 0,-13 53,0 27,13-14,-14 0,14 0,0 0,-13-13,26-13,-13-14,14 1,12-27,0 0</inkml:trace>
  <inkml:trace contextRef="#ctx1" brushRef="#br0" timeOffset="21199.4566">18768 11139,'0'0,"0"0,0 0,-13 53,13 13,0 0,0 0,-13 0,-1-13,1-13,13 0,-13-14,13-13,-13 14,13-14,0-13,-14 0,14-13,14-14,-1-25,0-15,14-12,-14-14,0 40,0 1,1-1,12 13,-13 14,14 12,-1 1,-13 13,1 27,-14-1,-14 14,1-1,0 14,13-13,-13 0,0-27,13 13,-14-12,14-1,0-13,14 13,-1-13,13 0,14 13,0 14,-1-1,1 1,-13-1,-14 1,0 12,-26-12,-14 12,-12-12,-1-1,0-12,14-1,-1-13,1 0,13-13,-1-1,1 14,0 0,13 0</inkml:trace>
  <inkml:trace contextRef="#ctx1" brushRef="#br0" timeOffset="21442.3558">19192 11298,'0'0,"0"0,0 0,0 0,0 0,0 53,0 0,0-1,0-12,0 0,0 0,13-14,-13 0,-13-26,13 0</inkml:trace>
  <inkml:trace contextRef="#ctx1" brushRef="#br0" timeOffset="21754.3939">19218 10874,'0'0,"0"0,0 0,0 0,0 0,13 53,14 13,13 27,-14 13,0 0,-12 13,-14-27,-14 14,1-13,-26-14,12-13,-13-13,-26-26,-13-14,26 0,40-13</inkml:trace>
  <inkml:trace contextRef="#ctx1" brushRef="#br0" timeOffset="22193.4164">19615 11007,'0'0,"0"0,0 0,0 0,0 0,0 0,0 39,0 1,13 26,-13 14,0-1,14-13,-14 0,0-13,0-13,0-14,0-12,0-1</inkml:trace>
  <inkml:trace contextRef="#ctx1" brushRef="#br0" timeOffset="22387.678">19350 11417,'0'0,"0"0,0 0,0 0,0 0,53-13,-13-1,13-12,0-1,-40 14,-13 13,13-13</inkml:trace>
  <inkml:trace contextRef="#ctx1" brushRef="#br0" timeOffset="22945.9564">20078 10861,'0'0,"0"0,0 0,0 0,0 40,0 26,0 0,0 14,-13-1,13 0,0-13,0 1,0-1,-13-27,13-12,0-1,0 1,0-27,0 0,0-13,0-1,0-25,0-14,0 0,0-13,13-1,-13 1,13 0,14 0,-1 26,1 1,-1-1,1 27,13 13,-14 13,-13 13,0 14,-13 0,-13 0,0-1,-13 1,-1-14,1 1,-1-1,1-13,12-13,1 0,13 0</inkml:trace>
  <inkml:trace contextRef="#ctx1" brushRef="#br0" timeOffset="23246.422">20568 10623,'0'0,"0"0,0 0,0 0,0 0,-13 66,0 40,-14 13,14 0,0 13,13-26,-13-13,13-27,13-13,-13-13,13-14,0-13,0 1,1-1,-14-13</inkml:trace>
  <inkml:trace contextRef="#ctx1" brushRef="#br0" timeOffset="23685.2626">20648 11483,'0'0,"0"0,0 0,0 0,0 0,13-40,0-26,27-13,-1-27,1 0,-13 40,-14 13,13 13,-12 14,-14-1,13 1,0 26,-13 0,13 13,1 14,-1-1,0 27,-13 13,13 0,0 0,-13 1,0-15,14-12,-14 13,0-26,0-14,0 13,0-26</inkml:trace>
  <inkml:trace contextRef="#ctx1" brushRef="#br0" timeOffset="24164.2141">20555 11192,'0'0,"0"0,0 0,0 0,0 0,0 0,40 13,-1-13,14-13,0 0,0-27,13 14,14-27,-14 13,-13 0,0 1,-13-14,-1 0,-26 13,14-13,-14 13,0 1,1 25,-1-12,-13 13,0 0,13 13,-13-14,0 28,0 25,13 1,-13 13,0 39,0 14,0 13,-13 0,0-13,0 0,-14-13,14-40,13 0,-13-14,13 1,0-14,0-26</inkml:trace>
  <inkml:trace contextRef="#ctx1" brushRef="#br0" timeOffset="24862.7797">21376 10861,'0'0,"0"0,0 0,0 0,0 0,0 40,0 13,0 13,0 13,0 1,0-14,0-13,-14-14,14-12,0-1,0-12,0-1,0-26,0-14,0-13,14-13,-1-26,0 0,27-1,-1 1,-12 26,-1 13,14 1,-27 12,14 14,-14 0,0 13,0 13,-13 13,0 14,-13-13,-13-1,13 1,-1-1,1-13,13 0,0 1,13-14,1 13,25-13,-12 13,-14-13,13 13,-12 1,12-1,-13 13,1 1,-14 12,0-12,0 13,-14-1,-12-12,-1-14,-12 0,-1 0,0-26,14 0,13 0,-1-1,14 14</inkml:trace>
  <inkml:trace contextRef="#ctx1" brushRef="#br0" timeOffset="25301.4446">21865 10980,'0'0,"0"0,0 0,0 0,0 0,0 0,0 0,0 0,0 0,40 13,0 14,-1 13,1 13,-27 13,-13 13,-13-13,-27 14,14-41,-14 1,14 0,12-27,-12 13,26-26,0 0,13 0,40-26,0-1,0-26,0 1,0-15,-13 1,-1 13,-25 53</inkml:trace>
  <inkml:trace contextRef="#ctx1" brushRef="#br0" timeOffset="25589.902">22183 10425,'0'0,"0"0,0 0,0 0,0 0,0 0,0 0,13 53,14 26,12 27,14 26,-26 14,-1-1,-26-26,-13 0,0-39,-27-1,14-39,-1 26,1-13,-1-14,14-25</inkml:trace>
  <inkml:trace contextRef="#ctx1" brushRef="#br0" timeOffset="26156.7774">22606 10729,'0'0,"0"0,0 0,0 0,0 0,0 0,0 0,0 66,-13 13,13 14,0-14,0-12,0-1,0 0,0-27,0-12,0-1,0-12,0-14,0-14,-13-12,13-14,0-13,0-13,0-13,13-14,-13 1,13-1,14 14,-1 12,27 15,-13 38,0 1,13 26,-14 27,1 0,-27 26,-13 0,-13 0,-27 0,1-13,-14 0,26-26,-12-1,12-13,14-13,0 0,-1-26,1 13,13 26</inkml:trace>
  <inkml:trace contextRef="#ctx1" brushRef="#br0" timeOffset="27152.6156">23176 10411,'0'0,"0"0,0 0,0 0,0 0,0 0,-27 53,14 13,-14 40,14 0,-13-13,26-27,-14 0,14 0,0-13,0 0,14-27,-1 14,0-40,0-13,1 0,25-27,1-26,0-14,13 1,-14 13,-12 13,-14 0,0 27,1-1,-14 14,0 13,13 13,-13 14,-13 12,-1 14,1 0,0 0,0-13,13-1,-14-12,14-14,-13 0,13 1,0-1,0-13,0-13,13-14,1-13,-1 1,13-27,-12 13,-1-13,13 13,-12 13,-1 13,13 1,-13 13,14 13,-14 0,0 26,-13 1,-13-1,13 1,-13-1,0 1,13-14,-14 0,14 0,0 0,0-13,0 14,0-14,14 0,12 13,14 0,-14 0,1 1,-1 12,1 14,-27-1,0 1,-27 0,1 0,-1-14,-12 14,12-27,14 0,-14-13,14-13,13-14,-13 1,13 0,0-1,0 27</inkml:trace>
  <inkml:trace contextRef="#ctx1" brushRef="#br0" timeOffset="27609.4551">23665 10888,'0'0,"0"0,0 0,0 0,0 0,0 0,0 0,27 13,12-13,-12 26,-14-12,14 25,-1 1,-13 0,-13 13,0-14,0 14,-13-26,-13 12,-1-26,14 14,0-14,-1-13,14 13,0-13,0 14,27-14,-14-14,14 1,-1 0,-26 0,0 13,0 0</inkml:trace>
  <inkml:trace contextRef="#ctx0" brushRef="#br0" timeOffset="89393.9454">17301 10027,'0'-18,"-18"18</inkml:trace>
</inkml:ink>
</file>

<file path=ppt/ink/ink10.xml><?xml version="1.0" encoding="utf-8"?>
<inkml:ink xmlns:inkml="http://www.w3.org/2003/InkML">
  <inkml:definitions>
    <inkml:context xml:id="ctx0">
      <inkml:inkSource xml:id="inkSrc0">
        <inkml:traceFormat>
          <inkml:channel name="X" type="integer" max="1920" units="cm"/>
          <inkml:channel name="Y" type="integer" max="1080" units="cm"/>
        </inkml:traceFormat>
        <inkml:channelProperties>
          <inkml:channelProperty channel="X" name="resolution" value="55.78152" units="1/cm"/>
          <inkml:channelProperty channel="Y" name="resolution" value="55.81395" units="1/cm"/>
        </inkml:channelProperties>
      </inkml:inkSource>
      <inkml:timestamp xml:id="ts0" timeString="2020-09-03T04:48:51.417"/>
    </inkml:context>
    <inkml:brush xml:id="br0">
      <inkml:brushProperty name="width" value="0.05292" units="cm"/>
      <inkml:brushProperty name="height" value="0.05292" units="cm"/>
      <inkml:brushProperty name="color" value="#FF0000"/>
    </inkml:brush>
  </inkml:definitions>
  <inkml:trace contextRef="#ctx0" brushRef="#br0">4580 2950,'0'0,"0"0,0 0,0 0,0 0,0 0,0 0,0 40,0 26,0 27,13 52,-13-13,0 1,0-1,0-39,0-1,-13 1,13-40,0 0,0 0,-14-14,14-12,0-14,0 0,-13-39,13 12,0-12,0 39</inkml:trace>
  <inkml:trace contextRef="#ctx0" brushRef="#br0" timeOffset="393.5336">4487 3532,'0'0,"0"0,0 0,0 0,0 0,0-39,-13-1,13 13,0-12,0-14,13-13,13-1,1 15,-1-15,14 28,0-1,-1 14,14 12,-13 14,0 27,-14-1,1 1,-14 12,0 1,-26 0,0-1,-14 14,-12-13,12 13,-13-13,1-14,12 14,-13-14,14 1,0-14,12 13,1-12,0-14</inkml:trace>
  <inkml:trace contextRef="#ctx0" brushRef="#br0" timeOffset="694.7081">5307 2884,'0'0,"0"0,0 0,0 0,0 0,-26 40,0 13,-1 26,-26 40,13 13,1-13,12 0,14-13,13-26,0-1,26-13,1-13,26-26,0-14,0-26,13-1,-26 1,-40 26</inkml:trace>
  <inkml:trace contextRef="#ctx0" brushRef="#br0" timeOffset="1382.6262">5890 2937,'0'0,"0"0,0 0,-13 66,-1 0,14 0,-13 0,0 1,0-1,-1-13,14-14,-13-12,13-1,0-12,0-1,0-26,13-1,14-12,-1 13,1-14,13 1,-1 12,14 1,-13 13,0 0,-14 13,1 1,-1 12,-26 14,0 0,-26-1,-1 1,-26 0,13-1,-12-12,12-14,-13 0,13-13,14 0,26 0</inkml:trace>
  <inkml:trace contextRef="#ctx0" brushRef="#br0" timeOffset="2074.3302">6287 2738,'0'0,"0"0,0 0,0 0,0 0,0 0,13 67,-13 25,13 27,1 27,-1-14,0-13,0-13,14-27,13-13,-1-13,14-39,0-1,13-40,14-12,-1-27,-13-1,0-25,-13-14,0 13,-26 14,-14 26,0 27,-26-1,0 14,-27 39,-13 14,0 13,0 13,0 14,14-1,-1-13,27-13,-1-13,14-14,0 1,14-14,12-26,1-1,-1-25,14-14,0 13,-1 0,-12 14,-1-1,-13 1,1 13,-14 13,13 0,0 26,0 1,-13 12,14 1,-1 0,13-14,1 1,12-27,1 0,-13 0,-27 0</inkml:trace>
  <inkml:trace contextRef="#ctx0" brushRef="#br0" timeOffset="2390.3098">7716 2977,'0'0,"0"0,0 0,0 0,0 0,-39 52,12 1,-13 14,1-1,12 0,1 0,13 0,-1-13,14 0,0-13,27-1,-14-25,27-1,-1-26,14-27,-13-13,13-13,-13-14,-1-12,-12-1,13 14,-40 79</inkml:trace>
  <inkml:trace contextRef="#ctx0" brushRef="#br0" timeOffset="2633.5681">8021 2659,'0'0,"0"0,0 0,0 0,0 0,0 40,0 13,13 26,-13 0,13 27,0 0,-13-40,0 14,0-27,14-1,-1 1,0-26,0-1,1-39,-1 0,0 0,-13 26</inkml:trace>
  <inkml:trace contextRef="#ctx0" brushRef="#br0" timeOffset="2873.6431">8391 2937,'0'0,"0"0,0 0,0 0,0 0,0 0,-39 53,-14 0,13 0,-13 13,13-13,14 0,13-14,-1 1,14-14,27 1,-1-14,1 0,13-26,26-13,0-1</inkml:trace>
  <inkml:trace contextRef="#ctx0" brushRef="#br0" timeOffset="3174.4051">8616 2738,'0'0,"0"0,0 0,0 0,0 0,0 0,0 0,14 40,-1 26,13 27,-12 13,-14 0,0-1,0 1,-14-13,14-27,-13-13,0 0,13-27,-13 1,13-1,0-13</inkml:trace>
  <inkml:trace contextRef="#ctx0" brushRef="#br0" timeOffset="3422.3984">9093 3162,'0'0,"0"0,0 0,0 0,0 0,0 0,0 0,0 0,26-13,-12 13,-1 0,-13 0,0 0,0 0</inkml:trace>
  <inkml:trace contextRef="#ctx0" brushRef="#br0" timeOffset="3618.3369">8841 3559,'0'0,"0"0,0 0,0 0,0 0,0 0,0 0,0 0,40 0,-27-14,1 14,-1 0,0-13</inkml:trace>
  <inkml:trace contextRef="#ctx0" brushRef="#br0" timeOffset="4448.5575">9913 2858,'0'0,"0"0,0 0,0 0,0 0,0 0,0 0,0 0,0 0,0 0,0 0,0 0,0 0,0 0,0 0,0 0,0 0,0 0,0 0,0 0,0 0,0 0,0 0,0 0,40-14,0 1,13 0,-13 0,-1-1,1 1,-27 0,14 13,-14-13,13 13,-12 0,-14 13,13 13,-13 1,13 13,-13-1,-13 14,13 0,-13-13,13 13,-14-14,14 1,-13-14,0 1,13-1</inkml:trace>
  <inkml:trace contextRef="#ctx0" brushRef="#br0" timeOffset="4692.5524">9861 3201,'0'0,"0"0,0 0,0 0,0 0,0 0,0 0,39-13,1 0,26-13,0-1,0-13,14 14,-67 13,0-1,1 14</inkml:trace>
  <inkml:trace contextRef="#ctx0" brushRef="#br0" timeOffset="5109.3382">10787 2686,'0'0,"0"0,0 0,0 0,0 0,-26 52,12-12,1-13,0-1,0 1,13-1,0-13,0 14,13-14,13-13,1 13,-14 0,14 1,-1-1,-13 0,14 13,-14 1,0 13,0-1,-13-12,0 26,-26-14,13-12,-14 13,-12-14,-1 0,-13-12,13-14,0-14</inkml:trace>
  <inkml:trace contextRef="#ctx0" brushRef="#br0" timeOffset="5343.5617">10589 2712,'0'0,"0"0,0 0,0 0,0 0,0 0,39-13,27 0,1-1,-1-12,13 13,-26-1,13 14,-13 0,0 0</inkml:trace>
  <inkml:trace contextRef="#ctx0" brushRef="#br0" timeOffset="5873.4782">9874 3916,'0'0,"0"0,0 0,66-27,40 1,13-27,27 0,-1 13,1-13,-14 1,14 12,-27 0,-27 14,-12-1,-27 27,-27-13,1 0,-1 13,-26 0,0 13,-26-13,13 0,-14 0,14 0,13 0</inkml:trace>
  <inkml:trace contextRef="#ctx0" brushRef="#br0" timeOffset="6822.5117">10416 3823,'0'0,"0"0,0 0,0 0,0 0,0 0,0 0,14 66,-14 53,0 1,0 12,0-26,0-14,0-26,0-13,0-13,0 0,0-27,0 13,0-12,-14-14,28-14,-14 1,0 0,0 26</inkml:trace>
  <inkml:trace contextRef="#ctx0" brushRef="#br0" timeOffset="7738.3911">10443 3929,'0'0,"0"0,0 0,0 0,0 0,0 0,0 0,0 0,0 0,0 0,0 0,0 0,0 53,0 0,-13 13,-1-13,14 0,-13 0,0-14,13-12,0-14,-13 14,13-14,0-13,13 13,0-13,0 0,27-13,-13 0,12 13,1 0,0 0,-1 0,1 26,-13 1,-1 12,-13 1,1 0,-1-1,-13 14,-13-13,-1 13,-12-13,-1-14,1 0,-14-12,14-1,-14 0,0-13,1 0,12-13,1-14,12 1,1 0,0 26</inkml:trace>
  <inkml:trace contextRef="#ctx0" brushRef="#br0" timeOffset="7939.5596">10509 3969,'0'0,"0"0,0 0,40-27,13 1,13-1,-66 14,13 13,0 0</inkml:trace>
  <inkml:trace contextRef="#ctx0" brushRef="#br0" timeOffset="8388.1638">10959 4101,'0'0,"0"0,-13 66,13-13,0 13,0 0,13-13,0-13,14-14,-14 1,14-1,-1-26,14-13,-14-13,1-1,12-26,-12-13,-14 13,-13-13,13 13,-26 0,0 0,-14 14,1-1,-14 14,0-1,1 14,-1-27,0 0,14 14,26 26</inkml:trace>
  <inkml:trace contextRef="#ctx0" brushRef="#br0" timeOffset="8852.8625">11555 3969,'0'0,"0"0,0 0,0 53,0 0,0 0,13-1,-13-12,13 0,0-1,14-12,-1-14,14-13,0 13,-14-26,14 13,-14-26,1-1,-14-12,0-41,-26 1,0 13,-14 13,-12-13,-14 13,0 26,-13-12,13 25,53 1</inkml:trace>
  <inkml:trace contextRef="#ctx0" brushRef="#br0" timeOffset="10320.4558">4606 5741,'0'0,"0"0,0 0,0 67,0 12,0 0,0 14,0 13,0-14,0-25,0-1,-13-13,13 0,0-27,0 0,0-12,0-14,-13-27,13 1,-14-40,14-27,0-13,14-13,12-13,14 13,-1 0,14 26,0 14,0 26,0 26,0 27,-13 14,0 25,-14 14,-13 0,-13 13,0 0,-26 1,-14-15,14-12,-14-13,13-14,-12 0,12-13,1 0,26 0</inkml:trace>
  <inkml:trace contextRef="#ctx0" brushRef="#br0" timeOffset="10628.7217">5652 5001,'0'0,"0"0,0 0,-14 66,-12 40,-1 26,14 27,-13-1,12 1,14-13,14-27,-1-13,13-14,1-26,13-26,-1-27,14 0,-26-13,-14 14</inkml:trace>
  <inkml:trace contextRef="#ctx0" brushRef="#br0" timeOffset="11257.7973">6393 5490,'0'0,"0"0,0 0,0 0,0 0,0 0,0 0,13-40,-13 1,-13 12,13 1,0-1,-13 14,-1 0,-12 26,-14 27,0 26,1 0,-1 27,14-14,12 14,1-14,26-13,1-26,-1 0,27-14,-1-13,1-26,0 0,-1-27,1 14,-13-14,-1 14,0-1,-12 1,-1 12,0 14,-13 0,13 27,1-1,-14 14,13 0,0-1,0 1,1 0,-1-1,0-39</inkml:trace>
  <inkml:trace contextRef="#ctx0" brushRef="#br0" timeOffset="11634.5498">6724 5662,'0'0,"0"0,0 0,0 0,0 0,0 0,26 0,27 13,0 1,-13 12,13 0,-14 1,-12-1,-1-12,-12-1,-1 0,0 0,0 1,-13-14,0 0,0-14,0-12,0-14,0-13,0 0,14-13,-1 13,26 0,-12 14</inkml:trace>
  <inkml:trace contextRef="#ctx0" brushRef="#br0" timeOffset="12669.3208">7558 5609,'0'0,"0"0,0 0,0 0,0 0,0 0,0 0,13-40,-13 14,-13 13,-1 0,1 26,-13 13,-1 1,1 26,-1-14,14 1,13 13,0-13,13-14,14-13,12-13,14-26,0-1,0-12,-13-1,-14 14,1-14,-1 13,1 14,-14 0,0 0,0 13,14-14,-14 14,0-13,14 0,-14 0,14-14,-14-12,-13 12,13 1,-13 13,-13-1,0 1,-1 40,-12-1,-1 14,1-1,13 14,-1-13,14 13,0-13,14-14,12-13,14-13,0-13,-1-13,14-14,0-13,-13-13,-14 26,1 0,-1 1,-12 12,12 14,-13 26,14 1,-14 12,0 14,-13-14,13 1,-13-14,0 13,14-13,-14-13,-14 14,14-28,0 1,0-13,0-14,14 14,-14-14,26 14,-13 12,14 1,13 13,-14 13,14 14,-14-1,1 1,-1-1,-13-13,1 1,-1 12,-13-26</inkml:trace>
  <inkml:trace contextRef="#ctx0" brushRef="#br0" timeOffset="12991.2297">8749 4789,'0'0,"0"0,0 0,39 53,14 26,14 14,-14 13,-1 13,1 13,-26-13,-1 0,-12 0,-28-13,1-13,0-14,0-39,-1-14,1 1,0-27,13-27,13-12,-13-14,13 26,-13 27</inkml:trace>
  <inkml:trace contextRef="#ctx0" brushRef="#br0" timeOffset="13229.4867">9688 5477,'0'0,"0"0,0 0,0 0,0 0,0 0,40-27,-13 14,-14 13,-13 0</inkml:trace>
  <inkml:trace contextRef="#ctx0" brushRef="#br0" timeOffset="13397.5913">9662 5649,'0'0,"0"0,0 0,0 0,0 0,40 0,-40 0,13 0,0-13</inkml:trace>
  <inkml:trace contextRef="#ctx0" brushRef="#br0" timeOffset="14005.4065">10496 5159,'0'0,"0"0,0 0,0 0,0 0,13 53,-13 13,13 14,-13-14,14 0,-14-13,13 13,-13-26,13-14,-13 14,0-27,27-13,-1-13,0 0,1-14,-14-12,14-1,-1 0,1 1,-1 12,-13 1,1 12,-14 1,13 0,-13 13,13 0,-13 0,13 13,14 0,-1 1,14-1,0 13,-1-12,1 12,0 0,-1 1,-12 13,-1-14,-26 1,0 12,0-26,-13 14,-13-14,-14 0,13 1,27-14</inkml:trace>
  <inkml:trace contextRef="#ctx0" brushRef="#br0" timeOffset="14172.2059">10787 5305,'0'0,"0"0,0 0,0 0,0 0,53-27,0 14,13-13,-13-14,-40 27,14 13</inkml:trace>
  <inkml:trace contextRef="#ctx0" brushRef="#br0" timeOffset="14529.5845">11555 5027,'0'0,"0"0,0 0,0 0,-27 53,1 13,13 14,-1-1,1-13,13 13,0-26,13 0,1-13,12-14,0-26,14-13,0-27,13-12,-13-15,-14-12,0-14,-26 1,14 12,-28 1,-12 26,0 27,-27 26,0 13,13 13,0-12,40-14</inkml:trace>
  <inkml:trace contextRef="#ctx0" brushRef="#br0" timeOffset="14967.5182">10231 6191,'0'0,"0"0,0 0,66-13,53 0,27-14,92-12,1-1,-1-13,-26 13,-40 1,-80 12,1 14,-27 0,-13 0,-13-1,-27 1</inkml:trace>
  <inkml:trace contextRef="#ctx0" brushRef="#br0" timeOffset="15329.4483">10734 6416,'0'0,"0"0,0 0,0 0,0 0,0 0,40 40,0 13,12-14,1 1,-13 0,13 0,-26-1,12-12,-26 12,1 1,-14 0,-14 13,-12-27,-40 14,0-14,13-13,0 1,53-14</inkml:trace>
  <inkml:trace contextRef="#ctx0" brushRef="#br0" timeOffset="15476.3862">10628 6509,'0'0,"0"0,0 0,0 0,0 0,53-40,13 0,-13 1,-26 25,-14 14,0-13</inkml:trace>
  <inkml:trace contextRef="#ctx0" brushRef="#br0" timeOffset="15856.5878">11264 6575,'0'0,"0"0,0 0,13 53,-13 0,0 0,13-14,0-12,14-1,-1-13,14 1,0-28,-14 1,14-13,-14-1,-13-26,1 1,-1-1,-13-14,-13 28,-1-1,-12 0,0 14,-14 26,-13 0,26 0,-12 26,12-12,27-14</inkml:trace>
  <inkml:trace contextRef="#ctx0" brushRef="#br0" timeOffset="16283.3538">12031 6443,'0'0,"0"0,0 0,-26 53,12-1,1 1,0 0,26-13,-13-14,13 1,14-14,-1 0,14-26,13 13,-13-26,13-1,-14-12,-12-1,-14-13,0 0,-26 13,0-13,-40 0,0 14,-26 12,-27 27,13 14,14-14,65 0</inkml:trace>
  <inkml:trace contextRef="#ctx0" brushRef="#br0" timeOffset="17113.4002">4857 7990,'0'0,"0"0,0 0,0 0,0 0,0 0,0 40,14 26,-1 14,0 25,14 28,-1 12,-13-26,1 0,-1-52,-13-1,0-13,0-14,0-12,-13-27,-14-13,1-40,-1-27,14-26,0-13,13-13,13-13,0 25,14 28,-1 12,1 28,-1 25,1 1,-1 26,0 0,1 26,-1 27,-26 13,0 14,-13-1,0 0,-27-26,14 0,-1-26,1-1,-1-13,27 1</inkml:trace>
  <inkml:trace contextRef="#ctx0" brushRef="#br0" timeOffset="17365.4951">5638 7792,'0'0,"0"0,0 0,-13 66,0 53,0 13,13 27,0 0,0 0,13-14,13-26,1-13,26-26,13-28,-13-25,0-14,-13-13,-27 13</inkml:trace>
  <inkml:trace contextRef="#ctx0" brushRef="#br0" timeOffset="17791.3487">6035 8162,'0'0,"0"0,0 0,0 0,0 0,0 0,0 0,40 14,0 12,26 1,-13 12,0 14,-13 13,-1-13,-12 0,-1 0,-26-13,0-1,0-12,-13-14,0-13,0-13,-1-27,14-26,-13-13,26-14,-13 14,27-1,13 1,-1 26,1 0,0 13,-40 27</inkml:trace>
  <inkml:trace contextRef="#ctx0" brushRef="#br0" timeOffset="18551.6649">6883 8493,'0'0,"0"0,0 0,0 0,0 0,0 0,26-53,0 0,-12 0,-14 0,13 14,-26 12,-14 1,14 39,-27 27,14 13,-1 13,14 0,26 0,1 0,25-13,1-13,39-27,1 0,12-39,1-1,0-25,-1-15,-12 1,-14-13,-13-1,-27 14,-12 27,-1-1,-26 27,-14-1,-13 28,-12 25,-1 28,13 25,0 1,0-1,14-25,26-15,-13-25,26-14,0-13,14-40,26-12,0-28,0-12,-14-14,14-27,-13 1,-14 13,1 13,-14 40,0 26,-13 14,0 13,0 52,14 28,-14 25,0 27,13 27,-13-1,26-26,-13-13,14-13,-27-80</inkml:trace>
  <inkml:trace contextRef="#ctx0" brushRef="#br0" timeOffset="18842.3589">8193 7263,'0'0,"0"0,0 0,0 0,0 0,26 53,1 53,13 39,26 67,0 13,-26-14,-27-78,0-14,-26-13,0-14,-14-13,1-26,-1-13,1 0,26-27</inkml:trace>
  <inkml:trace contextRef="#ctx0" brushRef="#br0" timeOffset="19403.396">9159 7845,'0'0,"0"0,0 0,0 0,0 0,0 0,0 0,27-13,12-1,14-12,-13 0,-14 12,-12 14,-14 0,0 0,13 27,-13 12,-27 14,14-13,-13 13,-1-13,14-14,0 1,13-14,0 13,13-13,13-13,1-13,13 13,-14-26,14 13,-14-1</inkml:trace>
  <inkml:trace contextRef="#ctx0" brushRef="#br0" timeOffset="19687.42">9927 7527,'0'0,"0"0,0 0,0 0,0 0,13 40,0 26,-13 14,13 39,1 0,-14-13,0-1,13-38,-13-28,0 1,13-14,0-12,1-1,-14-13</inkml:trace>
  <inkml:trace contextRef="#ctx0" brushRef="#br0" timeOffset="20025.5274">10350 7633,'0'0,"0"0,0 0,0 0,0 0,53-13,-13 0,13-14,0 14,-13 0,12 0,-12 13,-13 13,-1 27,1 26,-14 0,0 13,-26 1,13-1,-13 0,-1 1,-12-27,13-14,-14 1,1 0,26-40</inkml:trace>
  <inkml:trace contextRef="#ctx0" brushRef="#br0" timeOffset="20249.9109">10337 7938,'0'0,"0"0,0 0,0 0,0 0,0 0,53 0,13-14,40 14,0-26,0-1,0 1,-14-14,-12 1,-1-14,-13 13,-13 0,-39 40</inkml:trace>
  <inkml:trace contextRef="#ctx0" brushRef="#br0" timeOffset="20584.5331">11250 7422,'0'0,"0"0,0 0,0 0,-13 52,0 1,13 0,-13-13,13-14,13 1,-13-1,26 1,1-14,-1 0,1 1,12-1,-12 0,13 13,-14 1,1-14,-14 14,0 12,0-12,-26 12,0 1,-27 0,0-14,1 1,-1-27,13 0</inkml:trace>
  <inkml:trace contextRef="#ctx0" brushRef="#br0" timeOffset="20766.2991">11224 7422,'0'0,"0"0,0 0,0 0,53-14,0 1,0 0,-40 13,0 0</inkml:trace>
  <inkml:trace contextRef="#ctx0" brushRef="#br0" timeOffset="21281.4573">9477 8758,'0'0,"0"0,0 0,0 0,0 0,92-14,41-12,26-14,79-26,0 0,-13 0,-26 13,-27 13,-66 14,-14-1,-12 14,-14 13,0 13,-26 1,13-1,-40-13</inkml:trace>
  <inkml:trace contextRef="#ctx0" brushRef="#br0" timeOffset="21728.4623">10324 9009,'0'0,"0"0,0 0,0 0,0 0,0 0,0 0,13 27,-13-1,26 0,1-12,13 12,-1-26,1 13,0 1,0-14,-1 13,-12 0,12 14,-25-1,12 14,-13-1,-13 1,0 13,-13-13,0-1,-27 1,0-27,-26-13,0-13,13-13,0 12,53 14</inkml:trace>
  <inkml:trace contextRef="#ctx0" brushRef="#br0" timeOffset="21903.7094">10218 8864,'0'0,"0"0,0 0,0 0,53-14,0-12,13 13,0-14,-53 14,1 13,-1 0</inkml:trace>
  <inkml:trace contextRef="#ctx0" brushRef="#br0" timeOffset="22338.7746">11091 8784,'0'0,"0"0,0 0,0 0,-26 53,-14 13,14 0,13-13,-14 0,27 0,-13 0,26-13,0-14,14 1,-1-14,14 0,-14-26,14 0,0-14,0-12,-1-1,-25-13,-1-13,-13-14,-13 1,-1 26,-12 13,-14 14,0-1,-13 27,1 14,12 12,13 1,27-41</inkml:trace>
  <inkml:trace contextRef="#ctx0" brushRef="#br0" timeOffset="22776.4655">11740 8625,'0'0,"0"0,0 0,0 0,-13 40,-14 26,1 0,13 1,-1-1,1 0,0-26,0 12,26-25,-13-1,26-12,1-14,13-14,-14 1,0-13,1-1,-1-12,-26-14,0 13,0-13,-26 13,13 1,-27-1,0 27,-13-14,0 27,14 0,39-13</inkml:trace>
  <inkml:trace contextRef="#ctx0" brushRef="#br0" timeOffset="26802.4007">14308 3916,'0'0,"0"0,0 0,0 0,0 0,0 0,0 0,0 0,0 40,0 12,0 28,13 26,-13 39,0 1,0-14,13-13,-13-26,0-27,0-27,-13 1,13-13,0-14,0-13,-13-13,-1-27,1 0,0-39,0 0,0-14,-1 0,14-13,-13 14,26-14,1 13,12-12,0 25,14-12,-13 25,-1 15,1 25,12 1,1 26,0 26,-1 14,-12 13,-1 0,-26 13,-13 0,-13 13,-14-13,-13 1,0-1,13-27,14 1,-14-13,14-27,-1 0,27-27,27-26,12-26,14-1,0 1,0-14,0 14,-13 0,0 39,-27 0,13 14,-12 13,-14 13,13 13,-13 13,-13 40,-1 14,1 26,0 0,13 13,13-14,0 14,1-26,25 0,1-27,13-13,13-27,0-13,-13 1,-53-1</inkml:trace>
  <inkml:trace contextRef="#ctx0" brushRef="#br0" timeOffset="27283.4779">15234 3863,'0'0,"0"0,0 0,0 0,0 40,0 13,0 13,0-13,0 13,0-27,13 1,1-13,-1-14,13-13,-12-13,12-14,1 1,-14-1,13 14,-12 13,-1-13,13 26,-13 13,14 1,-14-1,14 1,-1-1,1 1,-1-14,14-13,-14-13,-13-1,14-12,-14 13,0-14,-13-12,0-1,0 0,0-13,0 0</inkml:trace>
  <inkml:trace contextRef="#ctx0" brushRef="#br0" timeOffset="27776.5635">15922 3453,'0'0,"0"0,0 0,0 0,0 0,14 66,-1 0,0 40,0 0,1 13,-1-27,0 14,-13-53,0 13,-13-26,13 0,0-14,0 1,0-14,0-13,0 0,13-27,-13-39,27 0,-14-26,13 39,1 0,-1 13,14 0,-14 14,14 26,0 13,-14 14,1 12,-14-12,0 26,0-14,1 14,-14-13,0 13,0-27,0 14,0-40</inkml:trace>
  <inkml:trace contextRef="#ctx0" brushRef="#br0" timeOffset="27986.3406">16505 3823,'0'0,"0"0,0 0,0 0,0 27,0 12,13 1,-13-13,0-27,0 0,0 13</inkml:trace>
  <inkml:trace contextRef="#ctx0" brushRef="#br0" timeOffset="28162.4433">16505 3559,'0'0,"0"0,0 0,0 0,0 0,0 0</inkml:trace>
  <inkml:trace contextRef="#ctx0" brushRef="#br0" timeOffset="28430.5822">16915 3493,'0'0,"0"0,0 0,0 66,0 0,-13 0,13 13,0 27,0-40,0 14,0-14,0-13,0 13</inkml:trace>
  <inkml:trace contextRef="#ctx0" brushRef="#br0" timeOffset="28648.5011">16783 3995,'0'0,"0"0,0 0,0 0,0 0,0 0,0 0,26-26,-13 26,1-13,-14 13</inkml:trace>
  <inkml:trace contextRef="#ctx0" brushRef="#br0" timeOffset="28999.3523">17286 3916,'0'0,"0"0,0 0,0 0,0 0,0 0,0 0,0 0,0 0,0 0,0 0,0 0,0 0,0 0,-27 53,14-14,0 14,26-13,13 0,-12-40,-14 13,13-13,-13 0</inkml:trace>
  <inkml:trace contextRef="#ctx0" brushRef="#br0" timeOffset="29380.0625">17603 3334,'0'0,"0"0,0 0,0 0,0 0,40 92,0 1,0 26,-1 13,1 1,-14 12,-12-13,-14 1,0-27,-14-14,14-39,-13-13,13-14,-13-13,26-13,0-39,14-14,-1-13,14-27,0 0,-14 14,-26 79</inkml:trace>
  <inkml:trace contextRef="#ctx0" brushRef="#br0" timeOffset="29588.5664">18371 3532,'0'0,"0"0,0 0,0 0,0 0,0 0,27-13,25 0,-38 13,-14 0,13 0</inkml:trace>
  <inkml:trace contextRef="#ctx0" brushRef="#br0" timeOffset="29809.3479">18464 4061,'0'0,"0"0,0 0,0 0,0 0,0 0,53-26,-40 26,0-13,0 13</inkml:trace>
  <inkml:trace contextRef="#ctx0" brushRef="#br0" timeOffset="30229.3984">19377 3268,'0'0,"0"0,0 0,0 0,40-14,-1 1,-12 13,13-13,-14 13,0 0,1 13,-1 0,-12 14,-1 26,-13 0,0 26,-13 0,-1 14,1-14,-13-26,12 13,1-13,0 0,13-13,-13 0,13-27</inkml:trace>
  <inkml:trace contextRef="#ctx0" brushRef="#br0" timeOffset="30435.4648">19086 3784,'0'0,"0"0,0 0,0 0,0 0,0 0,53 0,13-27,40 1,0-1,-80 1,1 26,-1-14</inkml:trace>
  <inkml:trace contextRef="#ctx0" brushRef="#br0" timeOffset="30839.3447">20237 3241,'0'0,"0"0,0 0,0 0,0 0,-26 53,-1 13,-12 0,12 1,1 12,12-26,14 13,0-13,0-13,27-1,-1-12,14-14,0-13,0 0,12-27,1-12,0-27,-26-1,-1 1,-12 0,-14 13,-14 14,-12-1,-1 13,-12 1,-1 13,0 13,14 0,-1 13,1-13,26 0</inkml:trace>
  <inkml:trace contextRef="#ctx0" brushRef="#br0" timeOffset="31224.372">19324 4763,'0'0,"0"0,0 0,0 0,0 0,66-27,53-13,0-13,27 1,0-15,-1 14,1 1,-1-15,-25 28,-15-14,-12 26,-27 1,-26 13,-14-1,1 14,-14-13,-13 13</inkml:trace>
  <inkml:trace contextRef="#ctx0" brushRef="#br0" timeOffset="31595.9316">19761 5027,'0'0,"0"0,0 0,0 0,0 0,0 27,13 12,0 1,27-14,-14 1,27-1,-13 1,0-14,0 13,-1 1,-12-1,-1 1,-13 13,-13-1,0 1,0 0,-13-1,-13-12,-1-14,-12 0</inkml:trace>
  <inkml:trace contextRef="#ctx0" brushRef="#br0" timeOffset="32185.2367">19774 5027,'0'0,"0"0,0 0,0 0,0 0,53-13,0-14,26 14,14-27,-14-12,14-1,-27 26,-13-12,0-1,-13 13,0 14,-1 0,-26 26,1 14,-1 12,-26 14,-1 13,-12 0,0 1,-1-14,14-1,-14 1,14-13,13 0,0-1,13-12,1-1,12-12,14-28,-14 1,14 0,13-40,0-13,-13-14,-14 1,0-27,-26 14,0 26,-13-1,-13 28,-1 12,-12 14,-1 0,13 26,1 0,-1 0,27-26</inkml:trace>
  <inkml:trace contextRef="#ctx0" brushRef="#br0" timeOffset="32604.4272">21230 4789,'0'0,"0"0,0 0,-27 40,1 13,0-1,-1 1,14 0,26-13,0 0,14-1,-1 1,27-27,-13 1,13-14,0 13,0-26,-14-1,1-12,-13-14,-14-26,-13-13,-13-1,-27 1,-13 0,-26-1,-14 27,0 14,14-1,66 40</inkml:trace>
  <inkml:trace contextRef="#ctx0" brushRef="#br0" timeOffset="33330.426">14718 6813,'0'0,"0"0,0 0,0 0,0 0,0 0,0 40,0 13,13 26,-13 27,0 13,0 0,0-53,-13 13,13-26,-13-13,13-13,0-1,-13-13,-1-26,14-13,-13-41,0-38,26-41,0 1,1-14,25 26,-12 28,12 12,-12 27,-14 26,14 27,-14 0,13 39,-12 14,-1 26,-13 0,-13 0,-1 14,1-1,0-26,-14-13,14-1,13-39</inkml:trace>
  <inkml:trace contextRef="#ctx0" brushRef="#br0" timeOffset="33583.6556">15393 6376,'0'0,"0"0,0 0,0 80,-26 12,12 14,1 0,13 13,0-13,0-13,27-1,-14-12,13-14,1-13,-1-14,-26-25</inkml:trace>
  <inkml:trace contextRef="#ctx0" brushRef="#br0" timeOffset="34135.3923">15909 6390,'0'0,"0"0,0 0,0 66,0 0,0 0,-13 14,13-1,-13-13,13 0,-13-13,13-26,0-1,0 0,-14-12,28-14,-14 0,13-14,0-12,13 0,14-14,0 13,0 1,-1 13,14-1,-13 14,13 14,-27-1,14 13,-13-12,-14 12,-13 14,0-14,-13 14,-14-14,1 1,-14-1,0-12,0-1,1-13,-1 0,14-13,12-1,1 1,13 13</inkml:trace>
  <inkml:trace contextRef="#ctx0" brushRef="#br0" timeOffset="34674.7622">16664 6257,'0'0,"0"0,0 0,-14 67,14 38,-13 1,13 0,0 0,0-14,13-25,1-1,12-27,1-12,26-14,13-13,-13-13,0-14,-14 1,-12 0,-1-1,1 1,-14 12,0 1,-13 13,0-13,0 26,-13 0,0 1,-1 12,1 14,0-1,13-12,13 13,0-14,14 1,13-1,-1-26,14 0,0-13,13-14,1-26,-14-13,-1-13,1 13,-26 0,-14 66</inkml:trace>
  <inkml:trace contextRef="#ctx0" brushRef="#br0" timeOffset="34935.3013">17617 6046,'0'0,"0"0,0 0,0 0,0 0,13 39,13 14,14 40,13 39,0 1,-13 12,-1-13,-25-13,-14-13,-14 0,1-40,-27 0,27-39,-13-14,-1-13,1-13,13 13,13 0</inkml:trace>
  <inkml:trace contextRef="#ctx0" brushRef="#br0" timeOffset="35248.5262">18331 6535,'0'0,"0"0,0 0,0 0,0 0,0 0,0 0,27-13,-14 13,0-13,-13 13</inkml:trace>
  <inkml:trace contextRef="#ctx0" brushRef="#br0" timeOffset="35443.4137">18371 6839,'0'0,"0"0,0 0,0 0,0 0,0 0,0 0,0 0,40-13,-27 13,-13-13,13 13</inkml:trace>
  <inkml:trace contextRef="#ctx0" brushRef="#br0" timeOffset="36070.3593">19033 6244,'0'0,"0"0,0 0,0 0,0 0,53-13,-14 0,14 13,-13 13,-13 0,-1 14,-13-1,1 14,-14-1,0-12,-14 13,1-14,13-13,-13 14,0-14,13-13,0 13,0-26,0 13,13 0,13 0,1 0,12 26,1-12,-13 25,12-12,-25 13,-1-1,-13 1,-13 0,-14-14,1 14,-14-14,0-13,1 1,-1-14,0 0,14 0,26 0</inkml:trace>
  <inkml:trace contextRef="#ctx0" brushRef="#br0" timeOffset="36466.4622">19774 6350,'0'0,"0"0,0 0,-13 66,0 0,-1 0,1-13,0 0,13 0,0-26,26-1,27-26,13-26,-13-14,14-26,-14-14,-1-12,1-1,-26 1,-1 25,-26 15,-13 25,-13 14,-27 13,-13 13,-1 14,1 12,-13 14,-27-13,26 0,80-40</inkml:trace>
  <inkml:trace contextRef="#ctx0" brushRef="#br0" timeOffset="36809.6198">19020 7541,'0'0,"0"0,0 0,66-27,40 1,13-27,13-13,14-27,52-39,-52 39,-27 14,0 26,-13 0,-27 26,-26 1,-13 39,-13-13,-1 13,-13-13</inkml:trace>
  <inkml:trace contextRef="#ctx0" brushRef="#br0" timeOffset="37625.7208">19443 7541,'0'0,"0"0,0 0,0 0,13 39,1 14,12 0,14 0,-1 0,14 0,-13-13,13 13,-13-27,-14 14,1-14,-14 14,-13-14,-13 14,-1-14,-25 14,-1-13,-26-14,13 0,53-13,-79-66,12 0,28 0,12 13,14 0,13 26,0-12,13 12,14-26,12-26,28-1,-1 1,13-14,1 14,-14 13,0 0,-26 26,-1 0,-12 27,-1 13,1 13,-14 40,0 0,0 0,-26 27,0 12,0-12,0-1,13-26,0-13,13-14,-13 0,13-12,0-1,14-26,-14-1,13-12,1 0,-14-27,14 0,-14 0,-13 0,0 0,0 0,-13 0,-14 13,14 1,-14-1,1 27,-1 0,1-1,13 14,13-13</inkml:trace>
  <inkml:trace contextRef="#ctx0" brushRef="#br0" timeOffset="38025.8615">20489 7131,'0'0,"0"0,0 0,0 0,0 0,0 0,0 0,-27 52,14 1,-13 14,26-15,-14 1,28-13,-1 13,0-27,14 1,-1-1,0-12,1-14,13 0,-14-14,1-12,-1-14,-13 0,1-39,-28 0,1-1,-13 27,-14 1,0 12,-26 13,13 14,0 13,13 0,40 0</inkml:trace>
</inkml:ink>
</file>

<file path=ppt/ink/ink11.xml><?xml version="1.0" encoding="utf-8"?>
<inkml:ink xmlns:inkml="http://www.w3.org/2003/InkML">
  <inkml:definitions>
    <inkml:context xml:id="ctx0">
      <inkml:inkSource xml:id="inkSrc0">
        <inkml:traceFormat>
          <inkml:channel name="X" type="integer" max="1920" units="cm"/>
          <inkml:channel name="Y" type="integer" max="1080" units="cm"/>
        </inkml:traceFormat>
        <inkml:channelProperties>
          <inkml:channelProperty channel="X" name="resolution" value="55.78152" units="1/cm"/>
          <inkml:channelProperty channel="Y" name="resolution" value="55.81395" units="1/cm"/>
        </inkml:channelProperties>
      </inkml:inkSource>
      <inkml:timestamp xml:id="ts0" timeString="2020-09-03T04:49:57.719"/>
    </inkml:context>
    <inkml:brush xml:id="br0">
      <inkml:brushProperty name="width" value="0.05292" units="cm"/>
      <inkml:brushProperty name="height" value="0.05292" units="cm"/>
      <inkml:brushProperty name="color" value="#FF0000"/>
    </inkml:brush>
  </inkml:definitions>
  <inkml:trace contextRef="#ctx0" brushRef="#br0">3441 4128,'0'0,"0"0,0 0,0 0,0 0,0 0,0 0,-13 39,13 1,-13 26,0 13,-14 40,14-26,-14 13,14-53,0 13,0-26,-1 13,1-27,0-13,13 0,-13 1,13-1,0-26,-14-14,14 1,14-14,-14-13,13 14,0-14,0-14,1 15,-1-1,13-14,-12 15,12-15,-13 1,1 13,-1 14,0 12,0 1,-13 13,13-1,-13 1,27 26,-14 1,14 25,-14 1,13 13,1 0,-1 13,-12-13,12 13,-13 0,14 0,-14 0,-13-13,13 0,0-13,-13 0,0-27,14 13,-14-13,0-13,0 0,0-13,0 0,0 0,-14 0,14-1,0 14</inkml:trace>
  <inkml:trace contextRef="#ctx0" brushRef="#br0" timeOffset="319.0784">3137 4696,'0'0,"0"0,0 0,0 0,0 0,0 0,40 0,12-13,1-13,0 12,0 1,0-13,-26 26,-1-13,1 13,-1-14,-13 14,-13 0,14 0,-14 0,0 0</inkml:trace>
  <inkml:trace contextRef="#ctx0" brushRef="#br0" timeOffset="695.3148">3957 4524,'0'0,"0"0,0 0,0 0,0 0,0 0,0 0,0 0,0 0,0 0,0 0,0 0,0 0,0 0,0 0,0 0,0 0,0 0,0 0,0 0</inkml:trace>
  <inkml:trace contextRef="#ctx0" brushRef="#br0" timeOffset="1000.1831">3852 4882,'0'0,"0"0,0 0,0 0,0 0,0 0,0 0,0 0,0 0,0 0,0 0,0 0,0 0,0 0,0 0,0 0,0 0</inkml:trace>
  <inkml:trace contextRef="#ctx0" brushRef="#br0" timeOffset="4843.1583">4262 4405,'0'0,"0"0,0 0,0 0,0 0,0 0,0 0,0 0,0 0,0 0,26 0,14-13,0 13,-1-13,1 13,-13-13,-14 13,0-14,-13 14</inkml:trace>
  <inkml:trace contextRef="#ctx0" brushRef="#br0" timeOffset="5159.9886">4328 4630,'0'0,"0"0,0 0,0 0,0 0,0 0,0 0,0 0,0 0,0 0,27 0,12-13,14 0,0 0,0-1,-13 1,13 13,-14-13,-25 13,-1 0</inkml:trace>
  <inkml:trace contextRef="#ctx0" brushRef="#br0" timeOffset="5922.8924">5135 4299,'0'0,"0"0,0 0,0 0,0 0,0 0,0 0,0 0,0 0,0 0,0 0,-13-26,0 0,-14 12,14 1,-13 13,13 13,-14 1,14 25,13 1,0 0,13-1,0 14,1 0,12 0,-13 0,0 13,1-13,-1 0,-13-13,0 13,-13-27,-1 0,14 1,-13-14,0 0,13 1,-13-14,13-14,-13 14,13-13,0 13,13-13,-13 13,13 0,0 0,14 13,12 0,-12 27,13-13,-14 12,14 1,-14 0,14-1,13 1,-13-14,13-12,-1-14,-12 0,-40 0</inkml:trace>
  <inkml:trace contextRef="#ctx0" brushRef="#br0" timeOffset="6465.0386">5837 4326,'0'0,"0"0,0 0,0 0,0 0,0 0,-40 26,-26 1,26-1,-13 1,27-14,-1 13,1-12,13 12,-1-13,14 1,14 12,-1-13,13 1,14 12,-13 0,12 1,1-14,-14 27,1-14,-14 14,0 0,-13-1,-13 1,-13-14,-1 14,-12-27,-1 14,13-14,1 0,-1-13,14 0,0-13,0 0,13-14,0 14,0 13</inkml:trace>
  <inkml:trace contextRef="#ctx0" brushRef="#br0" timeOffset="6958.4386">5983 4471,'0'0,"0"0,0 0,0 0,0 0,0 0,0 40,0 0,0 13,0 0,13-14,0 1,0 0,0-14,14-13,-1-13,1 0,-14 0,14-13,-14-13,0-1,0-12,1 12,-14 1,13-1,-13 14,13 0,-13 0,0 13,0 0,13 13,-13 0,13 13,14 1,-14 13,14-14,12 1,-12-1,13 0,-14-26,0 0,-12-13</inkml:trace>
  <inkml:trace contextRef="#ctx0" brushRef="#br0" timeOffset="7759.1482">6552 4432,'0'0,"0"0,0 0,0 0,0 0,0 0,0 0,13 39,-13 14,13 0,-13-13,0-14,0 1,13-1,-13-12,0 12,0-13,0-13,0-13,14-13,-14-1,13 1,0-14,14 0,-14 27,0-13,0 12,0 1,14 13,-14 0,14 13,-1 1,1 12,-14-13,0 1,-13 12,13-13,-13 0,0-13,0 14,14-14,-28 0,14 0,0-14,0 1,0-26,14 12,-1-13,0 14,0-1,0 14,14-13,-14 13,0 13,1-14,12 28,-13-14,14 13,-1 13,-12 1,-1 12,0 1,0 0,0-1,1 1,-14-13,13-1,-13-13,13 14,-13-14,13 0,-13-13,0 13,14-13,-14 0,0-13,0 0</inkml:trace>
  <inkml:trace contextRef="#ctx0" brushRef="#br0" timeOffset="8974.9725">8021 4220,'0'0,"0"0,0 0,0 0,0 0,0 0,0 0,0 0,0 0,0 0,0 0,0 0,0 0,-13 40,-14-14,1 14,-1-14,1 1,-1-1,1-12,-1 12,1 0,-1-12,14-1,-13 0,12 0,14-13,-13 14,13-14,0 0,0 0,0 13,13-13,14 13,13 0,-14 1,14-14,-1 13,1 0,0 0,0-13,-14 13,14-13,-14 14,1-14,-1 13,1-13,-14 13,0-13,0 13,1-13,-1 0</inkml:trace>
  <inkml:trace contextRef="#ctx0" brushRef="#br0" timeOffset="9914.6958">7769 4974,'0'0,"0"0,0 0,0 0,0 0,0 0,0 0,0 0,0 0,0 0,0 0,0 0,0 0,0 0,0 0,0 0,0 0,0 0,0 0,0 0,0 0,0 0,0 0,40 0,0 13,13 1,-14-1,14 0,-13 0,13 1,-13-14,-14 13,14 0,-27 0,14-13,-1 13,-13-13,1 14,-1-14,-13 0,0 0,13 0,-13 13,0-13,13 0,-13 0,0 0,0 0,0 0,0 0,0 0,13 0,-13 0,0 0,0 0,0 0,0 0,-13 0,13 0,0 0,0 0</inkml:trace>
  <inkml:trace contextRef="#ctx0" brushRef="#br0" timeOffset="11360.3065">8815 4048,'0'0,"0"0,0 0,0 0,0 0,0 0,0 0,0 0,0 0,0 0,0 0,0 0,0 0,0 0,0 0,-13 27,13-1,-14 14,1-14,0 27,13 0,-13-13,-14 13,14 0,0-14,0 14,13-13,-14 13,14-14,0 1,0-13,14 12,-1-12,-13-1,13 1,14-14,-14 13,0-12,13-1,-12 0,12-13,-13 0,14 0,-14-13,0 0,1-1,-1 1,0 0,-13-14,13 14,-13-13,0 13,0-14,-13 14,13-14,-13 1,-14-1,14 14,0 0,0 0,-1 0,1-1,-13 14,12 0,1 14,0-1,0 0,0 13,-1-12,1 12,0-13,13 1,0-1,0 0</inkml:trace>
  <inkml:trace contextRef="#ctx0" brushRef="#br0" timeOffset="13176.1931">9371 4657,'0'0,"0"0,0 0,0 0,0 0,0 0,0 0,0 0,0 0,0 0,0 0,0 0,0 0,0 0,0 0,0 0,0 0,0 0,0 26,-13-13,13 1,0-14</inkml:trace>
  <inkml:trace contextRef="#ctx0" brushRef="#br0" timeOffset="19996.3589">10006 4207,'0'0,"0"0</inkml:trace>
  <inkml:trace contextRef="#ctx0" brushRef="#br0" timeOffset="20642.4204">10006 4207,'0'0,"0"0,0 0,0 0,0 0,0 0,0 0,0 0,0 0,0 0,0 0,0 0,0 0,0 0,0 0,0 0,0 0,0 0,0 0,0 0,0 0,27 53,-14 0,13 0,-12 0,-1-1,0-25,0 13,-13-14,13-13,-13 14,0-14,0-13,14 13,-14-13,0 13,0-13,0 0,0 14,0-14,0 0,0 0,0 0,0 0,0 0,0 0,0 0,-14 0</inkml:trace>
  <inkml:trace contextRef="#ctx0" brushRef="#br0" timeOffset="21948.7449">9953 4498,'0'0,"0"0,0 0,0 0,0 0,0 0,0 0,0 0,0 0,0 0,0 0,0 0,0-27,0 1,0 13,-13 0,13-1,-13 1,-1 0,1 0,-13 13,13 13,-1 0,1 0,-13 14,12-1,1 14,0-14,13 14,0-13,13 12,14-12,-14-1,27-13,-14 1,14-1,-1-26,-12-1,-1 1,1-13,-14-14,0 14,1-14,-28 0,14 0,-13 1,0 12,13 1,-13 13,13-1,0-12,0 13,0-1,13 1,0 0,14 0,-1 13,0 0,1 13,13 13,-1 1,-12 13,-1-1,1 1,-1 0,-13-1,-13-12,14-14,-14 14,0-14,0 0,0-13,0 0,-14-13,14-14,14-12,-14-14,13-13,13 13,-12-14,12 15,-13 12,1 13,-1 1,0 13,14 0,-14 26,13 0,-12 27,-1-1,0 14,0-13,0 13,1 0,-1-14,0 1,-13-13,13-1,1 1,12-14,1 0,-1-26,1 13,-1-27,14 14,-14-27,1 1,-1 12,-13-12,1 12,-1 1,-13-1,0 14,0 0,-27-1,14 14,-13 14,-1 12,-13 1,14 12,13 1,0-14,13 14,13 0,0 0,13-14,14 0,0-12,26-14,0 0,-13-14,-40 14</inkml:trace>
  <inkml:trace contextRef="#ctx0" brushRef="#br0" timeOffset="22942.0835">11991 3863,'0'0,"0"0,0 0,0 0,0 0,0 66,0 0,0 0,14 14,-14 12,0-26,0 14,13-14,-13-13,0 0,0-13,0-14,0 0,0-12,0-1,0-13,0 0,0-13,-13-14,-1 1,14-1,-13 1,0 13,0-14,0 1,-1 12,-12 1,-1 0,1 0,-1 0,14-1,-13 14,-1 0,1 14,-1-1,14 0,0 13,13 1,0-1,13 14,0-13,14-1,-1-13,1 14,12-27,1 0,0 0,0-14,-14 1,14 0,-14-13,-13-1,1 1,-1 12,0-12,-13-1,13 14,1-13,-1-1,0 1,0 13,1-1,-1 1,-13 0,13 13,0-13,-13 26,13-13,1 26,-14-12,13 25,-13-12,0 12,13-12,-13-1,13 1,-13-14,14 0,-14 1,13-1,0-13,-13 0</inkml:trace>
  <inkml:trace contextRef="#ctx0" brushRef="#br0" timeOffset="23113.3654">12283 4022,'0'0,"0"0,0 0,0 0,0 0,0 0,0 0,0 0</inkml:trace>
  <inkml:trace contextRef="#ctx0" brushRef="#br0" timeOffset="23577.8768">12468 4471,'0'0,"0"0,0 0,0 0,0 0,0 0,0 0,0 0,26-39,1-14,-14 13,0 14,1-1,-1 1,-13 13,0-1,0 14,0 14,-13-1,-1 13,1 1,0 12,0-12,-1 13,14-1,14 1,-14 0,26-14,-13 1,27-1,-13-13,12 0,1-13,0-13,-1 0</inkml:trace>
  <inkml:trace contextRef="#ctx0" brushRef="#br0" timeOffset="24103.1847">13619 4022,'0'0,"0"0,0 0,0 0,0 0,0 0,-52 26,-1 14,13 0,-13-14,13 14,27-14,-13-13,12 14,14-1,14 1,12-14,-13 13,14-12,-1-1,-13 13,1-12,-1 12,-13 0,0 14,-13 0,-1 0,-12-1,13-12,-14-1,14 1,-13-27,12 0,1-14,13 1</inkml:trace>
  <inkml:trace contextRef="#ctx0" brushRef="#br0" timeOffset="25090.1158">13818 3810,'0'0,"0"0,0 0,0 0,0 0,0 53,0 13,13 27,-13 13,0-1,0 1,-13-13,13-40,0 13,0-13,0-14,0-12,0-1,0-12,0-1,0 0,0-26,0-14,13-12,0-14,14 0,-14 13,14-13,-1 14,-13 12,14 1,-14 12,0 14,14 0,-1 0,1 27,-1-1,-13 14,-13 0,14 13,-14-14,0 14,0-13,0 0,0-14,0 1,0-14,0-13,13-13,-13-14,13 1,-13-27,13 0,1 13,12-13,-13 13,-13 27,14-13,-14 13,13-1,-13 14,0 0,0 27,-13-1,13 1,0 12,-14 1,14-13,14 12,-14-12,13-1,13-13,-13 1,14-14,-1-14,-12 1,12-13,-13-14,1 0,-1-13,-13 14,0-1,-13 14,-1-1,-12 14,13 0,-14 13,1 0,-1 0,14 0,0 0,13 0</inkml:trace>
  <inkml:trace contextRef="#ctx0" brushRef="#br0" timeOffset="25905.3253">14705 4114,'0'0,"0"0,0 0,0 0,0 0,0 0,0 53,0 0,0 0,0 13,-13-13,13-13,0-1,0-12,0-1,13-12,-13 12,13-26,-13 13,13-26,0 13,1-13,-1 0,0-1,0 1,-13 0,14 0,-14 13,13 0,-13 0,0 13,13 0,-13 0,13 1,1-1,-1 0,0 0,0-13,1 14,12-14,-13 0,14-14,-1 1,1-13,-1-14,1-13,-1 0,1 13,-14 1,-13-1,13 14,-13-1,0 14,0 0,-13-1,13 14,-13 0,13 0,13 14,-13 12,26 1,1-1,-1 14,1-14,-1 1,-13 12,1-12,-1-1,-13 14,-13-14,-1 14,-12-13,13-1,-1 0,14-26</inkml:trace>
  <inkml:trace contextRef="#ctx0" brushRef="#br0" timeOffset="26536.8877">16068 4008,'0'0,"0"0,0 0,0 0,0 0,-13 53,0 0,-14 0,-13 0,14 0,-14 0,14-13,-14-1,27-25,0 12,-1-13,1 0,26 1,1-1,25 0,1-13,13 0,13 0,-13 0,13-13,-26 13,0-13,-14-1,1 14,-14-13,0 0,0 0,1 13</inkml:trace>
  <inkml:trace contextRef="#ctx0" brushRef="#br0" timeOffset="26837.406">16055 4008,'0'0,"0"0,0 0,0 0,0 53,0 14,13 12,-13 0,0-13,13 14,-13-1,14-13,-14-13,0 0,13-13,-13 0,13-27,-13 13,13-13,0 1,-13-14</inkml:trace>
  <inkml:trace contextRef="#ctx0" brushRef="#br0" timeOffset="27562.7346">16452 3903,'0'0,"0"0,0 0,0 0,0 0,0 0,0 0,0 0,26 0,14 13,0 0,-14 0,1 1,-1 12,-13 14,-13-1,-13 14,-13 0,-1 0,1 0,-1 0,1 0,-1-13,14-1,13-12,0-1,0 1,13-1,1-26,-1 13,0-13,0-13,1 13,-14 0,13 0,-13 0,0 0,0 0,-13 13,-1 1,1 12,13 0,-13 1,13 13,13-1,-13-12,0-1,0 1,0-14,0 13,-13 14,-14 0,-12-14,-14 14,13-14,0 14,40-40</inkml:trace>
  <inkml:trace contextRef="#ctx0" brushRef="#br0" timeOffset="29108.0342">3322 5636,'0'0,"0"0,0 0,0 0,0 0,0 0,0 0,0 0,0 0,13 39,-13 14,14 27,-14-1,0-13,0 14,0-28,0 1,0-13,0-14,0 1,0-14,-14 0,14-26,-13 0,13-27,0-13,0-13,0-13,13-1,1 14,-1 13,13 0,1 1,12 12,1 0,13 27,-13 0,0-1,13 28,-14-14,-12 26,-1 1,-13 12,1 1,-14 0,-14 13,1-14,0 1,0 0,-1-14,1 1,0-14,0-13,13 13,-13-26,26 13,-13-13,13-1,13 14,-12-13,-1 0,13 13,1 0,-1 13,-12 14,-1-1,0 14,-26 13,0-14,-1 14,-25 13,-1 1,-26-15,13-12,13-13,-13-14,13 0,14-26,-1 0,14-1,0 14,0 0</inkml:trace>
  <inkml:trace contextRef="#ctx0" brushRef="#br0" timeOffset="29403.1241">4487 5821,'0'0,"0"0,0 0,0 0,0 0,0 0,0 0,0 0,0 0,0 0</inkml:trace>
  <inkml:trace contextRef="#ctx0" brushRef="#br0" timeOffset="29609.1091">4646 6178,'0'0,"0"0,0 0,0 0,0 0,0 0,0 0,0 0,0 0,0 0</inkml:trace>
  <inkml:trace contextRef="#ctx0" brushRef="#br0" timeOffset="30237.9681">5400 5675,'0'0,"0"0,0 0,0 0,0 0,0 0,0 0,0 0,0 0,0 0,0 0,-26 14,12 12,-12 14,26-1,0 1,0 13,0-13,13 13,0 0,-13-14,14 14,-14 0,-14-13,14-1,-13 1,0 0,0-27,-1 0,1 0,0 1,0-14,13-14,-13 14,13 0,13 0,-13 0,13 0,0 14,0-1,1 27,12-14,-13 14,14-1,-14 1,14-13,-1 12,14-12,-14-1,14-26,0 13,-14-13,14 0,-40 0</inkml:trace>
  <inkml:trace contextRef="#ctx0" brushRef="#br0" timeOffset="36538.1729">6234 5768,'0'0,"0"0,0 0,0 0,0 0,0 0,0 0,0 0,0 0,0 0,0 0,0 0,0 0,0 0,-40 0,-13 13,14 14,-14-14,26 13,-12 14,12-14,1 14,12-27,14 14,-13-1,26-12,1-1,12 13,-13-13,27 1,-14-1,-12 0,12 14,-13-14,-13 13,0 1,-13-1,0 14,-14-14,1-12,0 12,-14-13,13-13</inkml:trace>
  <inkml:trace contextRef="#ctx0" brushRef="#br0" timeOffset="37009.5724">6380 5821,'0'0,"0"0,0 0,0 0,0 0,0 0,0 26,13 14,-13 13,0 0,13 0,0 0,1-14,-1-12,0-1,13-13,1 1,-1-14,1-14,-1-12,-12 0,-1-1,0-13,0 14,-13 0,0 12,14 1,-14 0,0 13,13 0,-13 13,13 0,0 14,0-1,1 14,12-14,1 14,-1 0</inkml:trace>
  <inkml:trace contextRef="#ctx0" brushRef="#br0" timeOffset="37750.2062">7002 5927,'0'0,"0"0,0 0,0 0,0 0,13 39,-13-12,0 13,0-14,0 0,13-12,-13-1,0 0,0-13,0 0,0 0,13-13,-13-14,14-12,-1-1,0 0,14 14,-1-1,-13 1,14 13,-14 13,13 0,1 13,-1 13,-12 1,-1-1,0 14,-13-13,0-14,13 13,-13-13,0 1,0-1,0-13,0-13,0-1,14-12,-1-14,0 1,0-1,0 13,1 1,-1 13,13 0,-12 13,12 0,1 13,-14 13,13 1,-12-1,12 14,-13-14,0 14,1-14,-1-12,0 12,0-13,1-13,-1 0</inkml:trace>
  <inkml:trace contextRef="#ctx0" brushRef="#br0" timeOffset="38249.1228">7849 5622,'0'0,"0"0,0 0,0 0,0 0,0 0,0 0,66 14,-13-1,0 0,0-13,0 0,0 0,-14 0,-12 0,-1 0,1 13,-27 1,13-1,-26 13,0 14,-14 0,1 13,-1-14,-13 1,14 0,-14-1,0-12,14 12,0-25,12-1,1 0,0-13,0 0,13 0</inkml:trace>
  <inkml:trace contextRef="#ctx0" brushRef="#br0" timeOffset="38583.278">8683 5755,'0'0,"0"0,0 0,0 0,0 0,0 0,-14 53,-12 0,-1 13,14-13,-13 0,-1-14,14-12,13-1,-13-13,13 14,0-27,0 0,0 0,0 0</inkml:trace>
  <inkml:trace contextRef="#ctx0" brushRef="#br0" timeOffset="39028.0925">8974 5583,'0'0,"0"0,0 0,0 0,0 0,-13 26,-1 14,14-14,-13 1,13-14,0 0,13 0,-13 1,27-14,-14 0,0 0,14 0,-1 0,1 0,-14 13,13 13,1-12,-1 25,-12 1,-1 0,0-1,-13 1,0 0,-13-14,0 14,-1-14,-12 1,26-27,0 0,-13 0</inkml:trace>
  <inkml:trace contextRef="#ctx0" brushRef="#br0" timeOffset="39285.3303">8921 5596,'0'0,"0"0,0 0,0 0,0 0,40-13,12-1,-12-12,13 0,-40 26,-13 0,14 0</inkml:trace>
  <inkml:trace contextRef="#ctx0" brushRef="#br0" timeOffset="39645.0908">9636 5887,'0'0,"0"0,0 0,0 0,0 0,-14 66,1-13,-13 13,-1-13,27-40,0-13,0 14</inkml:trace>
  <inkml:trace contextRef="#ctx0" brushRef="#br0" timeOffset="44416.5113">10350 5318,'0'0,"0"0,0 0,0 0,0 0,0 0,0 0,0 0,0 0,-26 40,-1 26,-12 0,25-13,-12 0,13-13,13 13,0-27,0 14,13-27,13 0,1 0,-1-26,1 0,-1 0,-13-14,1 1,-1-1,-13-12,-13 12,13 1,-14 12,1-12,13 13,0-14,0 1,0-1,27 1,-14 0,13 12,-12 14,12 0,14 14,-14-1,-12 26,12-12,1 26,-14-14,0 1,-13 0,13 0,-13-14,0-13,0 0,0 1,0-1,0-13,0-13,0-14,13-12,1-1,12 0,1 0,-1 1,1 12,-1 1,1 13,-1-1,-13 28,14-1,-14 13,0 1,0 12,-13 1,14-13,-14-1,13 1,-13-1,13-13,0 0,14 1,-1-28,1 1,-1 0,14-27,0 1,-14-14,1 0,-14 0,0 26,0 1,-13 0,0-1,-13 27,-13 0,-1 27,1-1,12 14,1-14,13 14,0-1,27-12,-1 13,1-27,12 0,27 0,-13-26,0 0,-13 13,-40 0</inkml:trace>
  <inkml:trace contextRef="#ctx0" brushRef="#br0" timeOffset="45183.46">12137 5001,'0'0,"0"0,0 0,0 0,0 0,13 66,-13 0,14 13,-14 1,13-14,-13 0,13 0,-13-13,13-27,-13 14,0-27,13 14,-13-14,0 0,0-13,0-13,0 0,-13 0,13-14,-13 1,0 12,0-12,-1 13,-12-14,-14 14,14 13,-14 0,13 27,1-14,13 13,0 1,-1-1,14 14,14-27,-1 14,13-14,1 0,12-13,1 0,0-26,0-1,-1 1,1-14,0 0,-14 1,1 12,-14 1,0-1,0 14,-13 0,14 0,-14 13,13 13,-13 0,0 13,13 1,-13-1,13 1,-13-14,13 13,-13-12,14-1,-14-13,13 13,-13-13,0 0</inkml:trace>
  <inkml:trace contextRef="#ctx0" brushRef="#br0" timeOffset="45341.0826">12494 5120,'0'0,"0"0,0 0,0 0,0 0,0 0,0 0,0 0,0 0</inkml:trace>
  <inkml:trace contextRef="#ctx0" brushRef="#br0" timeOffset="45802.0778">12733 5411,'0'0,"0"0,0 0,0 0,0 0,0 0,0 0,0 0,0 0,13-40,13 14,-12-1,-14 1,13 12,-13 1,0 0,-13 13,-1 13,1 0,-13 27,-1 0,14 13,0-14,13 1,0 13,13-13,13-14,1 1,13-1,-1-13,14-13,0-13,27-13,-27 12,13-12,-27 13,-39 13</inkml:trace>
  <inkml:trace contextRef="#ctx0" brushRef="#br0" timeOffset="46190.0202">13778 5239,'0'0,"0"0,0 0,0 0,0 0,0 0,0 0,0 0,0 0,-39 26,-1 1,13 12,1 1,26-13,0 12,0-12,13 12,14-12,-14 12,13-12,-12 13,-14-14,13-13,-13 14,0-1,-13 1,13-14,-14 0,14-13,-13-13</inkml:trace>
  <inkml:trace contextRef="#ctx0" brushRef="#br0" timeOffset="46680.0828">14162 4961,'0'0,"0"0,0 0,0 0,0 0,13 66,1 40,-14 13,0 0,0-13,0 0,0-53,0 0,-14-1,14-25,0-1,0-12,0-1,0-26,14-1,-1-25,0-27,14-1,-1 14,0 14,1-1,-1 0,1 27,-1 13,-12 13,12 14,-13 13,-13-1,14 1,-14 0,13-14,-13 14,13-14,-13-13,13 1,0-14,-13 0</inkml:trace>
  <inkml:trace contextRef="#ctx0" brushRef="#br0" timeOffset="47044.2095">14692 5305,'0'0,"0"0,0 0,-14 53,1 13,13-13,-13 0,0 0,-1-14,14 1,0-27,14 14,-14-14,13-13,13 0,-12-13,12-14,-13-12,0-14,1 13,-1-13,-13 13,0 14,-13 0,-14 26,14-14,-13 14,12 14,1-14,0 0,13 0,0-14</inkml:trace>
  <inkml:trace contextRef="#ctx0" brushRef="#br0" timeOffset="47602.54">15102 5120,'0'0,"0"0,0 0,0 0,0 0,0 66,0 0,-13 0,-1 14,14-28,-13 1,13-26,-13 12,13-25,13 12,-13-26,13 0,14-13,-14-27,14 1,-14 12,13-13,-13 27,1 0,-14 0,13 13,-13 26,13 1,-13 12,0-12,0 12,13-25,-13 12,14-13,-1 1,0-1,0-13,14-13,-14-1,14-12,-14-14,13 1,-12-14,-1 0,0 13,0 0,0-13,1 14,-14 39</inkml:trace>
  <inkml:trace contextRef="#ctx0" brushRef="#br0" timeOffset="48101.1248">15645 5715,'0'0,"0"0,0 0,0 0,0 0,0 0,0 0,0 0,13-40,0-26,13 0,-12 13,-1 13,-13 1,13 12,-13 14,0-13,13 12,-13 14,0 0,0 14,14 12,-1 1,0-1,14 14,-14-14,0 1,-13-1,0 0,0 1,0-14,-13 14,0-14,-1 0,-12-13</inkml:trace>
  <inkml:trace contextRef="#ctx0" brushRef="#br0" timeOffset="48496.0709">16412 5371,'0'0,"0"0,0 0,-26 53,-1-13,1-1,-1 1,1-27,13 14,-1-14,14 0,14 0,-1-13,13 0,14 0,0 0,-1-13,1 13,13-13,-26 0,-1-14,0 14</inkml:trace>
  <inkml:trace contextRef="#ctx0" brushRef="#br0" timeOffset="48755.4439">16399 5212,'0'0,"0"0,0 0,0 0,0 0,0 53,0 0,0 27,0-1,0 0,0-13,13-13,-13-13,0 0,13-27,14-13,-1-13,1-14,13-26,-1-13</inkml:trace>
  <inkml:trace contextRef="#ctx0" brushRef="#br0" timeOffset="49300.41">16809 5093,'0'0,"0"0,0 0,0 0,0 0,0 0,0 0,0 0,0 0,0 0,0 0,0 0,0 40,13 0,-26 13,13 13,0-13,-13 13,13-13,0-14,13 1,0 0,1-27,-1 0,13-13,-12 0,-14 0,13-13,-13 13,13 0,-26 0,13 13,-27 0,14 14,0 13,0-1,13 14,0 0,13 0,0 13,0-13,-13 0,14 0,-14-13,-14-1,-12 14,-14-26,1-1,12 1,27-14</inkml:trace>
  <inkml:trace contextRef="#ctx0" brushRef="#br0" timeOffset="50814.972">2899 7210,'0'0,"0"0,0 0,0 0,0 0,0 0,0 0,-14 26,14 14,-13 0,0-1,13-12,-13 13,13-14,-14-13,14 14,-13-14,13 0,0 0,0-13,0 0,0 0,0-26,13-1,1-12,-1-14,0 0,14-13,-14 0,13 0,-12-1,12 14,0 14,1-1,-1 14,1-1,-14 14,14 13,-1 0,1 26,-1 1,-13 13,14 12,-1 1,-13 14,1-15,-1 15,0-1,-13-13,13-14,-13 1,0-14,14 1,-14-14,0-13,0 13,0-13</inkml:trace>
  <inkml:trace contextRef="#ctx0" brushRef="#br0" timeOffset="51110.1251">2832 7369,'0'0,"0"0,0 0,0 0,0 0,0 0,40-14,26 1,-13 0,13 0,1-14,-14 14,-1-13,1 12,-13 1,0 0,0 13,-14-13</inkml:trace>
  <inkml:trace contextRef="#ctx0" brushRef="#br0" timeOffset="51403.1308">3812 7303,'0'0,"0"0,0 0,0 0,0 0,0 0,40-14,-40 14,0 0,13 0</inkml:trace>
  <inkml:trace contextRef="#ctx0" brushRef="#br0" timeOffset="51600.1579">3838 7594,'0'0,"0"0,0 0,0 0,0 0,0 0,0 0,0 0</inkml:trace>
  <inkml:trace contextRef="#ctx0" brushRef="#br0" timeOffset="52279.2812">4606 6972,'0'0,"0"0,0 0,0 0,0 0,0 0,0 0,0 0,-26 13,-14 0,13 14,14-1,0 14,0 0,26-1,-13 14,26-13,-12 13,-1-14,0 14,-13-13,0 0,0 13,-13-27,0 14,-1-14,-12 1,13-1,-14-26,14 13,0-13,-1-13,14 13,-13 0,26-13,-13 13,14 0,-1 0,13 13,-12 14,12 12,1 14,-14 0,13 13,1 0,-1 1,1-15,12 1,-12-13,13-13,-1-14,-12 0,-14-13</inkml:trace>
  <inkml:trace contextRef="#ctx0" brushRef="#br0" timeOffset="80366.9154">5228 6972,'0'0,"0"0,0 0,0 0,0 0,0 0,0 0,0 0,0 0,0 0,0 0,0 0,0 0,0 0,-13 39,0 1,-14 13,14-13,0 13,-1-14,1 14,0-13,13 0,-13-1,13-12,0-1,13 14,-13-14,13 1,14-1,-14 14,0-27,14 14,-1-1,-13-13,14 14,-14-14,0 0,0 1,1-14,-14 13,13-13,-13 0,0 13,0-13</inkml:trace>
  <inkml:trace contextRef="#ctx0" brushRef="#br0" timeOffset="83609.3057">5943 7025,'0'0,"0"0,0 0,0 0,0 0,0 0,0 0,0 0,0 0,-27 39,-12 14,12-13,-13 13,14-13,-1-1,14-12,0-1,0-13,0 1,-1-1,14 0,0 0,0 1,14-14,-14 13,13-13,13 0,-13 0,14 0,-1 0,1 0,-1 0,-12 0,12 0,1 0,-1 0,1 0,-1 0,0 0,1 0,-1 0,1 0,-1-13,-12 13,-1 0,0 0,-13 0,0 0</inkml:trace>
  <inkml:trace contextRef="#ctx0" brushRef="#br0" timeOffset="84022.1849">5930 7051,'0'0,"0"0,0 0,0 0,0 0,0 0,0 0,0 27,13 26,-13-1,13 15,0-1,14 13,-27-13,13-13,0 0,-13-13,13-14,-13 1,0-1,14-13,-14 1,0-14,13 0</inkml:trace>
  <inkml:trace contextRef="#ctx0" brushRef="#br0" timeOffset="84482.9787">6512 7554,'0'0,"0"0,0 0,0 0,0 0,0 0,0 0,0 0,0 0,0 0,0 0,0 0,0 0,-13 40,-1-1,1 14,0-13,13-27,-13-13,13 0</inkml:trace>
  <inkml:trace contextRef="#ctx0" brushRef="#br0" timeOffset="89730.2924">6883 7025,'0'0,"0"0,0 0,0 0,0 0,0 0,0 0,0 0,0 0,0 0,0 0,0 0,0 0,0 0,0 0,0 0,-14 39,14 1,0 26,0 0,0-13,0 0,0 0,0-26,0-1,0 0,0-12,0-1,0 0,0 0,0-13</inkml:trace>
  <inkml:trace contextRef="#ctx0" brushRef="#br0" timeOffset="90284.1931">7055 6853,'0'0,"0"0,0 0,0 0,0 0,0 0,0 0,26-14,14 14,-14 0,14 14,0 12,-14 1,1 12,-1 14,-13 0,1 13,-14 0,0 1,0-1,-14-13,1 0,0-1,0-12,-14 0,1 0,-14-1,0 1,1-14,39-26</inkml:trace>
  <inkml:trace contextRef="#ctx0" brushRef="#br0" timeOffset="93664.4124">7835 6853,'0'0,"0"0,0 0,0 0,0 0,0 0,0 0,0 0,0 0,0 39,-13 14,0 27,0-14,13 13,-13-13,13 1,0-15,13 15,-13-15,13-12,0 13,-13-13,13-1,14 1,-14 0,-13-27</inkml:trace>
  <inkml:trace contextRef="#ctx0" brushRef="#br0" timeOffset="94242.1124">8497 6839,'0'0,"0"0,0 0,0 0,0 0,0 0,-13 27,-13 26,-14 0,13 13,1-13,-1 0,1 0,0-14,12-12,1-1,0-12,0-1,-1 0,14 0,14 0,12 1,1-14,12 0,1-14,0 14,-1-13,1 13,-13-13,-1 0,0 13,-12 0,12-13,-26 13,13 0,1-14,-14 1,13 13</inkml:trace>
  <inkml:trace contextRef="#ctx0" brushRef="#br0" timeOffset="94645.0459">8471 6839,'0'0,"0"0,0 0,0 0,0 0,0 0,0 40,13 13,-13 13,13 14,1 12,-14-12,13-1,-13-13,0 0,0-13,0 0,-13-13,13-14,0 1,0-1,0 1,0-1,-14-13,14 1</inkml:trace>
  <inkml:trace contextRef="#ctx0" brushRef="#br0" timeOffset="95131.131">9080 7263,'0'0,"0"0,0 0,0 0,0 0,0 0,0 0,0 0,0 0,0 0,0 26,-14 1,14 26,-13 0,0-1,0 1,-1-13,1 0,0-14,0 1,13-27,0 0,-13 0</inkml:trace>
  <inkml:trace contextRef="#ctx0" brushRef="#br0" timeOffset="97234.3565">9371 6985,'0'0,"0"0,0 0,0 0,0 0,0 0,0 0,0 0,0 0,0 0,0-26,13-14,0 0,1 14,-1-1,0 14,0-13,0 26,1 0,-1 13,0 13,0-13,1 27,-14-13,13 12,-13 1,0 0,-13-14,13 14,-14 0,1-14,0 14,-14-14,14 1,-13-1,13 1,-1-14,1 0,0 0,0 0,-1 1,14-1,-13-13,13 0,0 13,-13-13,13 0,0 0,0 0,0 0,0 0,-13 0,13 0,0 0,0 0,0 0,0 0,0 0,0 0,0 0,0 0,0 0,-14 0,14 0,0 0,0 0,0 0,0 0,0 0,0 0,0 0,0 0,0 0,0 0,0 0,0 0,0 0,0 0,0 0,0 0,0 0,0 0,0 0,0 0,0 0,0 0,0 0,0 0,0 0,0 0,0 0,0 0,0 0,0 0,0 0,0 0,0 0,0 0,0 0,0 0,0 0,0 0,0 0,0 0,0 0,0 0,0 0,0 0,0 0,0 0,0 0,0 0,0 0,0 0,0 0,0 0,0 0,0 0,0 0,0 0,0 0,0 0,0 0,0 0,0 0,0 0,0 0,0 0,0 0,0 0,0 0,0 0,0 0,0 0,0 13,0-13,0 0,40 0,0 0,0 0,-14 14,14-14,-14 0,1 0,-14 0,13 0,1 0,-1 0,14-14,13 14,-13-26,-1-1,1 1</inkml:trace>
  <inkml:trace contextRef="#ctx0" brushRef="#br0" timeOffset="97784.1695">9874 6654,'0'0,"0"0,0 0,0 0,0 0,0 0,0 0,0 0,0 0,0 0,0 0,0 0,0 0,0 0,26 40,1 13,-1 13,1 0,-14 14,0 25,0-25,-13-14,0 13,0-13,0 1,-13-15,0 1,0-13,-1-13,1 12,-13-12,12-14,14 0</inkml:trace>
  <inkml:trace contextRef="#ctx0" brushRef="#br0" timeOffset="99250.0581">10655 6734,'0'0,"0"0,0 0,0 0,0 0,0 0,0 0,0 0,0 0,0 0,0 0,0 0,0 0,0 0,0 0,0 0,0 0,-40 13,14 13,12 14,-12 0,26 26,-13-13,13 13,0 0,0-13,0 13,13-13,0-13,0 13,14-14,-14 1,13-14,1-12,-14-1,0 0,1-13,-1 0,0 13,-13-13</inkml:trace>
  <inkml:trace contextRef="#ctx0" brushRef="#br0" timeOffset="107253.1002">11144 6853,'0'0,"0"0,0 0,0 0,0 0,0 0,0 0,0 0,0 0,0 0,0 0,0 0,0 0,0 0,0 0,0 39,-13 14,13 0,0 0,0-13,0-14,0 1,0-1,0 1,0-27,0 0,0 13</inkml:trace>
  <inkml:trace contextRef="#ctx0" brushRef="#br0" timeOffset="107655.0687">11594 7197,'0'0,"0"0,0 0,0 0,0 0,0 0,0 0,0 0,0 0,0 0,0 0,0 0,0 0,-13 26,0 27,0-13,13-14,0-13,-14-13,14 0</inkml:trace>
  <inkml:trace contextRef="#ctx0" brushRef="#br0" timeOffset="108157.1561">12071 6734,'0'0,"0"0,0 0,0 0,0 0,0 0,0 0,0 0,-13 39,-14 1,1 13,-1 0,-12 0,12-14,1 1,-1-13,14-1,0 1,-1-14,14 0,0 0,14 0,12 1,14-1,0-13,12 0,15-13,-14 13,0-14,-14 1,-12 13,-14-13,13 13,-12-13,-14 0,13 13</inkml:trace>
  <inkml:trace contextRef="#ctx0" brushRef="#br0" timeOffset="108501.1696">12071 6720,'0'0,"0"0,0 0,0 0,0 0,0 0,0 0,13 40,-13 13,0 13,13 0,-13 14,0-27,0 13,0-27,-13 14,0-13,0-13,13-1,-14-13</inkml:trace>
  <inkml:trace contextRef="#ctx0" brushRef="#br0" timeOffset="108934.0919">12455 6376,'0'0,"0"0,0 0,0 0,0 0,0 0,0 0,26 40,1 13,12 13,14 27,-13 13,-14-14,1 14,-14 0,-13-13,-13-14,-14 0,-12-13,12-13,1-26,-1 12,1-12,-1-1,27-26</inkml:trace>
  <inkml:trace contextRef="#ctx0" brushRef="#br0" timeOffset="109429.1712">13196 6376,'0'0,"0"0,0 0,0 0,0 0,-27 53,1 0,0 13,-1 1,14 12,-14-13,14 0,13 14,-13-14,13 0,13 0,0-13,14 0,-14-13,27-1,-14 1,-13-14,-13-26</inkml:trace>
  <inkml:trace contextRef="#ctx0" brushRef="#br0" timeOffset="109991.3643">13394 6668,'0'0,"0"0,0 0,0 0,0 0,0 0,0 0,0 0,0 0,14-27,-1-13,0 14,0-1,14 14,-14 0,14 0,-14 26,13 13,1 1,-14 13,0-1,-13 14,0 0,-26 13,-1-13,1 0,-1 0,1 0,-1-13,14-14,0 1,0-14,-1 0,28 0,-1-13,13 13,14-26,13 13,0-13,0-13,0-1,13 1,-13 12,-53 14</inkml:trace>
  <inkml:trace contextRef="#ctx0" brushRef="#br0" timeOffset="110241.1491">14175 6866,'0'0,"0"0,0 0,0 0,-13 53,0 0,13 13,-27-13,14 0,13-40,0-13,0 13</inkml:trace>
  <inkml:trace contextRef="#ctx0" brushRef="#br0" timeOffset="110696.0031">14599 6548,'0'0,"0"0,0 0,0 0,0 0,0 0,0 0,0 0,-27 27,1-1,-1 27,1-26,0-1,12 1,-12-1,26-13,-13 14,13-14,0 13,13 1,13-14,1 14,12-14,1 0,0-13,13 13,0-13,-14 0,1 0,0-13,0 13,-14-26</inkml:trace>
  <inkml:trace contextRef="#ctx0" brushRef="#br0" timeOffset="111038.9119">14612 6535,'0'0,"0"0,0 0,0 0,0 0,0 80,0-1,-13 27,13 0,-13-14,13-12,0-14,0-13,0 0,0-14,-14-12,14-14,0 13,0-12,0-14</inkml:trace>
  <inkml:trace contextRef="#ctx0" brushRef="#br0" timeOffset="111566.8441">14996 6297,'0'0,"0"0,0 0,0 0,0 0,0 0,13 40,0 26,-13 0,14 0,-1 0,0 14,-13-14,0 40,-13-14,0 1,13-27,-14 0,1-26,-13 0,12-1,1-12,-13-1,26-13</inkml:trace>
  <inkml:trace contextRef="#ctx0" brushRef="#br0" timeOffset="112486.3329">15247 6257,'0'0,"0"0,0 0,0 0,0 0,0 0,0 0,0 0,0 0,0 0,0 0,0 0,0 0,0 0,27-13,-1 13,1 13,-14 14,14-14,-14 27,-13-1,13 1,-26 13,0-13,-1 13,-12-14,-14 1,0 13,1-13,12-1,-12-12,12 12,1 1,12 0,14-14,14 1,12-1,1 1,12-27,-12 13,12-13,-25 0,-1 13,0-13,0 0,-13-13,0 13,-26 13,-1-13,1 13,-1 1,1-1,26 13,0 14,26 0,1-1,13 1,-14 0,14 13,-14-14,1 1,-14 0,0-1,-13 1,0-13,-13 12,-27-26,-13-13,0 0,0-13,14 0,39 13</inkml:trace>
  <inkml:trace contextRef="#ctx0" brushRef="#br0" timeOffset="121801.0649">16942 6403,'0'0,"0"0,0 0,0 0,0 40,13 13,0 13,-13 0,13 13,1 14,-14 13,0-1,0-12,0-27,-14-13,14 0,0-13,-13-27,13 13,0-12,0-1,0-13,0 0,0 0,0 13</inkml:trace>
  <inkml:trace contextRef="#ctx0" brushRef="#br0" timeOffset="122254.3295">16809 6482,'0'0,"0"0,0 0,0 0,0 0,0 0,40-13,13 0,0 13,0 0,0 0,0 13,-14 14,-12-1,-1 0,-12 14,-1 0,-13 0,-13-1,-1 1,-12 0,13-14,-1 0,1-12,0-1,0 0,-1 0,14-13</inkml:trace>
  <inkml:trace contextRef="#ctx0" brushRef="#br0" timeOffset="122604.8134">17603 6284,'0'0,"0"0,0 0,0 0,-13 92,-13 14,12 27,1-1,0-13,13 0,0-26,0-27,0-13,13-27,-13 1,13-14,14-13,-1-27,1 1,-1-14,1 1,-27 39</inkml:trace>
  <inkml:trace contextRef="#ctx0" brushRef="#br0" timeOffset="123078.0063">17961 7117,'0'0,"0"0,0 0,0 0,0 0,0 0,13-39,-13 25,0-12,0 13,40-199,26 14,0 39,-13 40,-13 53,-14 26,1 0,-1 27,-13 13,14 13,-1 40,1 13,-14 14,0 12,0 1,1-14,-1-26,-13 0,0 0,0-13,0-14,0-13,-13 14,-1-14,14 0,-13 1,13-14</inkml:trace>
  <inkml:trace contextRef="#ctx0" brushRef="#br0" timeOffset="123333.0528">17881 6839,'0'0,"0"0,0 0,0 0,53-13,0 0,13 0,1 0,-1-14,0 14,0-14,27-25,-14-1,1 0,-14 0,-13 13,-40 40</inkml:trace>
  <inkml:trace contextRef="#ctx0" brushRef="#br0" timeOffset="123624.1879">18702 6138,'0'0,"0"0,0 0,0 0,13 66,14 27,-1 13,1-13,-14 12,13-12,-12 0,-1-14,-13 0,0-13,0-13,-13 0,-1-13,14-14,-13-12,0 12,13-26</inkml:trace>
  <inkml:trace contextRef="#ctx0" brushRef="#br0" timeOffset="123898.1717">19470 6390,'0'0,"0"0,0 0,0 0,0 0,26 0,-13 0,-13 0</inkml:trace>
  <inkml:trace contextRef="#ctx0" brushRef="#br0" timeOffset="124173.0588">19298 6853,'0'0,"0"0,0 0,0 0,0 0,0 0,39 0,27-14,-13 1,14 0,-41 13,0-13,-12 13,-1 0</inkml:trace>
  <inkml:trace contextRef="#ctx0" brushRef="#br0" timeOffset="129584.3188">20012 3995,'0'0,"0"0,0 0,0 0,0 0,0 0,0 0,0 0,0 0,0 0,40-13,0-13,13-1,-27 14,14 0,-14-1,1 14,-1 0,-13 14,1 12,-1 1,-26-1,-1 14,1-1,-13 1,-1-13,1-1,-1 0,14-12,0-1,13-13,-13 13,26 0,-13-13,13 0,14 0,-14 14,0-1,14 0,-14 13,13 1,-13 13,-13-1,0-12,0 12,-13 1,-13 0,-14 0,0-27,1 13,-1-13,0-13,27 0,-13-13,12 0,14 13</inkml:trace>
  <inkml:trace contextRef="#ctx0" brushRef="#br0" timeOffset="130118.2052">20621 3770,'0'0,"0"0,0 0,0 0,0 0,-13 53,0 13,-1 14,1 12,0-12,0-14,-1 13,14-13,0-13,14 0,-14-13,26 0,-13-14,1 1,12-14,1-13,-1-13,1-1,-1-12,-13-14,0 0,1 1,-14-1,0 14,0-1,-14 1,-12 26,0 0,12 13,-25 0,25 0,-12 1,13-1,-1 0,14-13</inkml:trace>
  <inkml:trace contextRef="#ctx0" brushRef="#br0" timeOffset="130793.6758">21389 3903,'0'0,"0"0,0 0,0 0,0 0,0 0,0 0,-27 66,1-13,-1 13,1-13,13-14,13 1,0 0,13-14,13 1,1-14,13-13,12-13,-12-1,0-25,-14-1,14-13,-13-26,-27 13,0 0,-14 26,-12 13,-1 1,-12 26,12 13,-13 27,14 0,13 12,0-12,13-40</inkml:trace>
  <inkml:trace contextRef="#ctx0" brushRef="#br0" timeOffset="131554.1932">21878 3757,'0'0,"0"0,0 0,0 0,-13 53,13 13,0-13,0 13,0-26,13 13,1-27,-1 1,0-14,14-13,-14-13,13 0,1-14,-1-13,1 1,-1 12,-13 1,1 13,-1-14,-13 14,13 13,-13 0,0 13,0 0,13 1,1 12,12-13,-13 14,27-14,-13-13,-1 0,1 0,12-13,-12-14,12 1,-12-14,-1-13,1-13,-1-27,-12 14,-14 13,0 13,0 13,-14 14,14-1,-13 14,13 26,-13 1,0 12,13 14,0-1,0 14,0 13,13-13,0 14,0-15,1 1,-1 0,13-13,-13 0,1-1,-1-12,-13-27</inkml:trace>
  <inkml:trace contextRef="#ctx0" brushRef="#br0" timeOffset="131754.0741">22395 3863,'0'0,"0"0,0 0,0 0,0 0,53-27,0 1,-40 26,0-13,-13 13</inkml:trace>
  <inkml:trace contextRef="#ctx0" brushRef="#br0" timeOffset="132784.0813">23109 3506,'0'0,"0"0,0 0,0 0,0 0,0 0,0 0,-26 39,-1 1,-12 26,12-13,1 13,-1-13,27-13,-13 13,26-13,1-14,-1 0,13-12,14-1,-14-13,14-13,-13-14,-1 1,1-14,-27-13,13 0,-13 14,-13-1,13 0,0 14,0 12,0-12,0 13,13 0,0-1,0 14,1 0,12 0,0 14,14-1,-13 13,-1 14,1 0,-1-1,-13-12,1-1,-1-13,-13 14,13-14,-13 0,13-13,-13 14,0-14,0-27,13 1,-13-14,14 0,-1-13,13 14,-12-1,12 14,-13-1,1 14,12 0,-13 13,14 13,-14 0,0 14,0-1,1 0,-1-12,-13-1,0 13,0-12,0-1,0-13,0 13,0-13,13-13,-13 0,13-27,1 0,12 1,-13-1,14 13,-14 1,14 13,-14 0,0-1,13 28,-12-1,-1 26,0 1,0 0,-13 13,14-14,-1 14,0-13,-13-40</inkml:trace>
  <inkml:trace contextRef="#ctx0" brushRef="#br0" timeOffset="133545.0509">24168 3506,'0'0,"0"0,0 0,0 0,0 0,0 0,0 0,0 0,0 0,0 0,0 0,0 0,0 0,0 0,0 0,0 0,0 0,0 0,0 0,0 0,0 0,-13 39,13 14,13-13,0 0,1-1,12 1,14-27,-14 14,14-14,-13-13,12 0,-12-13,-1-14,1 1,-1-14,1 14,-14-1,-13 1,13 13,-13-1,0 1,0 0,0 0,13 13,-13-14,0 14,0 14,14-14,-1 13,13 13,14 1,-14-1,14 1,-13 12,-14-12,13 13,-26-1,0 1,-13 0,0 13,-27-14,-13 1,14-14,39-26</inkml:trace>
  <inkml:trace contextRef="#ctx0" brushRef="#br0" timeOffset="134428.23">22699 4379,'0'0,"0"0,0 0,0 0,0 0,0 0,0 0,0 0,0 0,0 0,13 40,1-1,-1 14,0 0,-13 0,13-13,1-14,-14 1,13-1,0-13,0-13,0 0,1-26,-1-14,13 0,-12-12,12-15,-13 14,14 1,-14-1,0 13,-13 13,14 1,-14 13,0 13,13 26,-13 1,0 26,0 26,0 0,-13 14,13 0,-14-1,14-39,-13 13,13-13,0-13,-13 0,26-14,-13 0,13-26,-13 0,14-13,-1 0,-13 26</inkml:trace>
  <inkml:trace contextRef="#ctx0" brushRef="#br0" timeOffset="134951.0302">23308 4551,'0'0,"0"0,0 0,0 0,0 0,0 0,0 0,0 0,0 0,40 0,-14 0,1 13,-1 14,1-1,-14 0,-13 14,0 0,0-14,-13-12,13 12,0-13,0 0,-14 1,28-1,-14-13,13 13,0-13,0 0,0 13,14 14,-1-14,1 27,-1-14,-12 1,-14 12,13-12,-26 12,-1-12,-12-1,-1-12,14-1,-13-13,26 0,0 0,-14-13</inkml:trace>
  <inkml:trace contextRef="#ctx0" brushRef="#br0" timeOffset="135456.6771">24049 4313,'0'0,"0"0,0 0,-26 66,12 0,-12 13,-1 14,14 0,-13-27,26 0,-13-13,13 0,0-14,13 1,0-13,0-14,14 0,-1-13,14 0,-14-13,1-14,-1 1,-12-1,-1 1,-13-1,-13 1,-1 13,-12 26,-14-13,14 13,-14 14,13-14,1 13,-14 14,27-13,13-27</inkml:trace>
  <inkml:trace contextRef="#ctx0" brushRef="#br0" timeOffset="136355.9593">21680 5173,'0'0,"0"0,0 0,0 0,0 0,0 0,0 0,0 0,0 0,0 0,0 0,0 0,0 0,0 0,0 0,0 0,0 0,0 0,0 0,0 0,0 0,0 39,-13 14,13-13,0 0,0-14,0 1,-14-14,14 0,0 0,0-13,-13-26,0-1,13-12,-13-41,13 1,0-14,0 14,0 13,13 0,0 13,14 13,-1 0,1 14,-1-1,1 27,-1 14,1 12,-1 1,-26 25,0-12,0 13,0-13,-13-1,-14 1,14 0,0-14,0-13,-1-13,14 0,0-13,-13 13,13 0</inkml:trace>
  <inkml:trace contextRef="#ctx0" brushRef="#br0" timeOffset="136605.952">22249 4815,'0'0,"0"0,0 0,0 0,0 0,0 0,0 0,0 0,0 0,0 0,0 0</inkml:trace>
  <inkml:trace contextRef="#ctx0" brushRef="#br0" timeOffset="136758.4903">22209 5027,'0'0,"0"0,0 0,0 0,0 0,0 0,0 0,0 0,0 0</inkml:trace>
  <inkml:trace contextRef="#ctx0" brushRef="#br0" timeOffset="140632.0819">20277 6099,'0'0,"0"0,0 0,0 0,0 0,0 0,-40 53,1-1,-14 15,13-14,-13-1,27-12,-1-13,1-1,12 1,1-14,26 0,1-13,12 0,14 0,39 0,1-13,12-14,-12 14,-1 0,-13-14,-13 14,0 0,-13-14,0 14,-40 13</inkml:trace>
  <inkml:trace contextRef="#ctx0" brushRef="#br0" timeOffset="140899.1282">20184 6059,'0'0,"0"0,0 0,0 0,0 0,27 66,-1-13,14 40,-14-14,1-13,-14 14,14-14,-14-13,0 13,-13-13</inkml:trace>
  <inkml:trace contextRef="#ctx0" brushRef="#br0" timeOffset="141264.7605">19655 7183,'0'0,"0"0,0 0,53-26,39-14,1 1,26-14,0 13,14-13,-1 0,0 0,1 27,-41-14,1 27,-40 0,-13-1,-14 14,-13 0,1 14,-14-14,13 0</inkml:trace>
  <inkml:trace contextRef="#ctx0" brushRef="#br0" timeOffset="141863.318">20105 7250,'0'0,"0"0,0 0,0 0,0 0,53-27,0 1,0 12,-14-12,1 13,0 13,-14 13,1 13,-14 1,0-1,-26 14,0-13,0-1,-1 0,-12 1,13-14,-1 0,1 1,13-1,-13-13,26 13,0-13,14 13,-1 0,1 1,-1 12,1 1,-1-1,1 1,-27 12,0 1,0 0,-14-14,1 14,-26-14,-1-13,-13 1,0-14,0 0,13-14,14-12,-1 0,14-14,0 0,13 14,0 26</inkml:trace>
  <inkml:trace contextRef="#ctx0" brushRef="#br0" timeOffset="142386.223">20780 6932,'0'0,"0"0,0 0,0 0,-13 66,-14 40,1-13,-1 13,1-1,13-12,-1-27,1-13,0 0,26 0,-13-13,27-1,-1-12,1-14,12 0,-12-13,12-13,-12 13,-14-27,14 14,-14 0,-13 0,13 0,-13-1,-13-12,0 13,-1 13,-12-14,-1 14,1 0,13 14,-14-14,14 13,0-13,13 0,-13 0,13 0</inkml:trace>
  <inkml:trace contextRef="#ctx0" brushRef="#br0" timeOffset="144986.9863">1853 8718,'0'0,"0"0,0 0,0 0,0 0,0 0,0 0,0 0,0 0,0 53,0 0,0 13,0 13,0-12,-13-15,13 15,-13-28,13 1,-14-14,14-12,0 12,0-13,-13-13,13 0,-13-13,13-13,0-1,0-12,13-14,0 0,14 0,-14 0,13 0,1 0,-1 27,1-14,-1 13,-12 14,12 0,1 13,-14 13,0 0,0 14,0 13,-13-14,-13 14,13-1,-13 1,0-27,13 14,-13-14,13 0,0 0,0-13,13 0,0 0,0 0,0 0,14-13,-14 13,14 0,-14 13,13 1,1 12,-14 1,0-1,-13 1,0 12,-13-12,0 12,-14 1,1-14,-14 14,14-27,-14 14,14-27,-14 0,13 0,1-27,13 1,-1 13,14 13</inkml:trace>
  <inkml:trace contextRef="#ctx0" brushRef="#br0" timeOffset="145365.2942">2674 9102,'0'0,"0"0,0 0,0 0,0 0,0 0,0 0,0 0,26-14,14 1,-1-13,-12 13,-1-1,-12 14,-14 0,0 0,13 0</inkml:trace>
  <inkml:trace contextRef="#ctx0" brushRef="#br0" timeOffset="145545.4889">2793 9274,'0'0,"0"0,0 0,0 0,0 0,0 0,0 0,0 0,0 0,0 0</inkml:trace>
  <inkml:trace contextRef="#ctx0" brushRef="#br0" timeOffset="150912.3406">2793 9274,'0'0,"-27"0,14 13,0-13,0 13,-1-13,14 0,-13 13,0-13,13 0,0 0,-13 0,26 14,-13-14,13 0,-13 13,13-13,1 0,-14 0,13 0,0 13,0-13,14-13,-14 13,0 0,0-13,1 13,-14 0</inkml:trace>
  <inkml:trace contextRef="#ctx0" brushRef="#br0" timeOffset="151890.2793">3428 8771,'0'0,"0"0,0 0,0 0,0 0,0 0,0 0,0 0,13-27,-26 1,13 0,0 12,-13 1,0 0,-1 0,1 13,0 0,-14 13,14 13,-13 1,12-1,14 27,0-13,0 13,14-14,12 14,1 0,-14 0,13 0,-12 13,-1 0,-13 14,-13 12,-14-12,-13-14,14-26,-1-14,1 1,-1-14,14-13,0 0,0-13,13-14,13 14,0 0,0-1,27 14,-13 14,12 12,1 14,13 13,-13 26,-14-13,14 14,-14-28,1 1,-1-13,14-13,26-14,-13-40,13 1,-26-1,-40 27</inkml:trace>
  <inkml:trace contextRef="#ctx0" brushRef="#br0" timeOffset="152640.1243">3984 8771,'0'0,"0"0,0 0,0 0,0 0,0 0,0 0,0 0,0 0,0 0,0 26,-13 27,13 13,0 14,0 39,0-13,0-40,0 13,13-13,-13-13,13 0,0-13,-13-14,14 1,-1-14,13 0,1-13,-1 14,-26-14</inkml:trace>
  <inkml:trace contextRef="#ctx0" brushRef="#br0" timeOffset="153156.204">4593 8771,'0'0,"0"0,0 0,0 0,0 0,0 0,0 0,0 0,-13 40,-1 13,-12-1,13 1,-1 0,1 0,0-13,0-14,13-12,0 12,0-13,13 1,13-14,14 0,0 0,-1 0,14-14,-13 1,0 13,-14-13,-12 13,-1 0,0-13,-13 13,0 0,0 0,0 0,0-14,-13 14,13-13,0-13,0-1</inkml:trace>
  <inkml:trace contextRef="#ctx0" brushRef="#br0" timeOffset="153465.2956">4685 8718,'0'0,"0"0,0 0,0 0,0 0,0 0,0 0,0 0,0 0,14 53,-1 13,0 13,0 1,1-1,-1 1,-13-14,13 13,0-26,-13 0,0-27,14 1,-14-1,0-12,0-1,13-13,-13 0</inkml:trace>
  <inkml:trace contextRef="#ctx0" brushRef="#br0" timeOffset="158094.1365">5228 9313,'0'0,"0"0,0 0,0 0,0 0,0 0,0 0,0 0,0 0,0 0,0 0,0 0,0 0,0 0,0 0,-13 27,0-1,-1 1,1-14,13 0,-13-13,13 13</inkml:trace>
  <inkml:trace contextRef="#ctx0" brushRef="#br0" timeOffset="161803.0462">5427 8639,'0'0,"0"0,0 0,0 0,0 0,0 0,0 0,0 0,0 39,13 1,-13 26,13-13,-13 13,13-13,-13-13,0 0,0-14,14 0,-14 1,0-14,0 14,0-27,0 13,0-13,0 0,0 0,0 0,0 0</inkml:trace>
  <inkml:trace contextRef="#ctx0" brushRef="#br0" timeOffset="162222.1497">5691 8480,'0'0,"0"0,0 0,0 0,0 0,0 0,0 0,40 53,0 0,-1 26,1 14,0 13,-27-1,0-12,-13 13,0 0,-13-1,-27-12,1 13,-1-27,0-26,14-13,-1-14,14-12,-13-1,12-13,14 13</inkml:trace>
  <inkml:trace contextRef="#ctx0" brushRef="#br0" timeOffset="163780.0658">6485 8374,'0'0,"0"0,0 0,0 0,0 0,0 0,0 0,0 0,-26 40,0 13,-1 0,1 26,-1 14,1-1,12 1,1-27,13 0,0 0,0-26,13 13,14-13,-14-1,14-12,-1-14,1-13,-1 13,0-13,-26 0</inkml:trace>
  <inkml:trace contextRef="#ctx0" brushRef="#br0" timeOffset="164237.1539">6790 8546,'0'0,"0"0,0 0,0 0,0 0,0 0,0 0,0 0,-13 40,-14-1,-13 41,14-14,0 0,-1-13,14-13,13-14,-13 1,26-1,0-13,27 1,-1-14,1 0,13-14,-13 1,13-13,0-1,-14 1,-12-1,-1 1,-12-1,-1 14,-13 13</inkml:trace>
  <inkml:trace contextRef="#ctx0" brushRef="#br0" timeOffset="164521.4209">6710 8546,'0'0,"0"0,0 0,0 0,0 0,40 66,-13 0,12 27,1 13,-13-40,-14 0,0 0,0-13,0-13,-13-14,14-12,-14-1,13-13</inkml:trace>
  <inkml:trace contextRef="#ctx0" brushRef="#br0" timeOffset="164785.3456">7319 8877,'0'0,"0"0,0 0,0 0,0 0,0 0,0 0,0 0,-13 53,0 0,13 26,-13-13,-1-13,14 0,0-53,0 13,0-13</inkml:trace>
  <inkml:trace contextRef="#ctx0" brushRef="#br0" timeOffset="165326.1008">7491 8705,'0'0,"0"0,0 0,0 0,0 0,0 0,0 0,0 0,0 0,14-27,12 1,1-1,-1 14,0 0,14 13,-13 13,-1 0,-13 14,1 13,-14 12,-14-12,-12 26,13-13,-14-13,1 13,-1-27,14 1,0-1,0-13,13 1,0-14,13 0,0 0,13 0,14-14,-13 1,12-13,-12 13,-1-27,1 13,-1 1</inkml:trace>
  <inkml:trace contextRef="#ctx0" brushRef="#br0" timeOffset="165659.8443">7875 8321,'0'0,"0"0,0 0,0 0,0 0,27 53,12 13,14 27,-13 13,0-14,-14 14,-13 0,-13-13,0-1,-39 1,-1-14,-13-26,13 0,40-40</inkml:trace>
  <inkml:trace contextRef="#ctx0" brushRef="#br0" timeOffset="167222.9293">8669 8255,'0'0,"0"0,0 0,0 0,0 0,0 0,0 0,0 0,-13 40,0 13,-14 13,14 13,0-13,0 14,13-14,0 0,13 0,0-13,0 0,14-13,-1-1,14-12,-13-1,-27-13</inkml:trace>
  <inkml:trace contextRef="#ctx0" brushRef="#br0" timeOffset="167886.2206">9159 8295,'0'0,"0"0,0 0,0 0,0 0,0 0,0 0,-13 39,0 28,-1-1,-12 13,-1-13,14-13,0-26,0 12,13-26,0 14,0-14,26 0,1 1,12-14,14-14,-13 1,13 0,-13 0,-14-14,1 14,-14-13,0-1,-26 1,0-1,-14 1,-13-1,14-12,-1 12,1 1,13-1,0 1,-1 13,1-1,13 1,-13 0,13 13,0 13,0 27,13-1,-13 41,13-1,14 14,-14-14,0-13,-13-13,13 0,-13-13,14 0,-14-14,0-13</inkml:trace>
  <inkml:trace contextRef="#ctx0" brushRef="#br0" timeOffset="168157.9475">9516 8559,'0'0,"0"0,0 0,0 0,0 0,0 0,0 53,0 13,0 0,0 1,0-1,-13-13,13-14,0-12,0-1,0-26,13-13,1 0</inkml:trace>
  <inkml:trace contextRef="#ctx0" brushRef="#br0" timeOffset="168712.1142">9715 8242,'0'0,"0"0,0 0,0 0,0 0,0 0,0 0,40 0,-14 0,1 13,-1 13,1 1,-1 13,-13-14,-13 14,13-14,-13 1,0-1,0-13,0 1,0-1,0 0,0-13,0 13,0-13,14 0,-1 0,0 14,0-1,14 13,-1 1,-12-1,-1 14,0-14,-13 14,0 0,-13-14,-14 14,1-14,13-13,-14 1,-13-1,27 0,-13-13,13 0</inkml:trace>
  <inkml:trace contextRef="#ctx0" brushRef="#br0" timeOffset="169080.1654">10152 8070,'0'0,"0"0,0 0,0 0,0 0,53 66,-27 0,14 0,-14 0,1 14,-14-14,-13 0,0 13,0 14,-26-14,-14-12,-13-15,13-25,40-14</inkml:trace>
  <inkml:trace contextRef="#ctx0" brushRef="#br0" timeOffset="169465.2973">10959 7924,'0'0,"0"0,0 0,0 0,0 0,-26 40,-1 26,1 13,-14 27,14 0,12 0,1-40,0-13,13 13,0-13,13-13,0 13,14-14,-1-12,1 13,-1-14,-26-26</inkml:trace>
  <inkml:trace contextRef="#ctx0" brushRef="#br0" timeOffset="169899.2883">11422 8070,'0'0,"0"0,0 0,0 0,0 0,0 0,-39 53,-1 13,13 13,-12-13,12-13,14 13,0-39,0 13,-1-14,14-13,0 14,0-27,27 13,13 0,-1-13,14 0,-13-13,0 0,-1 13,-25-13,12 13,-13-14,0 1,1-13,-14 12</inkml:trace>
  <inkml:trace contextRef="#ctx0" brushRef="#br0" timeOffset="170163.3309">11356 8004,'0'0,"0"0,0 0,0 0,13 66,14 40,-1-1,1 28,-14-14,14-13,-14-1,-13-52,13 0,0-13,-13 0,0-14,13 1,-13-14</inkml:trace>
  <inkml:trace contextRef="#ctx0" brushRef="#br0" timeOffset="170440.1843">12018 8453,'0'0,"0"0,0 0,0 0,0 0,-40 67,1 12,-14-13,13 0,0 0,0-13,14-13,0-14,12 1,14-27,0-13</inkml:trace>
  <inkml:trace contextRef="#ctx0" brushRef="#br0" timeOffset="170869.0352">12256 8070,'0'0,"0"0,0 0,0 0,-26 39,-14 14,0 14,1-1,12 0,1-26,-1 12,14-25,0-1,-1-12,14-1,0 0,0 0,14 1,12-14,1 0,12-14,14 14,-13 0,13-13,-13 13,-14-13,-13 13,1-13,-1-1,-13 1</inkml:trace>
  <inkml:trace contextRef="#ctx0" brushRef="#br0" timeOffset="171161.9841">12124 8070,'0'0,"0"0,0 0,0 0,0 0,0 0,26 53,-12 26,-1 27,-13 0,0-14,0-25,0-1,-13 0,-1-13,14-14,-13-12,26 13,-13-14,0-13</inkml:trace>
  <inkml:trace contextRef="#ctx0" brushRef="#br0" timeOffset="171500.0437">12494 7832,'0'0,"0"0,0 0,0 0,0 0,40 66,-13 0,12 27,1 12,0 1,-27 0,-13 0,-13-13,-14-14,-26 13,14-25,-1-1,0-27,14-12,-1-14,1 0,13-13,13 0</inkml:trace>
  <inkml:trace contextRef="#ctx0" brushRef="#br0" timeOffset="171896.3993">13169 7898,'0'0,"0"0,0 0,0 0,0 0,0 0,0 0,0 0,-26 53,0 0,-1 39,-13 14,14 0,-1-40,14 0,13 0,13-13,1 0,25-13,-12 0,13-1,-1-12,-12-1,-27-13</inkml:trace>
  <inkml:trace contextRef="#ctx0" brushRef="#br0" timeOffset="172266.2471">13672 8083,'0'0,"0"0,0 0,0 0,0 0,-39 40,-14 13,13-14,-13 14,13-13,14 0,13-14,-14 1,27-14,0 13,13-13,14 1,13-1,-1-13,1 0,0 0,-1-13,-12 13,-14-14,14 14,-14-13</inkml:trace>
  <inkml:trace contextRef="#ctx0" brushRef="#br0" timeOffset="172537.0091">13659 8070,'0'0,"0"0,0 0,0 0,0 0,0 0,13 66,-13 13,0 1,0-1,14-13,-14 14,0-14,0-13,0-14,0 1,0-14,0-12</inkml:trace>
  <inkml:trace contextRef="#ctx0" brushRef="#br0" timeOffset="172786.0439">13990 8401,'0'0,"0"0,0 0,0 0,-13 39,-14 1,14 0,-13 13,-1-14,1-12,12-1,14-13</inkml:trace>
  <inkml:trace contextRef="#ctx0" brushRef="#br0" timeOffset="173270.1223">14162 8162,'0'0,"0"0,0 0,0 0,0 0,0 0,0 0,0 0,0 0,0 0,0 0,0 0,0 0,40 14,0 12,-1 1,-12-1,12 14,-25-1,-1 1,-13 0,13-1,-26 14,13-13,-13-13,-1-1,1 14,-13-27,-1 0,1 0,-1-26,14 0,-13-14,12 1,1 0</inkml:trace>
  <inkml:trace contextRef="#ctx0" brushRef="#br0" timeOffset="173489.2386">14122 7977,'0'0,"0"0,0 0,0 0,0 0,0 0,0 0,0 0,0 0,0 0,0 0,0 0</inkml:trace>
  <inkml:trace contextRef="#ctx0" brushRef="#br0" timeOffset="173807.0336">14480 7818,'0'0,"0"0,0 0,0 0,0 0,0 0,0 0,0 0,26 53,1 0,-1 0,1 13,-14 14,0-14,-13 13,0 14,-13-14,-14 1,-12-1,-14 0,13-13,40-52</inkml:trace>
  <inkml:trace contextRef="#ctx0" brushRef="#br0" timeOffset="174726.3499">15168 7871,'0'0,"0"0,0 0,0 0,0 0,0 0,0 0,0 0,0 0,-40 67,14-1,-14 13,14 0,-1-12,1-1,12 13,14-13,0 0,0 1,14-1,-1-13,13-1,27-12,0-13,0-14,-53 0</inkml:trace>
  <inkml:trace contextRef="#ctx0" brushRef="#br0" timeOffset="175176.9793">15552 7977,'0'0,"0"0,0 0,0 0,0 0,0 0,0 0,-13 40,-14 13,1 13,-1 0,14-13,-13 0,12-27,1 1,13-1,0-12,0-1,13 0,14 0,12-13,1 0,0 0,13-13,0 13,-14-13,-12 13,-1-13,-12-1,12 1</inkml:trace>
  <inkml:trace contextRef="#ctx0" brushRef="#br0" timeOffset="175463.2487">15578 7938,'0'0,"0"0,0 0,0 0,0 0,14 66,12 39,1-12,-1 13,-13-40,0 0,1 0,-14-26,13 0,0-14,0 1</inkml:trace>
  <inkml:trace contextRef="#ctx0" brushRef="#br0" timeOffset="175730.0327">16081 8321,'0'0,"0"0,0 0,0 0,-13 53,0 0,0 26,-1-12,-12-1,13-13,13-1,-14-12,14 0,14-27</inkml:trace>
  <inkml:trace contextRef="#ctx0" brushRef="#br0" timeOffset="176324.1024">16359 7726,'0'0,"0"0,0 0,0 0,0 0,-13 66,0 13,-14 27,14-13,0-1,0-12,13-27,-14 0,14 0,0-1,0-12,0-13,14-1,-14 1,13-27,13 13,1-13,-1-13,-13-14,14 1,-27-1,13 1,-13 12,-13-12,13 13,-13 0,-1-1,-12 14,13 14,0 12,-14 0,14 1,0-1,13-12,0-1,0-13,13 13,0-13,-13 0,0 0</inkml:trace>
  <inkml:trace contextRef="#ctx0" brushRef="#br0" timeOffset="176797.9919">16677 7792,'0'0,"0"0,0 0,0 0,0 0,0 0,0 0,0 0,0 0,0 0,0 0,0 0,0 0,0 0,0 0,0 0,13 40,0 13,1 26,-14 0,13 27,-13 0,0-13,-13-14,13-13,-14-13,14 0,-13-13,0-14,-14 1,14-14,-13 0,26 0</inkml:trace>
  <inkml:trace contextRef="#ctx0" brushRef="#br0" timeOffset="182579.3489">6922 9538,'0'0,"0"0,0 0,0 0,0 0,0 0,0 0,13 53,1 0,-1 13,0 14,0-14,1 0,-1 0,-13-26,0-14,13 1,-13-14,0 0</inkml:trace>
  <inkml:trace contextRef="#ctx0" brushRef="#br0" timeOffset="182875.4116">7412 9750,'0'0,"0"0,0 0,0 0,0 0,0 0,0 0,0 40,-13 13,13 13,-14 0,1-13,13-14,0-25,0-14,0 0</inkml:trace>
  <inkml:trace contextRef="#ctx0" brushRef="#br0" timeOffset="183397.9302">7730 9525,'0'0,"0"0,0 0,0 0,0 0,0 0,0 40,13-1,-13 14,0 0,0 0,13-26,-13 12,13-12,-13-1,27-13,-14 1,27-1,-14-13,14-27,0 14,-14-26,1 12,-1-13,0 14,-12-1,-14 14,13-13,-13 13,13 13,-13-14,0 28,13-1,1 13,-14 1,13-1,0 1,0-1,1 1,-1-1,0-13</inkml:trace>
  <inkml:trace contextRef="#ctx0" brushRef="#br0" timeOffset="183649.0361">8524 9247,'0'0,"0"0,0 0,0 0,26 66,1 0,-1 40,-13 0,1 13,-14 0,-14-13,-12-13,26-80</inkml:trace>
  <inkml:trace contextRef="#ctx0" brushRef="#br0" timeOffset="184012.0632">6631 9446,'0'0,"0"0,0 0,0 0,0 0,0 0,0 39,13 14,27 27,0 25,13 41,13-14,0-13,13-26,14-14,-14-26,1-13,-14 0,-66-40</inkml:trace>
  <inkml:trace contextRef="#ctx0" brushRef="#br0" timeOffset="184348.9226">8987 9353,'0'0,"0"0,0 0,0 0,0 0,0 0,0 40,-13 26,13 13,-13-26,13 13,13 0,-13-13,13 0,0-13,0 0,1-14,12 1</inkml:trace>
  <inkml:trace contextRef="#ctx0" brushRef="#br0" timeOffset="184826.0943">9318 9432,'0'0,"0"0,0 0,0 0,0 0,0 0,0 0,0 0,0 0,0 0,0 0,0 0,53-13,-13 26,-14 1,0 25,1 1,-14 0,-13 13,0 0,-13-1,13-12,-13 0,13-27,0 14,0-14,0-13,13 0,13-13,14-1,0 1,13-13,0-1,-14 1,14-14,-26 14,-27 26</inkml:trace>
  <inkml:trace contextRef="#ctx0" brushRef="#br0" timeOffset="185056.9859">9993 9485,'0'0,"0"0,0 0,0 0,0 0,0 0,0 0,0 0,0 40,0 0,13 26,-13-13,0-14,0 1,0-27,0-13,0 0</inkml:trace>
  <inkml:trace contextRef="#ctx0" brushRef="#br0" timeOffset="185531.1975">10231 9274,'0'0,"0"0,0 0,0 0,13 39,1 14,-1 0,0 0,-13 0,13-27,1 1,12-1,0-12,1-14,-1-14,1-12,-1-14,1 1,-14-14,0 13,1 0,-1 1,-13 25,13 1,-13 0,0 0,0 26,13 27,1-1,-1 1,0 13,13 0,-12 0,12-14,-13 1,1-27,-1 1,0-1,0-13</inkml:trace>
  <inkml:trace contextRef="#ctx0" brushRef="#br0" timeOffset="185813.0122">10827 9062,'0'0,"0"0,0 0,0 0,0 0,39 53,14 13,-13 27,0 12,-14 1,-26-13,-13 0,0-1,0-39,-1-13,-12-1,-1-25,14-14,0 0,13 0</inkml:trace>
  <inkml:trace contextRef="#ctx0" brushRef="#br0" timeOffset="186137.9859">11462 9181,'0'0,"0"0,0 0,0 0,-26 40,12 39,-12 14,13 13,13-14,0-26,0 0,13-13,13-13,1-13,-1-1,1-26,-1-13,1 13</inkml:trace>
  <inkml:trace contextRef="#ctx0" brushRef="#br0" timeOffset="186710.5608">11806 9353,'0'0,"0"0,0 0,0 0,0 0,0 0,0 0,0 0,0 0,27-13,-1 0,-13 13,14-14,-14 28,0-14,-13 26,0 0,0 1,-13-14,0 14,13-14,-13 0,13 0,0 1,13-1,0-13,0 13,1-13,-1 13,13 0,-13 1,1-1,-1 0,0 14,-13-1,0 1,-13-1,0 0,-1 14,-12-27,-14 14,14-14,13-13,-1 13,14-13,-13 0</inkml:trace>
  <inkml:trace contextRef="#ctx0" brushRef="#br0" timeOffset="186986.1679">12177 9340,'0'0,"0"0,0 0,0 0,0 0,-13 53,-1 13,14 0,-13-13,0 0,13 0,-13 0,13-27,0-13,-14 14</inkml:trace>
  <inkml:trace contextRef="#ctx0" brushRef="#br0" timeOffset="187567.1313">12428 9260,'0'0,"0"0,0 0,0 0,0 0,-13 67,0-1,0-13,-1 0,1-1,0-25,13-1,13 1,0-14,1-13,-1 0,13-13,14-14,0-12,13-1,-14 0,1 1,0-1,-14 0,-13 1,1 25,-14-12,13 13,-13-1,0 14,-13 0,13 0,0 27,-14-1,28 14,-14 0,13 13,0 0,0-1,1 1,-1-13,0-13,0-1,-13 0,14-12,-1-1,-13-13</inkml:trace>
  <inkml:trace contextRef="#ctx0" brushRef="#br0" timeOffset="187951.0323">12944 8956,'0'0,"0"0,0 0,0 0,0 0,0 0,0 0,40 40,0 26,0 0,-1-13,1 40,-14-1,-26 14,0-27,-26 1,-14-1,-13-13,0 1,14-15,-1-12,40-27</inkml:trace>
  <inkml:trace contextRef="#ctx0" brushRef="#br0" timeOffset="188758.9656">13619 9022,'0'0,"0"0,0 0,0 0,0 0,0 0,0 0,0 0,-13 40,0 13,0 26,0 1,-1-14,14 13,0-13,14-13,-1 0,0 0,13-13,1-1,-27-39</inkml:trace>
  <inkml:trace contextRef="#ctx0" brushRef="#br0" timeOffset="190068.0503">13977 9155,'0'0,"0"0,0 0,0 0,0 0,0 0,0 0,0 0,0 26,0-13,-13 1,13-14,13 13,-13-13,13 13,0-13,14 13,-1-13,-13 13,14 1,-1 12,1-13,-1 14,-12-1,-1 14,0-14,0 14,-13 0,-13-14,0 14,0-27,-1 14,1-14,0 0,0 0,13-13,0 0,0 0,-14 0</inkml:trace>
  <inkml:trace contextRef="#ctx0" brushRef="#br0" timeOffset="190303.6984">13964 9141,'0'0,"0"0,0 0,0 0,0 0,53-13,-1-13,15 12,-14-12,-27 13,-13 13,1 0,-14-13</inkml:trace>
  <inkml:trace contextRef="#ctx0" brushRef="#br0" timeOffset="190641.1954">14559 9353,'0'0,"0"0,0 0,0 0,0 0,0 0,0 26,0 14,0 13,-13 13,13-13,-13 0,13-26,0-27,0 13</inkml:trace>
  <inkml:trace contextRef="#ctx0" brushRef="#br0" timeOffset="191078.9736">14983 8996,'0'0,"0"0,0 0,0 0,-27 53,-12-14,-1 14,0 0,0 0,1-13,25-14,-12 1,26-14,-13 0,26 0,13 1,14-1,0-26,13 13,0-14,13 14,0-13,-13 0,13 13,-26-13,-14 0,1-14,-1 14,-26 13</inkml:trace>
  <inkml:trace contextRef="#ctx0" brushRef="#br0" timeOffset="191384.3435">14930 9009,'0'0,"0"0,0 0,0 0,0 0,0 0,13 53,-13 0,13 13,0 0,-13-13,0 13,14-26,-14 13,0-27,0 1,0-1,0-13,0 1</inkml:trace>
  <inkml:trace contextRef="#ctx0" brushRef="#br0" timeOffset="191723.0082">15274 9287,'0'0,"0"0,0 0,0 0,0 0,0 0,0 0,0 0,0 40,-13 12,13 1,-14 14,-12-15,13-12,13-27,-14-13,14 14,0-14</inkml:trace>
  <inkml:trace contextRef="#ctx0" brushRef="#br0" timeOffset="193231.0875">15790 8877,'0'0,"0"0,0 0,0 0,0 0,0 0,0 0,0 0,0 0,0 0,0 0,0 0,0 0,0 0,0 0,0 0,0 0,0 0,0 0,0 0,0 0,0 0,0 0,0 0,0 0,0 0,0 0,0 0,0 0,0 0,0 0,0 26,0 27,13 13,-13 14,0-14,0 13,-13 1,0-14,-14 0,-12 0,-1-13,0-13,1-1,12 1,1 0,12-40</inkml:trace>
  <inkml:trace contextRef="#ctx0" brushRef="#br0" timeOffset="193635.9743">16134 8837,'0'0,"0"0,0 0,0 0,0 0,0 0,0 0,0 0,-13 53,-13 13,-1 14,1 25,-1 1,14-40,13 14,0-14,13-13,27 0,-14-14,1 1,-27-27</inkml:trace>
  <inkml:trace contextRef="#ctx0" brushRef="#br0" timeOffset="194143.0961">16399 8969,'0'0,"0"0,0 0,0 0,-13 53,-14 13,14 1,0-1,0 0,13 0,0-13,0-13,13-1,0 1,13-27,1 0,-1 1,1-28,-1 1,-12 0,12 0,-13-14,-13 1,0 13,0-14,-13 14,-13 13,12-13,-25 26,12 0,1 0,-1 1,14 12,0 1,0-1</inkml:trace>
  <inkml:trace contextRef="#ctx0" brushRef="#br0" timeOffset="194437.9426">16836 9115,'0'0,"0"0,0 0,0 0,0 0,0 0,-14 40,1 26,0-13,0 13,0-13,-1-14,1 1,13-13,0-1,0 0</inkml:trace>
  <inkml:trace contextRef="#ctx0" brushRef="#br0" timeOffset="194952.1095">17127 8956,'0'0,"0"0,0 0,0 0,0 0,0 27,0 12,0 14,0-13,0-14,0 14,0-13,13-1,0-13,1 0,-1 1,13-14,1 0,-1-14,-13-12,1 0,-1-1,0 14,-13 0,13-14,-13 27,0-13,14 0,-14 13,0 13,0 13,13 1,0 13,0-1,1 1,12 0,-13-1,1-39,-14 13</inkml:trace>
  <inkml:trace contextRef="#ctx0" brushRef="#br0" timeOffset="195315.1729">17564 8573,'0'0,"0"0,0 0,0 0,0 0,0 0,26 52,1 28,-1-14,1 13,-1-13,-13 1,14-1,-27-13,0 13,-13-13,-14 13,1 13,-1-13,1-13,-1 0,27-53</inkml:trace>
  <inkml:trace contextRef="#ctx0" brushRef="#br0" timeOffset="196342.3062">17934 8268,'0'0,"0"0,0 0,0 0,0 0,0 0,0 0,0 0,0 0,0 0,0 0,0 0,0 0,27 40,12 13,-12 0,-14 0,0 13,-13-13,0 13,0-13,-13 13,0 0,0-13,13 0,0 0,-14 0,28-14,-1 1,0-13,14-1,-14-13,13 1,-12-14,-1 13,0-13,0 0,-13 0,0 0,0 0,-13 0,0 0,0 13,-1 0,-12 0,13 14,13 13,13-14,-13 14,26-14,-12 14,-1 0,0-1,0 1,-13 0,-13-1,-13-12,-1 12,1-12,-1-14,14 0,0-13,-1-13,1 0,13 0,0 13</inkml:trace>
  <inkml:trace contextRef="#ctx0" brushRef="#br0" timeOffset="198785.5258">6922 10861,'0'0,"0"0,0 0,0 0,0 0,0 0,0 0,0 0,0 40,13 13,-13 13,14 27,-1-14,-13 0,13-13,-13-13,0 0,0-26,0-1,0 1,13-14,-13-13</inkml:trace>
  <inkml:trace contextRef="#ctx0" brushRef="#br0" timeOffset="199123.3373">6949 10716,'0'0,"0"0,0 0,0 0,0 0,0 0,0 0,0 0,0 0,0 0,39 13,1-13,13 26,-13 1,-1-1,-12 14,-14 13,-13-13,0 12,-13-12,-14 0,14 0,-13-14,13-13,-1 0</inkml:trace>
  <inkml:trace contextRef="#ctx0" brushRef="#br0" timeOffset="199467.0973">7544 10530,'0'0,"0"0,0 0,0 0,0 0,-13 40,0 13,0 13,13 14,0-14,0 0,0 0,13 0,0-13,0 0,27 0,-14-27,14-12,-13-1,-1-13,-26 0</inkml:trace>
  <inkml:trace contextRef="#ctx0" brushRef="#br0" timeOffset="200167.4829">7862 10478,'0'0,"0"0,0 0,0 0,0 0,0 52,13 28,-13-14,0 0,0 0,0-13,0-13,0-14,0 1,0-14,0 13,0-26,13 0,-13-13,14 0,-14-27,13-13,0 0,14 1,-14 12,0-13,14 26,-14-12,0 26,13-1,-12 14,12 0,-13 14,1 12,-14 14,0-14,0 14,0-27,0 14,-14-14,14 0,0 0,14 0,-1-13,0 0,0 14,1-14,-1 0,13 13,-12 0,-1 0,0 1,0-1,-13 13,0 1,-13-1,0 14,0-14,-1 1,1-14,0 0,0 1,-1-14,1 0,13 0</inkml:trace>
  <inkml:trace contextRef="#ctx0" brushRef="#br0" timeOffset="200497.7411">8193 10372,'0'0,"0"0,0 0,0 0,0 0,0 0,0 0,53 53,0 0,0-1,-14 15,14-1,-13-13,-13 13,-14 0,0 0,-26 0,13-13,-27 0,-12-13,12-1,-13-25,14 12,26-26</inkml:trace>
  <inkml:trace contextRef="#ctx0" brushRef="#br0" timeOffset="200838.0686">8908 10663,'0'0,"0"0,0 0,0 0,0 0,0 0,0 0,0 0,0 0,39-14,-12 1,-1 0,1 0,-27 13,0 0,13 0</inkml:trace>
  <inkml:trace contextRef="#ctx0" brushRef="#br0" timeOffset="201076.2837">8987 11007,'0'0,"0"0,0 0,0 0,0 0,0 0,0 0,53-40,-27 27,-12 0,-1 13,0-14</inkml:trace>
  <inkml:trace contextRef="#ctx0" brushRef="#br0" timeOffset="207699.1921">9583 10292,'0'0,"0"0,0 0,0 0,0 0,0 0,0 0,0 0,0 0,0 40,13 0,-13 13,13 0,-13 13,0-13,0-14,0-12,0-1,0-26,0 13,0-13</inkml:trace>
  <inkml:trace contextRef="#ctx0" brushRef="#br0" timeOffset="208024.1223">9900 10292,'0'0,"0"0,0 0,0 0,0 0,0 0,0 0,0 0,0 0,0 0,0 27,0 12,0 28,0-14,0-1,0 1,0-13,0 0,0-14,0-13,0-13</inkml:trace>
  <inkml:trace contextRef="#ctx0" brushRef="#br0" timeOffset="208385.9698">10218 9975,'0'0,"0"0,0 0,0 0,0 0,0 0,0 26,-13 27,-1 27,1 12,0 27,0 0,13-13,-14 0,1-40,13 0,0-13,-13 0,13-13,0-1,13-12,-13-14,13-13,1 0,-14 13</inkml:trace>
  <inkml:trace contextRef="#ctx0" brushRef="#br0" timeOffset="209000.9751">10483 10398,'0'0,"0"0,0 0,0 0,0 0,0 0,0 0,0 0,0 0,0 0,26 0,1 0,12 13,-12-13,-1 14,1 12,-14 1,0-1,-13 14,0-1,0-25,-13 12,13 0,-13-12,13-1,-14 0,14-13,14 13,-14-26,13 13,0 0,0 0,14 0,-1 13,1 1,-14-1,14 0,-14 0,0 14,0-1,-26 14,13 0,-26-14,-1 14,-13-1,14-12,-27 13,13-14,27-26,0 13,13-13,-13 0</inkml:trace>
  <inkml:trace contextRef="#ctx0" brushRef="#br0" timeOffset="209695.638">11171 10239,'0'0,"0"0,0 0,0 0,0 0,0 0,0 0,0 0,0 0,-27 40,14 13,0 0,13 0,-13 0,13 0,0 0,13-1,0 1,0 0,1-13,12 0,1-14,-1-13,14 1,-14-1,14-26,-14 13,1-27,-1 14,-12 0,-1-14,0 14,-13 13,13-13,-13 0,-13 13,0-14,0 1,-1 13,-12-13,13 13,-14 0,14 13,-14 0,1 1,0 12,-1 0,14-12,0 12,-1 1,1-1,13-13,0 1,-13-1,13 0,0 0</inkml:trace>
  <inkml:trace contextRef="#ctx0" brushRef="#br0" timeOffset="230920.033">2607 11139,'0'0,"0"0,0 0,0 0,0 0,0 0,0 0,0 0,0 0,0 0,0 26,0 14,0 26,0-13,0 13,0-13,0 13,0-13,0 0,0-13,-13 0,13-1,0 1,0-14,0 1,0-14,0 14,0-14,13-13,-13 13</inkml:trace>
  <inkml:trace contextRef="#ctx0" brushRef="#br0" timeOffset="231438.0714">2554 11205,'0'0,"0"0,0 0,0 0,0 0,0 0,0 0,0 0,40-13,0-14,13 14,-13 0,12 0,-25 13,13 0,-14 13,14 0,-14 14,-12-1,-1 14,-13-1,0 1,-13 13,-14 0,1-13,-1-1,-13 1,14-13,13-1,-1-13,-12-13,26 13,-13-13,13 0</inkml:trace>
  <inkml:trace contextRef="#ctx0" brushRef="#br0" timeOffset="231994.1959">3296 10835,'0'0,"0"0,0 0,0 0,0 0,0 39,0 14,0 13,0 14,0 26,0-14,0 14,0-13,0-14,-14-13,28 0,-14 1,0-1,13-13,0-14,0 1,1 0,-1-1,0-25,0-1,1 0,-14 0,13 0,0-13,-13 14,0-14,0 0,0 13,0-13,0 0,0 0,0 13,0-13,0 0</inkml:trace>
  <inkml:trace contextRef="#ctx0" brushRef="#br0" timeOffset="232904.536">3772 11959,'0'0,"0"0,0 0,0 0,0 0,0 0,0 0,0 0,-13-40,13 1,-13-14,13 0,0-13,0 0,13 0,-13-1,13 1,0 0,1 13,-1 0,0 14,14-1,-14 13,13 1,-12 26,-1-13,13 13,1 13,12 13,-12 1,-1 13,1-1,-1 14,1 0,-14-13,13 13,1-14,-14 14,14-13,-14 0,0-1,-13 1,0-13,0-14,-13 0,13 0,-13-13,13 0</inkml:trace>
  <inkml:trace contextRef="#ctx0" brushRef="#br0" timeOffset="233185.7665">3785 11655,'0'0,"0"0,0 0,0 0,0 0,0 0,40-13,0-14,26-12,-13-1,0 0,13-13,-13 14,-13-1,-1 13,-12 14,-14 0,14 13</inkml:trace>
  <inkml:trace contextRef="#ctx0" brushRef="#br0" timeOffset="234066.1428">4407 11205,'0'0,"0"0,0 0,0 0,0 0,0 0,0 0,0 0,0 40,14-1,-1 14,0 0,-13 0,13-13,1 0,-14-1,0-12,0-1,0 14,0-14,0-12,0 12,0-13,0 1,0-1,0 0,0-13,0 0,0 0,0 0,0 0,0-13,0 0,-14-14,14-13,0-13,0 1,0-1,0-14,14 1,-14 0,13 0,-13 13,13 13,0 1,1-1,-1 27,0-14,0 14,1 13,12 0,-13 0,14 13,-1 14,1 13,-1-1,-13 1,1 13,-1 13,0-13,-13 0,13 0,-13-14,0 14,0-13,14-14,-14 1,0-14,0-13,0 0,0 0,0 13</inkml:trace>
  <inkml:trace contextRef="#ctx0" brushRef="#br0" timeOffset="235094.4999">4937 11046,'0'0,"0"0,0 0,0 0,0 0,0 0,13 53,14 13,-14 14,0-14,0 0,1-13,-14 0,13 0,-13 0,0-27,0 14,-13-27,13 14,0-14,-14 0,1 0,13-13,-13-13,0 0,-1-14,14 1,-13-14,13-13,-13 0,13-13,0-13,13 13,-13 0,13 13,1 0,-1 26,-13 1,13-1,0 14,1 0,-1 13,13 0,-13 13,14 14,-14-1,14 14,-14-1,-13 1,0 13,0-13,0-1,-13 1,-1 0,1-14,13-13,-13 14,0-14,13 0,0-13,0 0,0 0,0 0,13-13,0 0,0 0,14-1,-14 1,14 0,-14 0,13 13,-12-13,12 13,-13 0,0 13,1-13,-1 13,0 0,-13 14,0-1,0 14,-13 0,0-1,-1 14,1-13,-13 13,13-14,-14-12,1-1,12-12,-12-14,13 0,-1 0,1 0,13 0</inkml:trace>
  <inkml:trace contextRef="#ctx0" brushRef="#br0" timeOffset="235620.7345">5321 10861,'0'0,"0"0,0 0,0 0,0 0,0 0,0 0,0 0,0 0,26 27,1 12,26 1,-14 13,1 0,-14 0,1 26,-1-13,-12 14,-1 12,0 1,-13-1,-13-12,-14-1,1-26,13 0,-14-13,14-14,0 1,0-14,-1 0,1 0,13 1,0-14,0 0,13 0,-13-14,14 14,-14 0</inkml:trace>
  <inkml:trace contextRef="#ctx0" brushRef="#br0" timeOffset="256303.0839">5599 12594,'0'0,"0"0,0 0,0 0,0 0,0 0,0 0,0 0,0 0,0 0,0 0,0 0,0 0,0 0,39-13,14 13,0-13,0-1,-13 1,0 13,-14-13,1 13,-14-13,0 13,0 0,-13 0,14 0,-14 0</inkml:trace>
  <inkml:trace contextRef="#ctx0" brushRef="#br0" timeOffset="256767.2584">5559 12330,'0'0,"0"0,0 0,0 0,0 0,0 0,0 0,0 0,0 0,0 0,0 0,0 0,53-14,0-12,0 13,0-1,0-12,-27 26,14-13,-27 13,14-13,-14 13,0 0,0 0,-13 0,0 0</inkml:trace>
  <inkml:trace contextRef="#ctx0" brushRef="#br0" timeOffset="258468.0655">14639 10438,'0'0,"0"0,0 0,0 0,0 0,0 0,0 0,0 0,0 53,13 0,0 0,-13-14,13-12,-13 12,0-12,0-14,0 14,0-27,0 13,0 0,0-13,0 0,0 0,0 0,0 0,0-13,0-14,14 1,-14-1,0-12,0-14,13 13,-13 0,13 1,-13-1,13 0,-13 14,13-1,1 1,-14 13,13-14,-13 14,13 0,-13 13,13-13,-13 26,14-13,-1 13,13 0,-12 1,12 12,1 0,-1 14,-13-13,14 12,-14 1,0 0,0-1,1 1,-1-14,-13 1,13-14,0 0,-13 1,0-28,0 14,0-13,0 13,0 0</inkml:trace>
  <inkml:trace contextRef="#ctx0" brushRef="#br0" timeOffset="258732.0825">14586 10689,'0'0,"0"0,0 0,0 0,0 0,0 0,0 0,39 0,-12 0,26-13,13-14,-13 14,0-13,0 13,-27-1,14 1,-14 0,-12 0</inkml:trace>
  <inkml:trace contextRef="#ctx0" brushRef="#br0" timeOffset="259321.3449">15393 10451,'0'0,"0"0,0 0,0 0,0 0,0 53,0-13,13-1,-13 1,0-14,0 1,0-1,0-12,0 12,0-26,0 13,0-26,0 0,0-14,0-12,0-14,0 0,0 0,14-13,-1 13,0 0,13 0,1 13,-1 14,1 13,13-1,-14 28,14-1,-14 13,1 14,-1 13,-13 0,1 0,-1 0,-13 0,13-14,0 1,-13-27,0 0,14 1,-14-14</inkml:trace>
  <inkml:trace contextRef="#ctx0" brushRef="#br0" timeOffset="260184.8706">16002 10226,'0'0,"0"0,0 0,0 0,0 0,13 53,-13 0,13 13,-13-13,0 0,0-27,14 14,-14-13,0-14,0 13,0-13,0-13,0 0,0-13,0 0,0-13,0-14,13 0,0 14,-13-14,13 14,1-1,-1 1,0-1,0 14,-13 0,13 0,1-1,-1 14,0-13,0 13,1 0,-1 0,-13 0,13 13,0 1,-13 12,0 0,0 1,0-1,0 1,0-1,0-12,0 12,0-13,0 0,0-13,0 14,14-14,-14 0,13 0,0 0,0 0,1 0,12 0,-13 13,0 0,1-13,-1 27,0-14,0 0,-13 13,-13 1,13-14,-26 14,12-1,-12-13,0 1,-1-1,14-13,-14-13,14-1,0-12,13 13</inkml:trace>
  <inkml:trace contextRef="#ctx0" brushRef="#br0" timeOffset="260521.241">16677 10385,'0'0,"0"0,0 0,0 0,0 0,0 0,0 0,0 0,0 0,26-27,1 27,-14-13,-13 13,0 0</inkml:trace>
  <inkml:trace contextRef="#ctx0" brushRef="#br0" timeOffset="260709.0977">16664 10689,'0'0,"0"0,0 0,0 0,0 0,0 0,0 0,0 0,0 0</inkml:trace>
  <inkml:trace contextRef="#ctx0" brushRef="#br0" timeOffset="261349.1103">17100 10028,'0'0,"0"0,0 0,0 0,0 0,-13 39,0 14,0-13,13 13,0 0,13 0,0-14,-13 14,27 0,-14 13,-13-13,13 0,-26-13,13 0,-13 13,-1-27,-12 14,-1-27,1 13,0-26,-1 0,14 0,13-13,-13 0,26 13,0-13,0 13,14 0,-1 0,1 0,-1 26,1 1,12 12,-12 1,-1 0,1 13,-1-14,1 14,12-13,1-14,0-26,26 0,-13-13,0 0,-40 13</inkml:trace>
  <inkml:trace contextRef="#ctx0" brushRef="#br0" timeOffset="269291.1018">17815 10054,'0'0,"0"0,0 0,0 0,0 0,0 0,0 0,0 27,0 26,-13-1,-14 15,14-14,0-1,0-12,0-13,13-1,0-13,0 1,13-1,0-13,13 0,14-13,-13-1,12 1,1-13,-13-1,12 1,-26 12,1-12,-1 13,0 0,0 13,1-14,-14 14,0 0,13 0,-13 14,0-1,13 0,0 13,1 1,12-1,14 14,-14-27,1 1,-1-1,1-13</inkml:trace>
  <inkml:trace contextRef="#ctx0" brushRef="#br0" timeOffset="269533.0751">18411 10292,'0'0,"0"0,0 0,0 0,0 0,0 0,0 0,0 0,0 0,0 0,0 0,0 0,0 0,0 0,0 0,0 0,0 40,0-14,0-26,0 14,0-14,0 0</inkml:trace>
  <inkml:trace contextRef="#ctx0" brushRef="#br0" timeOffset="269758.7131">18543 9750,'0'0,"0"0,0 0,0 0,0 0,13 53,1 13,-1 40,0-14,-13-52,27 39,-14 1,-13 12,0 1</inkml:trace>
  <inkml:trace contextRef="#ctx0" brushRef="#br0" timeOffset="270062.2679">18980 9525,'0'0,"0"0,0 0,0 0,0 0,26 53,1 13,-1 40,1 0,-14 0,0 13,-26-14,-27 1,-13-13,0 0,0-14,14 0,39-66</inkml:trace>
  <inkml:trace contextRef="#ctx0" brushRef="#br0" timeOffset="270457.9988">17723 9776,'0'0,"0"0,0 0,0 0,0 0,0 0,0 0,0 0,-14 53,14 13,0 14,0 39,0-13,14 0,12-14,-13-12,14-14,12-27,14 14,14 0,12-26,-13 12,-66-39</inkml:trace>
  <inkml:trace contextRef="#ctx0" brushRef="#br0" timeOffset="270823.0566">19337 9366,'0'0,"0"0,0 0,0 0,0 0,0 66,-13 40,0 0,13 13,0-13,0 0,13-14,0-39,0 13,14-26,26 26,-13-39,-1-14,1 0,-14 0,-12 1</inkml:trace>
  <inkml:trace contextRef="#ctx0" brushRef="#br0" timeOffset="271305.0194">19761 9499,'0'0,"0"0,0 0,0 0,0 0,13 52,-13 15,0-1,13-13,-13 13,0-13,13 0,1 0,12-27,1 14,-1-27,14 0,-14-26,14 0,-13-14,-14-12,13-1,-13-13,1 0,-1 13,0 14,-13-1,0 14,13 0,-13 0,0 13,0 13,0 13,0 14,0 0,0 13,0 0,14 0,-1-1,-13-52</inkml:trace>
  <inkml:trace contextRef="#ctx0" brushRef="#br0" timeOffset="271558.2199">20515 9631,'0'0,"0"0,0 0,0 0,0 40,0 12,0 15,-13-1,13 13,-13-13,13 0,-13-13,13 0,0-26,13-1,-13-13</inkml:trace>
  <inkml:trace contextRef="#ctx0" brushRef="#br0" timeOffset="271937.2607">20634 9525,'0'0,"0"0,0 0,0 0,0 0,0 0,0 0,0 0,0 0,40 13,0 14,-14 12,14 1,-27 0,0 13,-13 13,-13-13,13 0,-13-14,0 1,13-27,0 14,13-14,0-13,14-13,-1-14,14 1,13-14,13 0</inkml:trace>
  <inkml:trace contextRef="#ctx0" brushRef="#br0" timeOffset="272237.1907">21045 9234,'0'0,"0"0,0 0,0 0,0 0,26 66,14 13,-14 14,1 13,-1-13,-13 12,-13-12,-13 13,-13-27,-1-13,1-26,-1-14,14 1,0-14,13-13</inkml:trace>
  <inkml:trace contextRef="#ctx0" brushRef="#br0" timeOffset="272600.2704">21667 9168,'0'0,"0"0,0 0,0 0,0 0,-27 40,1 26,13 0,-14 13,27 1,-13-14,13 13,13-13,0 0,1 1,12-15,0 1,1-13,-1-27,1 0,-14 1,14-1,-27-13</inkml:trace>
  <inkml:trace contextRef="#ctx0" brushRef="#br0" timeOffset="272924.9556">21865 9234,'0'0,"0"0,0 0,0 0,0 0,0 0,0 0,0 0,13 40,-13-1,0 27,14 14,-14-14,0 0,0 0,0-13,0-13,0 0</inkml:trace>
  <inkml:trace contextRef="#ctx0" brushRef="#br0" timeOffset="273201.2591">22236 9472,'0'0,"0"0,0 0,-13 53,13 13,0 0,0 0,-14 1,14-1,0-13,-13 0,13-27,0 0,13-26,-13 0</inkml:trace>
  <inkml:trace contextRef="#ctx0" brushRef="#br0" timeOffset="273645.8876">22461 9102,'0'0,"0"0,0 0,0 0,0 0,0 0,0 53,13 13,-13 0,0 13,13-26,14 13,-14-26,14-14,-14-12,0-1,0-13,14-13,-14-14,0 1,14-14,-14 0,0 14,-13-1,13 1,1 13,-14 0,0 13,13 0,-13 13,0 26,13 1,-13 26,13-13,1 13,-1-13,-13-53</inkml:trace>
  <inkml:trace contextRef="#ctx0" brushRef="#br0" timeOffset="273990.9913">23083 8877,'0'0,"0"0,0 0,13 53,0 13,1 26,-1 28,-13 12,-13 0,-1-13,1-13,0-13,0-27,13-13,-14-14,1-25,13-14,0-14,0 1,0 26</inkml:trace>
  <inkml:trace contextRef="#ctx0" brushRef="#br0" timeOffset="274311.2511">23520 8837,'0'0,"0"0,0 0,0 0,0 0,0 0,0 40,-14 13,1 26,13-13,-13 14,0 25,13-12,0-27,0 0,0-13,0 0,13-26,0-1,14 1,-14-14,-13 0</inkml:trace>
  <inkml:trace contextRef="#ctx0" brushRef="#br0" timeOffset="274815.274">23546 8996,'0'0,"0"0,0 0,0 0,0 0,0 0,0 0,0 0,0 0,0 0,27 0,12 13,-12 0,13 1,-14 12,0 0,1 14,-14 0,-13 13,0-14,-13 1,-14 13,14-13,-13-14,13 1,-1-1,1 1,13-14,0 0,0 0,27 0,-1 1,0-28,14 14,-13-13,-1 0,-13-13,1 12,12-12,-13 13</inkml:trace>
  <inkml:trace contextRef="#ctx0" brushRef="#br0" timeOffset="275073.0426">24062 9234,'0'0,"0"0,0 0,0 0,-13 53,0 13,0 0,-1-13,1 13,0-13,13-13,-13 0,13-14</inkml:trace>
  <inkml:trace contextRef="#ctx0" brushRef="#br0" timeOffset="275644.3396">24248 8916,'0'0,"0"0,0 0,0 0,0 0,0 53,0-13,0 13,0 0,13 0,-13 0,13-27,0 1,-13-1,14-13,-14 1,13-1,0-26,14-1,-14-12,13-14,-13 1,1-1,-1 27,0-14,-13 14,13 0,-13-1,14 14,-14 0,0 14,0 12,0 14,0 0,0 12,0 1,-14 0,14 0,0 0,0 0,0-27,14 14,-1-13,-13-27</inkml:trace>
  <inkml:trace contextRef="#ctx0" brushRef="#br0" timeOffset="275987.2048">24724 8692,'0'0,"0"0,0 0,0 0,13 52,-13 28,14-14,-14 13,0 1,0-1,0 1,0-14,-14 0,1 0,0 0,0-26,-1 13,1-27,13-13</inkml:trace>
  <inkml:trace contextRef="#ctx0" brushRef="#br0" timeOffset="276685.1006">24817 8387,'0'0,"0"0,0 0,0 0,0 0,0 0,26 27,14-1,0 14,-1 0,1-1,-27 14,1 0,-14 13,-14 0,1 1,0-1,0-13,-1 13,1-13,0 0,13-14,13 1,14 0,39-14,13 1,-26-27,-13 0,0 0,-27 13,13-13,-12 0,-14 0,13 0,-26 13,-1 0,-25 14,-1-1,0 27,14 0,12 13,1 14,13-28,-13 15,-13-14,-1-1,1-12,-14 0,-13-1,13-12,-13-1,14 1,39-27</inkml:trace>
  <inkml:trace contextRef="#ctx0" brushRef="#br0" timeOffset="277928.3259">7174 11628,'0'0,"0"0,0 0,0 0,0 0,0 0,-14 40,-12 13,0 0,-1-13,1 13,12-1,-12-25,13-1,-1 1,1-1,13-12,0 12,0-13,27 14,-1-1,14-13,0-13,-1 14,1-14,0 0,-14 0,1 0,-14 0,0 0,0 0,-13 0,14 0,-14 0</inkml:trace>
  <inkml:trace contextRef="#ctx0" brushRef="#br0" timeOffset="278234.1824">7121 11642,'0'0,"0"0,0 0,0 0,0 0,0 0,0 0,26 53,-13 13,27 26,-13-12,-14-1,13 0,-12-12,-14-14,13-1,-13-12,0 0,0-27</inkml:trace>
  <inkml:trace contextRef="#ctx0" brushRef="#br0" timeOffset="278661.4342">6777 12674,'0'0,"0"0,0 0,0 0,0 0,79-14,14-12,13-1,-1-12,1 12,13-12,-13-1,-13 13,-14 1,-26 0,0 12,-13 1,-14 13,1 0,-14 0,14 13,-27-26</inkml:trace>
  <inkml:trace contextRef="#ctx0" brushRef="#br0" timeOffset="279269.9416">7041 12925,'0'0,"0"0,0 0,0 0,0 0,0 0,0 0,0 0,27-13,13-1,-14-12,14 26,-14-13,1 0,-14 13,13 13,-12-13,-1 13,-13 0,13 14,-13-14,0 0,0 14,0-14,0-13,0 13,0-13,0 13,0-13,13 0,-13 0,0 0,0 0,14 14,-1-14,0 13,0 13,0 1,1-1,-14 14,13-1,-13 1,-13 0,-1-14,1 1,13-1,-13 1,-13-14,12-13,14 0,0 0</inkml:trace>
  <inkml:trace contextRef="#ctx0" brushRef="#br0" timeOffset="279890.115">7756 12581,'0'0,"0"0,0 0,0 0,0 0,0 0,0 0,0 0,0 0,0 0,0 0,-13 40,13-1,0 14,0 0,0 0,0 0,0 0,13 0,0 0,1 0,12-14,0 1,1-14,13 1,-1-14,-12-13,-1 0,1 0,-1-13,-13-14,-13 14,14 0,-14-13,-14 12,1-12,0 13,-13-1,-1 1,-13 13,1 13,-1 1,13 12,-12 1,26 12,-14 1,14-14,-14 1,14-1,13-26</inkml:trace>
  <inkml:trace contextRef="#ctx0" brushRef="#br0" timeOffset="280802.0972">5877 11377,'0'0,"0"0,0 0,0 0,0 0,0 0,0 0,0 0,0 0,0 0,0 0,0 0,0 0,0 0,39 27,1 12,13 1,0 0,0-1,0 14,13-13,-13 13,-13 13,13-13,-14 0,1 0,-14-14,1 1,-1-13,-12-14,-1 13,0-13,0 1,-13-1,14-13,-14 13,0-13,0 0,0 0,0 0,0 0</inkml:trace>
  <inkml:trace contextRef="#ctx0" brushRef="#br0" timeOffset="281378.9628">6485 12025,'0'0,"0"0,0 0,0 0,0 0,0 0,0 0,0 0,0 0,0 0,0 0,27 27,-1-1,1-13,-14 1,14-1,-14-13,0 0,0 0,-13-13,14-1,-14 14,0-13,0 0,0 13,13-13,-13 13,0 0,0 0,0 0,0 0,0 0,0 13</inkml:trace>
</inkml:ink>
</file>

<file path=ppt/ink/ink12.xml><?xml version="1.0" encoding="utf-8"?>
<inkml:ink xmlns:inkml="http://www.w3.org/2003/InkML">
  <inkml:definitions>
    <inkml:context xml:id="ctx0">
      <inkml:inkSource xml:id="inkSrc0">
        <inkml:traceFormat>
          <inkml:channel name="X" type="integer" max="1920" units="cm"/>
          <inkml:channel name="Y" type="integer" max="1080" units="cm"/>
        </inkml:traceFormat>
        <inkml:channelProperties>
          <inkml:channelProperty channel="X" name="resolution" value="55.78152" units="1/cm"/>
          <inkml:channelProperty channel="Y" name="resolution" value="55.81395" units="1/cm"/>
        </inkml:channelProperties>
      </inkml:inkSource>
      <inkml:timestamp xml:id="ts0" timeString="2020-09-03T04:55:57.139"/>
    </inkml:context>
    <inkml:brush xml:id="br0">
      <inkml:brushProperty name="width" value="0.05292" units="cm"/>
      <inkml:brushProperty name="height" value="0.05292" units="cm"/>
      <inkml:brushProperty name="color" value="#FF0000"/>
    </inkml:brush>
    <inkml:context xml:id="ctx1">
      <inkml:inkSource xml:id="inkSrc241">
        <inkml:traceFormat>
          <inkml:channel name="X" type="integer" max="1366" units="cm"/>
          <inkml:channel name="Y" type="integer" max="768" units="cm"/>
        </inkml:traceFormat>
        <inkml:channelProperties>
          <inkml:channelProperty channel="X" name="resolution" value="39.7093" units="1/cm"/>
          <inkml:channelProperty channel="Y" name="resolution" value="39.58763" units="1/cm"/>
        </inkml:channelProperties>
      </inkml:inkSource>
      <inkml:timestamp xml:id="ts1" timeString="2020-09-03T05:03:19.825"/>
    </inkml:context>
  </inkml:definitions>
  <inkml:trace contextRef="#ctx0" brushRef="#br0">966 5675,'0'0,"0"0,0 0,0 0,0 0,0 0,0 0,0 0,0 0,0 0,-13-39,-14 12,1 1,13-1,-14 14,1 0,13 0,-14 26,1 0,-1 13,14 14,-14 0,1 0,26-1,-13 1,13-27,0 14,13-14,-13 0,13-13,0-13,14-14,-27 1,13-1,0-25,-13 12,14-13,-1 26,-13 1,0 13,13 13,-13 0,13 26,1 1,-1 12,0 1,-13 0,13-1,1 14,-1-13,0 0,-13-40</inkml:trace>
  <inkml:trace contextRef="#ctx0" brushRef="#br0" timeOffset="299.3066">1244 5305,'0'0,"0"0,0 0,13 53,1 26,-1 27,-13 13,0 0,-27 13,1-12,-1-15,-12-12,-1-14,14-39,-1-14,14 14,13-40</inkml:trace>
  <inkml:trace contextRef="#ctx0" brushRef="#br0" timeOffset="1043.6616">1959 5821,'0'0,"0"0,0 0,0 0,0 0,0 0,0 0,0 0,0 0,0 0,13 26,-13 14,0 26,0 14,13 25,-13-12,0 13,0-14,-13-25,13-15,-13 15,0-28,-1 1,1-14,0-26,0 0,-1-26,1-27,0-26,0-14,13-13,0 0,13-13,13 14,1-1,13 26,-14 27,1 14,12 12,-12 14,-1 26,1 0,-1 40,-26 0,0 27,-13-1,-14 0,1-12,0-1,-1-13,-13-14,14-12,-1-1,1-26,13 0,-1 0,1 0,13 0</inkml:trace>
  <inkml:trace contextRef="#ctx0" brushRef="#br0" timeOffset="2169.8681">2700 5728,'0'0,"0"0,0 0,0 0,0 0,0 0,0 0,-40-26,-13 13,14-1,-1 14,0 14,14 12,13 0,-1 14,14 0,14 13,-1 0,0 26,0 0,1 1,-1 12,-26-12,-1-1,1-26,-13-13,-1-14,1 1,12-14,-12-13,13-13,-1-1,1 14,26-13,1 13,-1 13,13 1,1 25,-1 1,14 0,-13 13,-1 0,0-14,1 1,-1-14,1-12,-1-1,-12-13,-14 0</inkml:trace>
  <inkml:trace contextRef="#ctx0" brushRef="#br0" timeOffset="2590.1416">3004 6006,'0'0,"0"0,0 0,0 0,0 0,-39 40,-1-14,14 14,12 0,-12-1,26-12,0 12,13-25,0 12,14-13,-1 14,1-14,-1 13,1 1,-1-1,-26 14,13 13,-26-13,0-1,0 1,-1-13,-12-1,13-13,0-13,-1-13,14 0</inkml:trace>
  <inkml:trace contextRef="#ctx0" brushRef="#br0" timeOffset="2871.0105">3163 5794,'0'0,"0"0,0 0,0 0,0 0,0 0,14 40,-14 13,13 13,0 40,0 13,-13 13,13-13,1-52,-14 12,13-26,-13 0,0 0,0-14,0-25</inkml:trace>
  <inkml:trace contextRef="#ctx0" brushRef="#br0" timeOffset="3116.3156">3163 6376,'0'0,"0"0,0 0,0 0,0 0,0 0,53-52,-13-15,13 14,0 1,-13-1,-1 13,1 14,0 12,-14 14</inkml:trace>
  <inkml:trace contextRef="#ctx0" brushRef="#br0" timeOffset="4170.0569">3891 6257,'0'0,"0"0,0 0,0 0,0 0,-13-26,-13-1,-1 1,14 0,-14 12,1 14,-14 0,1 27,-1-1,13 14,14 13,-13 0,12 0,14-14,0 14,14-26,-1-1,13-26,1-13,13 0,-14-27,14-13,-27 0,13 0,-12 14,-1-1,-13 13,13 1,-13 13,0 13,0 0,0 13,13 13,-13 1,14-1,-1 14,0-13,0-14,1 0,-1 0,13-26,-13 0,1-14,12-12,-13-1,1 0,-1 1,-13 12,13 1,-13 12,13 1,-13 13,0 13,14 14,-14-1,0 1,13-14,0 13,0-12,14 12,-1-26,1 0,12 0,-12-26,13 12,-14-25,14-1,-27 0,13 1,-12-14,-1 26,0 1,0 13,-13-1,0 28,-13 25,13 28,-13 25,0 14,13 26,-14 1,14-14,-13-14,13-12,0-14,0-39,-13 13,13-27,0-12,0-1,0-26,13-1,-13-12,0 13,0 26</inkml:trace>
  <inkml:trace contextRef="#ctx0" brushRef="#br0" timeOffset="4798.1117">5175 5847,'0'0,"0"0,0 0,0 0,0 0,0 0,0 0,0 0,0 27,0 26,0 0,0-14,0 14,0-13,0 0,0-14,0 0,0 1,13-14,-13 0,0 1,0-14,0 0,0 0</inkml:trace>
  <inkml:trace contextRef="#ctx0" brushRef="#br0" timeOffset="5226.8644">5069 5993,'0'0,"0"0,0 0,0 0,0 0,0 0,0 0,0 0,0-27,13-12,-13-1,0 14,-13-1,13 1,0 12,-13 14,-13 0,12 14,-12 12,13 14,-1-14,14 1,0-1,27 1,13-14,-1 0,14-13,-13 0,0-13,-27 13,-13 0,13 0</inkml:trace>
  <inkml:trace contextRef="#ctx0" brushRef="#br0" timeOffset="5659.0493">5480 5993,'0'0,"0"0,0 0,0 0,0 0,0 0,0 0,0 0,0 0,13 40,0-1,-13 1,0-14,13 1,-13-1,0-13,0 1,0-1,0-13,0-27,13-12,-13-14,27 0,-14-13,14 26,-1 0,1 14,-1 0,1 26,12 13,-12 13,-1 14,-13 0,14 13,-14-1,-13-12,13 13,-13-13,14-14,-14-26</inkml:trace>
  <inkml:trace contextRef="#ctx0" brushRef="#br0" timeOffset="6675.1258">6777 5808,'0'0,"0"0,0 0,0 0,0 0,-40 13,0 0,-13 27,14-1,-1 14,0 0,14-13,-1 13,1-13,26-14,-13-13,13 0,13 1,-13-14,26-14,-13 1,14-13,-1-1,-12-12,12-1,1 0,-14 14,0-1,0 1,1 13,-1-1,-13 14,13 14,0 25,-13 1,13 13,-13 0,14 0,-14 13,0-13,0 13,0 0,-27-13,14 0,-13 0,-14-27,0 1,-13-14,13-26,1 0,12-1,14-12,0-1,13 14,13 0,0 13,-13 0</inkml:trace>
  <inkml:trace contextRef="#ctx0" brushRef="#br0" timeOffset="7959.9912">6962 6204,'0'0,"0"0,0 0,0 0,0 0,0 0,0 0,0 0,-13-26,-1 0,-12-1,0 27,-1 0,1 0,-1 27,14-14,0 13,13 14,13-14,0-12,14 12,-14-26,13 0,1-13,12 0,-12-14,-14 1,14-14,-14 0,0 1,-13-1,13 27,-13 0,0-1,14 28,-14-1,13 13,-13 14,13-14,0 14,1-14,-14-12,13 12,0-13,-13-13,13 0,-13-26,13-1,-13 1,0-14,0 1,14-1,-14 14,0 12,13 1,-13 26,13 1,0 12,1 0,-1 14,0 0,-13-1,13-12,-13-14,14 0,-14 1,0-14,0-14,13 1,-13-27,0 1,13-14,0 0,1 13,-1 1,13 25,-13 14,14 14,-1 12,-12 1,-1-1,0 0,0 1,1-14,-14 0,0 1,13-1,-13-13,0 0,0-13,0-14,13-13,0 1,1-1,-1 14,0-1,0 14,0 13,14 13,-14 0,0 14,14-1,-14 14,0-14,-13-12,14-1,-1 0,0 0,0-13,14-13,-1-13,1-14,-1 0,-13 1,1-1,-1 13,0 1,0 13,-13 0,-13 26,13 13,-13 14,13 0,-13 13,26-14,-13 1,26-27,14 14,0-27,-1 0,-12-14,-27 14</inkml:trace>
  <inkml:trace contextRef="#ctx0" brushRef="#br0" timeOffset="8555.2514">9080 5900,'0'0,"0"0,0 0,0 0,0 0,-53-26,0 13,0 13,0 0,0 26,13 14,1-1,12 1,1 13,-1-13,27-14,0 1,13-1,1-26,12 0,14-13,-14-14,14-12,-14-1,1-13,-1 13,-12 1,-1-1,0 27,-13 0,13 13,-13 13,0 13,14 14,-1 13,0-13,0 12,0-25,14-1,-1-12,1-1,-14-13,-13 0</inkml:trace>
  <inkml:trace contextRef="#ctx0" brushRef="#br0" timeOffset="9366.1434">9609 5517,'0'0,"0"0,0 0,0 0,0 0,0 0,0 0,0 0,-40 26,1 27,12-13,-13 26,14 0,13 0,0 0,-1 27,1-1,13 1,0 0,0-1,0 1,0-1,-13-39,-14-13,14-13,-13-14,-14 0,13-26,1-14,0 1,-1-14,1 0,-1 1,14-1,0 14,-1-1,1 1,13-1,0 14,13 0,14-14,13 14,13-13,-1-1,15 1,-14-14,0 14,-1-14,1 0,0 1,-13-1,0-13,-14 0,1 13,-1-13,-13 0,1 14,-1 12,0 14,-13 0,13 13,-13 13,0 27,14 26,-14 13,0 1,-14-1,14 14,-13-14,0-13,0-13,-1-13,1-1,-13 1,12-13,14-14,-13 13,13-26</inkml:trace>
  <inkml:trace contextRef="#ctx0" brushRef="#br0" timeOffset="9538.9836">9675 6046,'0'0,"0"0,0 0,0 0,53-40,-53 40,13 0,-13-13</inkml:trace>
  <inkml:trace contextRef="#ctx0" brushRef="#br0" timeOffset="10249.4103">9927 6218,'0'0,"0"0,0 0,0 0,0 0,0 0,0 0,26-40,-13-13,1 0,-1 27,0-14,-13 14,0 12,0 1,-13 13,-14 13,14 14,-13 13,12 12,-12-12,26 13,-13 0,26-13,-13-1,26-12,1-1,-1-26,14 0,0-13,0 0,-1-27,1 0,-14-13,-12 1,-1 12,-13-13,13 27,-13-1,0 14,0 0,0-1,0 1,13 13,-13 13,14 1,-1 12,0 14,0-14,1 14,-14 13,13-14,0-12,0-1,-13 1,27-1,-1-12,1-1,-27-13</inkml:trace>
  <inkml:trace contextRef="#ctx0" brushRef="#br0" timeOffset="11619.1894">11489 6019,'0'0,"0"0,0 0,0 0,0 0,-40 53,0 13,0-13,14 13,-1-13,1-13,26 0,0-1,0-12,13-14,0-13,1 0,12-13,-13 0,1-14,-1 1,0-14,0 0,-13-13,14 14,-1-14,0 13,0 14,1 12,-1 1,13 0,1 13,-1 13,1 14,-14-1,13 14,-12-14,-1 14,0-14,-13 1,0-14,13 0,-13 1,0-1,0-13,0 0,14-13,-1-27,0 13,0-12,0-1,14 14,-1-14,1 27,-1-1,1 14,-1 14,1-1,-14 13,0 1,0-1,1 14,-1-14,0 1,0-1,14-12,-14-1,14-13,12 0,-12-13,-1-1,1-25,-1 12,1-13,-1 1,-13 12,-13 1,14 13,-14-1,-14 1,1 13,0 13,0 14,-14-1,27 1,-13 12,13 1,13-13,14-1,12-13,-12 1,13-14,-1 0,-39 0</inkml:trace>
  <inkml:trace contextRef="#ctx0" brushRef="#br0" timeOffset="11942.9584">13064 5609,'0'0,"0"0,0 0,0 0,0 0,0 0,0 0,0 53,-14 26,14 14,0 0,-13-14,13 0,0-12,0-1,0-13,0-14,0 1,0-14,0-12,0-1</inkml:trace>
  <inkml:trace contextRef="#ctx0" brushRef="#br0" timeOffset="13153.44">12905 6271,'0'0,"0"0,0 0,0 0,0 0,0 0,0 0,0 0,0 0,39-27,14-13,0 14,0-14,0 1,-13-1,0 14,13-14,-14 13,14 1,-13-1,13 14,-13 0,-14 0,1 13,-14 0,13 0,-13 0,-13 0,14 13,-28 0,1 14,0 12,0-12,0-1,-1 1,1-1,0 1,13-1,0-13,13 14,14-14,-1 0,0 0,1-26,-1 0,1 0,-1-14,-12 1,-1-1,0-12,-13 12,0 1,0-1,-13 14,0-13,-14 26,14-14,0 1,-1 13,1 0,0 0,26 0,-13 0,27-13,-14 13,27-13,-1 0,1-1,0 1,13 0,-14 13,1 13,0 0,-14 14,-13 12,14 1,-27 0,13 0,-13-1,13 1,-13-14,0 1,0-14,0 0,0-13,14 0,-14 0,0-13,13-13,0-14,14 0,-14-13,0 14,0 12,1 14,-14-14,13 14,-13 0,0 0,0 13,0 0,0 13,0-13,0 26,13 1,13-1,-12 14,12 0,-13-1,1 1,-1 0,-13-1,-13 1,-14 0,14-14,-14 14,14-27,0 14,13-27</inkml:trace>
  <inkml:trace contextRef="#ctx0" brushRef="#br0" timeOffset="14189.1486">14533 5702,'0'0,"0"0,0 0,0 0,0 0,0 0,0 0,0 0,0 0,0 0,0-40,13 14,0-14,-13 13,27 1,-14 13,13 13,1 13,-14 0,0 27,1 0,-14 13,0-1,0 15,-14-14,14-1,0 1,-13-13,13 0,0-14,0 1,13-14,1-13,-1 13,0-13,-13 0,13 0,-13 13,0-13,0 14,-13 12,13 14,-13-1,13 14,0 0,13 0,0-13,0 13,-13-14,0-12,0-1,-13 1,-13-1,-1 1,-26 12,0-25,0 12,53-26</inkml:trace>
  <inkml:trace contextRef="#ctx0" brushRef="#br0" timeOffset="34510.9532">2674 5411,'0'0,"0"0,0 0,0 0,0 0,0 0,0 0,0 0,0 0,-14 53,14-14,0 1,-13 0,13-14,0 1,0-1,-13-13,13 14,0-14,0-13,0 13,0-13,-13 0,13 0,13-13,-13 0,13-14,0-26,1 0,12-13,1 13,-1 1,0-1,1 0,-14 13,0 14,1-1,12 1,-13 12,1-12,12 13,-13-1,14 14,-14-13,13 13,14 13,-13 1,-1 12,1 14,-1 13,-13 0,1-14,-1 14,0-13,0 0,-13-14,13 1,-13-14,0 0,0 0,0 0,-13-13,13 14,0-14</inkml:trace>
  <inkml:trace contextRef="#ctx0" brushRef="#br0" timeOffset="34797.0352">2727 5530,'0'0,"0"0,0 0,0 0,0 0,0 0,0 0,39-13,14-1,13 1,1-13,-1 12,0-12,-26 13,13-14,-14 14</inkml:trace>
  <inkml:trace contextRef="#ctx0" brushRef="#br0" timeOffset="38600.0068">1985 7342,'0'0,"0"0,0 0,0 0,0 0,0 0,0 0,0 0,0 0,0 0,0 0,0 0,0 0,0 0,0 0,27 0,-1-13,-12 0,-1 13,0-13,0 13,-13-14,13 14,-13-13,0 13,0 0,-13 0,13 0,-13 0,0 13,13-13,-13 14,13-1,0 0,0 0,0 14,13 12,13 1,-13 13,14-13,-14 13,14-1,-14-12,0 13,-13-13,0-1,0 1,-13-13,0-14,-1 13,1-12,0-1,0 0,-1 0,1-13,0 0,0 13,0-13,-1 0,1-13,13 13,0 0,-13 0,13-13,0 13,0 0,0 0,0 0,0-13,0 13,13 0,-13 13,13 0,1 0,-14 14,13-1,-13 14,13 13,-13-13,13 13,0-1,1 1,-1-13,13 0,1-27,13 0,13 0,-14-13,-39 0</inkml:trace>
  <inkml:trace contextRef="#ctx0" brushRef="#br0" timeOffset="40948.093">2978 7382,'0'0,"0"0,0 0,0 0,0 0,0 0,0 53,13 0,-13 0,13 13,-13 0,14-13,-14 0,0 0,0-14,0-12,13-1,-13 1,0-14,0 0,13 0,-13-13</inkml:trace>
  <inkml:trace contextRef="#ctx0" brushRef="#br0" timeOffset="41321.9698">3375 7250,'0'0,"0"0,0 0,0 0,0 0,0 0,0 0,0 0,0 0,13 39,-13 14,0 13,0 0,0 1,14-1,-14 0,0-13,13 0,-13 0,0-27,0 14,13-14,-13 1,0-14</inkml:trace>
  <inkml:trace contextRef="#ctx0" brushRef="#br0" timeOffset="41743.8892">3084 7713,'0'0,"0"0,0 0,0 0,0 0,0 0,0 0,0 0,0 0,0 0,0 0,0 0,0 0,40-14,-1-12,1 13,0-14,-14 14,14 13,-14-13,-26 0,14 13,-14 0,0 0</inkml:trace>
  <inkml:trace contextRef="#ctx0" brushRef="#br0" timeOffset="45551.2073">4063 7303,'0'0,"0"0,0 0,0 0,0 0,0 0,0 0,0 0,0 0,0 0,0 0,0 0,0 0,0 0,0 0,0 0,0 0,40 52,-13 1,12 40,-12 0,-14-27,0 0,-13-13,13 0,-13-27,14 1,-14-1,0-13,13 1,-13-14,13 0,0-14,-13 1</inkml:trace>
  <inkml:trace contextRef="#ctx0" brushRef="#br0" timeOffset="45931.4648">4553 7091,'0'0,"0"0,0 0,0 0,0 0,0 0,0 0,0 0,0 26,13 27,-13 0,14 13,-14-13,13 13,-13-13,0 0,0 0,0 13,0-26,0 13,0-13,-13-14,13 0,-14 1,14-14</inkml:trace>
  <inkml:trace contextRef="#ctx0" brushRef="#br0" timeOffset="46335.135">4103 7726,'0'0,"0"0,0 0,0 0,0 0,0 0,0 0,0 0,0 0,40-27,-1 1,14-1,-13 1,0 13,-14-14,1 14,-1 0,1 0,-14-1,0 14,0-13,-13 13,0 0,0 0</inkml:trace>
  <inkml:trace contextRef="#ctx0" brushRef="#br0" timeOffset="49942.9283">5334 7157,'0'0,"0"0,0 0,0 0,0 0,0 0,0 0,0 0,13 40,0-1,-13 28,14-1,-1-13,0 13,-13 0,0-13,0 0,0-27,0 14,0-14,0-12,-13 12,13-13,0 0,0 1,0-1</inkml:trace>
  <inkml:trace contextRef="#ctx0" brushRef="#br0" timeOffset="50341.1213">4963 7223,'0'0,"0"0,0 0,0 0,0 0,0 0,0 0,40-13,0-14,13-12,0 12,13-12,-26 12,12 1,-25 12,-1 1,1 0,-1 0,1 0,-1 13</inkml:trace>
  <inkml:trace contextRef="#ctx0" brushRef="#br0" timeOffset="50776.8306">5810 6879,'0'0,"0"0,0 0,0 0,0 0,0 0,0 0,0 0,40 53,0 13,0 0,-1 14,-12-14,-1 13,-13 14,-13 13,0-14,-26 14,-14-26,-13-1,14-13,39-53</inkml:trace>
  <inkml:trace contextRef="#ctx0" brushRef="#br0" timeOffset="51618.9258">2713 7197,'0'0,"0"0,0 0,0 0,0 0,0 0,0 0,0 0,0 26,0 27,0 13,0 14,14-1,-14 0,0 1,13-1,0-13,-13 0,13-13,14 0,-14 0,13-13,1-14,13 14,-14-27,14 14,-14-27,-13 13,14 0,-14-13,-13 13</inkml:trace>
  <inkml:trace contextRef="#ctx0" brushRef="#br0" timeOffset="74591.1073">6485 6959,'0'0,"0"0,0 0,0 0,0 0,0 0,0 0,0 0,0 0,0 0,-13 26,13 14,-13-1,13-12,-13 13,13 12,0-12,0 13,0 0,13 0,-13 13,0-13,13 0,-13 0,0 0,13-14,-13 1,14 0,-14-1,0-12,13-1,0 1,-13-1,13 1,1-14,-1 13,0-12,-13-1,13 0,1 0,-14-13,13 14,-13-14</inkml:trace>
  <inkml:trace contextRef="#ctx0" brushRef="#br0" timeOffset="75139.046">6922 6945,'0'0,"0"0,0 0,0 0,0 0,0 0,0 0,0 53,13 13,-13 1,14-1,-14 0,13 0,-13 0,13 13,-13-26,0 14,13-15,-13-12,0 0,14-14,-14 1,0-27</inkml:trace>
  <inkml:trace contextRef="#ctx0" brushRef="#br0" timeOffset="75554.9016">7385 6839,'0'0,"0"0,0 0,0 0,0 0,0 0,0 0,0 0,14 27,12 26,-13 13,1 0,-1-13,0 13,0 0,1-13,-14 13,13-13,-13 0,0 0,0-13,0 0,0-14,-13-13,13 0,0-13</inkml:trace>
  <inkml:trace contextRef="#ctx0" brushRef="#br0" timeOffset="75920.1134">6935 7461,'0'0,"0"0,0 0,0 0,0 0,40-13,0 0,26 0,0-14,-13 1,0 12,0 1,-26 0,-1 0,0 0,1 13,-14-14,0 14,1 0</inkml:trace>
  <inkml:trace contextRef="#ctx0" brushRef="#br0" timeOffset="76382.8061">7994 7369,'0'0,"0"0,0 0,0 0,0 0,0 0,0 0,0 0,0 0,0 0,0 0,0 0,0 0,0 0,0 0,0 0,0 0,-13 39,0 1,-14 26,14 0,-13 0,26-52,-14-14</inkml:trace>
  <inkml:trace contextRef="#ctx0" brushRef="#br0" timeOffset="76758.8627">8431 6959,'0'0,"0"0,0 0,0 0,0 0,0 0,13 52,-13 41,14-14,-14 1,0-1,0-13,0 0,0-13,0-26,0 13,0-27,0 13,0-26,0 0</inkml:trace>
  <inkml:trace contextRef="#ctx0" brushRef="#br0" timeOffset="77084.0137">8113 7117,'0'0,"0"0,0 0,0 0,0 0,0 0,0 0,27-26,26-1,13-12,0-1,-13 0,0 14,0-1,-13 14,-14 0,-13 0,14 13</inkml:trace>
  <inkml:trace contextRef="#ctx0" brushRef="#br0" timeOffset="77429.8715">8987 7276,'0'0,"0"0,0 0,0 0,0 0,-13 66,13-13,0 13,0 0,-13-13,13 0,-14 0,14-26,0 12,0-12,0-1</inkml:trace>
  <inkml:trace contextRef="#ctx0" brushRef="#br0" timeOffset="78067.7057">9450 6879,'0'0,"0"0,0 0,0 0,0 0,0 40,-13 13,13 26,0 1,-13-1,0 0,13-13,-14-13,14 0,-13-26,26-1,-13 1,0-27,14-14,-1-12,0-14,13-26,1 0,-1-27,1 14,-1 26,-12 0,12 13,1 14,-14 0,0 12,0 1,-13 13,13-13,-13 13,0 13,14 0,-14 27,13-14,-13 14,0 13,0-13,-13 13,13 0,-14 0,14-14,-13-12,13-1,-13 1,13-1,0-26</inkml:trace>
  <inkml:trace contextRef="#ctx0" brushRef="#br0" timeOffset="78275.2891">9411 7276,'0'0,"0"0,0 0,0 0,0 0,0 0,52-26,1-1,-39 27,-1-13,-13 13</inkml:trace>
  <inkml:trace contextRef="#ctx0" brushRef="#br0" timeOffset="78630.1221">10099 6747,'0'0,"0"0,0 0,0 0,0 0,0 0,26 40,14 12,0 15,-14-1,-13 13,14 27,-27 13,-13 0,-14-13,-39 13,0 0,13-40,53-65</inkml:trace>
  <inkml:trace contextRef="#ctx0" brushRef="#br0" timeOffset="86720.6427">11144 6853,'0'0,"0"0,0 0,0 0,0 0,0 0,0 0,0 0,0 0,0 0,-39 26,-1 1,-13-1,27 1,-14 12,13-12,1 12,-1 1,14 0,0 13,0 0,13 13,-13-13,26 13,-13-13,13 0,-13 0,13-14,0 1,14-14,-14 14,14-13,12-1,-12 0,-1 1,1-14,-1 0,-13 1,1-1,-1-13,0 0,0 13,1-13,-14-13,13 13,0 0,-13 0</inkml:trace>
  <inkml:trace contextRef="#ctx0" brushRef="#br0" timeOffset="87243.8223">11634 6906,'0'0,"0"0,0 0,0 0,0 0,0 0,0 0,0 0,13 39,1 27,-1-13,0 0,-13 0,13 0,-13 0,0-13,0 13,0-14,0 1,0-14,-13 1,13-1,0 1,0-14,-13-13,13 13,0-13</inkml:trace>
  <inkml:trace contextRef="#ctx0" brushRef="#br0" timeOffset="87736.2763">11290 6998,'0'0,"0"0,0 0,0 0,0 0,0 0,0 0,0 0,0 0,0 0,0 0,40 0,-1-13,28 0,-14 0,-1-1,1 1,-13 0,0 0,-14 13,14-14,-14 1,14 0,-13 0,-1 13,1-14,-1 1,1 13,-1 0</inkml:trace>
  <inkml:trace contextRef="#ctx0" brushRef="#br0" timeOffset="88161.0101">12177 7408,'0'0,"0"0,0 0,0 0,0 0,0 0,0 0,0 0,0 0,0 0,0 0,-13 40,13-14,-14 14,14 0,-13-14,13 1,-13-1,13-26,0 0,0 0</inkml:trace>
  <inkml:trace contextRef="#ctx0" brushRef="#br0" timeOffset="88555.315">12878 6879,'0'0,"0"0,0 0,0 0,0 0,0 0,0 0,0 27,0 12,0 14,0 13,0 1,0-15,0 15,0-14,0-14,0 1,0-14,0 14,0-14,0 1,0-1</inkml:trace>
  <inkml:trace contextRef="#ctx0" brushRef="#br0" timeOffset="88941.1939">12455 7025,'0'0,"0"0,0 0,0 0,0 0,0 0,0 0,0 0,53-14,0-12,26 0,-13 12,0-12,-13-1,0 14,-13 0,-14 0,1-1,13 14,13-26,0 13,-1 0</inkml:trace>
  <inkml:trace contextRef="#ctx0" brushRef="#br0" timeOffset="89376.0114">13514 6813,'0'0,"0"0,0 0,0 0,0 0,0 0,0 0,0 0,0 0,13 40,0 13,0 13,14 13,-14 1,0-14,-13 13,0-26,0 13,0-13,0-13,-13-14</inkml:trace>
  <inkml:trace contextRef="#ctx0" brushRef="#br0" timeOffset="89759.92">13977 6760,'0'0,"0"0,0 0,0 0,0 0,0 0,0 0,0 0,0 0,0 40,13-1,0 1,-13 13,14 0,-1 13,0-13,-13 0,13 0,-13 0,0-13,0-14,0 0</inkml:trace>
  <inkml:trace contextRef="#ctx0" brushRef="#br0" timeOffset="90093.1971">13461 7276,'0'0,"0"0,0 0,0 0,0 0,53-26,0 12,-1-12,41-14,0 1,-27-1,0 27,-13-14,-13 1,-14 12,1 14,-1-13,-13-13,14 13</inkml:trace>
  <inkml:trace contextRef="#ctx0" brushRef="#br0" timeOffset="90654.9951">14546 6707,'0'0,"0"0,0 0,0 0,0 0,0 0,0 0,0 0,0 0,0 0,0 0,0 0,0 0,0 0,40 53,-1 13,-12-13,-1 13,1 0,-14 1,-13-1,0 13,-13-13,0 0,-14-13,1 13,12 1,-25-14,12-14,-13-12,-12-14,25 0,27-13</inkml:trace>
  <inkml:trace contextRef="#ctx0" brushRef="#br0" timeOffset="91826.9504">15446 6496,'0'0,"0"0,0 0,0 0,0 0,0 0,0 0,0 0,0 0,0 0,0 0,0 0,0 0,0 0,0 0,0 0,-26 39,-1 14,1 27,-1-14,14 13,-14-13,14 14,0-1,13-26,13 13,0 0,1-13,-1-13,13 13,-12-27,12 14,-13-14,14-13,-14 14,13-14,-12-13,12 13,-13-13,14 0,-1 0,-26 14</inkml:trace>
  <inkml:trace contextRef="#ctx0" brushRef="#br0" timeOffset="92265.1784">16081 6456,'0'0,"0"0,0 0,0 0,0 0,0 0,0 26,14 14,-14 26,0 0,13 0,-13-13,0 13,0-13,0 0,-13 0,13 0,-14-13,1 0,0-14,0 0,-1-26,1 14</inkml:trace>
  <inkml:trace contextRef="#ctx0" brushRef="#br0" timeOffset="92606.4172">15671 6681,'0'0,"0"0,0 0,0 0,0 0,0 0,0 0,26-27,27-12,14-14,25 0,-26 13,1 14,-1-1,-27 1,1 12,-13 1,-1 0,1 13,-14 13,13-13</inkml:trace>
  <inkml:trace contextRef="#ctx0" brushRef="#br0" timeOffset="92984.9691">16571 6866,'0'0,"0"0,0 0,0 0,0 0,-40 66,14 13,-1 1,1-14,-1 0,1-13,13 0,-1-13,1-14,0-13,13-13,0 0</inkml:trace>
  <inkml:trace contextRef="#ctx0" brushRef="#br0" timeOffset="93299.9057">16942 6324,'0'0,"0"0,0 0,0 0,0 0,0 52,0 1,0 0,0 0,-14 0,14-13,-13 13,13 0,-13 13,0-13,-1 0,14 0</inkml:trace>
  <inkml:trace contextRef="#ctx0" brushRef="#br0" timeOffset="93976.9684">17339 6244,'0'0,"0"0,0 0,0 0,0 0,13 40,-13 13,13 26,-13-13,0 0,-13 1,13-1,-13-13,13-14,-14 14,-12-26,13-1,-14 1,14-14,0 0,0-13,-1 0,-12 0,13-13,-1 13,1-13,-13 13,-1-14,-13 1,1-13,12 26,1-14,13 1,-1 13,14-13,14 13,-1-13,27 0,-14-1,27 1,0 0,0 0,0-1,13 1,-26 0,-1 0,1 13,-13-13,-1-1,-13 1,14 0,-14 0,-13 13</inkml:trace>
  <inkml:trace contextRef="#ctx0" brushRef="#br0" timeOffset="94241.0901">17881 6681,'0'0,"0"0,0 0,0 0,0 0,0 0,-26 39,-1 14,1 13,-1-13,1-13,13 0,0-14,-1-26,14 13,-13 1</inkml:trace>
  <inkml:trace contextRef="#ctx0" brushRef="#br0" timeOffset="94930.2706">18398 6284,'0'0,"0"0,0 0,0 0,0 0,0 0,0 40,0 12,-14 1,14 27,-13-1,0-13,0-13,-1 0,1-13,13-14,-13 1,13-14,-13 0,-1-13,14 0,-13-13,0-14,0 1,13-14,-14 1,1-14,-13 0,-1 0,14 0,-13 13,-1-13,14 14,0 12,13 14,-14 0,14 0,0-1,0 1,27 0,13 0,-1-14,14 14,-13-14,0 14,13-13,-14 13,-12-1,-14 1,13 0,-12 0,12-14,14 1,-27-1,0 27</inkml:trace>
  <inkml:trace contextRef="#ctx0" brushRef="#br0" timeOffset="95179.6342">18834 6006,'0'0,"0"0,0 0,0 0,14 53,-14 0,13 39,-13 14,0 0,0-13,-13-1,13 1,-14-40,1 13,0-13,-14 0,-12 0,12-14,27-39</inkml:trace>
  <inkml:trace contextRef="#ctx0" brushRef="#br0" timeOffset="96297.9626">19059 5741,'0'0,"0"0,0 0,0 0,0 0,0 0,27 14,12-1,-25 13,12 1,-13-14,14 14,-14-1,0 0,-13 14,14 0,-14 0,-14 12,14-12,-13 13,0-13,-14 13,14 0,0-1,0 1,13 0,0-13,13 0,0-14,-13-13,13 1,-13-1,0 0,14-13,-14 13,-14-13,14-13,-13 13,0 0,0 13,-1-13,-12 0,0 14,-1 12,14 0,0 1,13 13,0-1,13 1,0 13,0-13,1 12,-14-12,0 13,-27-13,-13 26,1-26,-1 13,-13-1,-13-12,13-13,0-14,13 0,1-13,-1-13,27 13,-14-13,14-14,13 14,0-14,0 14,-13 13</inkml:trace>
  <inkml:trace contextRef="#ctx0" brushRef="#br0" timeOffset="134395.9289">1403 8890,'0'0,"0"0,0 0,0 0,0 0,0 0,0 0,0 0,0 0,0 0,0 0,0 0,0 0,0 0,0 0,0 0,0 0,0 0,0 0,-26 13,-14 0,13 1,-12-1,12 0,14 0,-14-13,14 14,-13 12,12-13,1 1,0-1,13-13,-13 13,13 0,13-13,-13 13,13-13,0 14,-13-14,14 13,12-13,-13 13,1-13,-1 0,13 13,-12-13,12 14,-13-14,14 13,-14-13,0 13,14 0,-14-13,0 14,0-14,-13 13,14 0,-1 13,-13-12,0-1,0 13,0 1,-13-1,13 1,-27-14,14 13,0 1,-14-14,14 0,-13 1,-1-1,14 0,-14 0,14 0,-13-13,-1 14,14-14,-14 0,14 13,-13-26,13 13,-1 0,-12-14,13-12</inkml:trace>
  <inkml:trace contextRef="#ctx0" brushRef="#br0" timeOffset="134974.9743">1813 9049,'0'0,"0"0,0 0,0 0,0 0,0 0,0 0,0 0,0 0,27-13,12-1,14 1,0 0,0-14,-13 14,0 13,-14-13,1 0,-14 13,-13 0,13 0,-13 0</inkml:trace>
  <inkml:trace contextRef="#ctx0" brushRef="#br0" timeOffset="135338.0533">1827 9419,'0'0,"0"0,0 0,0 0,0 0,0 0,0 0,0 0,0 0,0 0,26-13,27 0,0-14,0 14,-13 0,-1 0,-12-1,-1 1,-13 13,1 0,-14 0,0-13</inkml:trace>
  <inkml:trace contextRef="#ctx0" brushRef="#br0" timeOffset="136251.2105">2727 8599,'0'0,"0"0,0 0,0 0,0 0,0 0,0 0,0 0,0 0,0 0,-40 13,-13 0,0 14,13-14,14 14,-1-14,1 13,13 1,13-1,0 14,0-14,26 14,-13-14,14 1,-1-1,1 14,-14-13,13 12,-12-12,-14 12,0 1,0 13,-14-13,-12 13,-1-14,1 1,0 0,12-14,1-13,-13 1,26-1,-14 0,14-13,-13 13,13-13,0 0,13 0,-13-13,14 13,-1 0,13 0,-12 0,-1 0,13 13,-13 14,14-1,-14 14,14 0,-14-1,0 1,14 0,-1-14,14 14,13-27,0 13,-14-26,-25 14</inkml:trace>
  <inkml:trace contextRef="#ctx0" brushRef="#br0" timeOffset="137739.9287">3494 8612,'0'0,"0"0,0 0,0 0,0 0,0 0,0 0,0 0,0 40,0 13,13 26,-13-13,0 0,14 14,-14-27,0 0,0-14,0 1,13-13,-13-14,0 13,0-13,0 1</inkml:trace>
  <inkml:trace contextRef="#ctx0" brushRef="#br0" timeOffset="138082.8983">3931 8586,'0'0,"0"0,0 0,0 0,0 0,0 0,0 0,0 0,0 0,0 0,13 39,-13 14,0 0,0 13,0 1,0-15,0 15,0-14,0-1,-13-12,13 13,-13-26</inkml:trace>
  <inkml:trace contextRef="#ctx0" brushRef="#br0" timeOffset="138358.7441">3534 9022,'0'0,"0"0,0 0,0 0,53-13,13 13,0-13,-13-14,13 1,-52 26,-14 0,13-13,0 13</inkml:trace>
  <inkml:trace contextRef="#ctx0" brushRef="#br0" timeOffset="138879.9493">4434 8533,'0'0,"0"0,0 0,0 0,0 0,0 0,0 0,0 0,13 40,0 12,1 28,-1-1,0 1,-13-14,0 0,13-13,-13 0,0-27,0 1,0-1,-13 1,13-14</inkml:trace>
  <inkml:trace contextRef="#ctx0" brushRef="#br0" timeOffset="139207.9349">4791 8520,'0'0,"0"0,0 0,0 0,0 0,0 0,0 0,0 0,0 0,0 39,0 14,14 13,-14 0,13-13,-13 14,0-15,13-12,-13 0,0 0,0-14,0-13,0 14,0-14,0 13</inkml:trace>
  <inkml:trace contextRef="#ctx0" brushRef="#br0" timeOffset="139495.7882">4460 9022,'0'0,"0"0,0 0,0 0,0 0,0 0,40-13,13 0,0-14,0 1,-13-1,13 1,-14 0,1-1,-27 14,14-14,-1 14</inkml:trace>
  <inkml:trace contextRef="#ctx0" brushRef="#br0" timeOffset="139839.7434">5241 8546,'0'0,"0"0,0 0,0 0,0 0,0 0,0 40,14 26,-14-13,0 13,0-13,0 0,0 0,0-27,0 14,0-14,0-12,0 12,0-13,0 0</inkml:trace>
  <inkml:trace contextRef="#ctx0" brushRef="#br0" timeOffset="140438.8836">4884 8586,'0'0,"0"0,0 0,0 0,0 0,0 0,53-13,0-1,0-12,13 13,-26-14,-14 27,-13-13,54-14,12-12,-13 12,-13 14,-13 0,-14 0,1 13,-1-14,1 14,-14 0,0 0,0 0,-13 14,14-1,-14-13,13 13,-13-13,13 0,-13 0,13 13,1-13,-1 14,0-1,27 13,-14 14,1 13,-1 0,1 26,-14 14,-26 13,-27-1,0 1,-13 13,0-13,0-27,53-65</inkml:trace>
  <inkml:trace contextRef="#ctx0" brushRef="#br0" timeOffset="140936.8859">3243 8401,'0'0,"0"0,0 0,0 0,0 0,0 0,-40 52,14 28,12 26,1-1,0 15,26-1,0 0,27 0,26-13,0-14,14-12,-1-14,-13-27,-66-25</inkml:trace>
  <inkml:trace contextRef="#ctx0" brushRef="#br0" timeOffset="141522.8643">6472 8295,'0'0,"0"0,0 0,0 0,-13 53,0 0,-14 13,14 26,0 14,0 0,13-13,0-27,13 0,-13-13,13 0,14 0,-14 0,0-27,13 14,1-27,-1-13,14 0,-13-13,-27 26</inkml:trace>
  <inkml:trace contextRef="#ctx0" brushRef="#br0" timeOffset="141911.0089">6935 8374,'0'0,"0"0,0 0,0 0,0 0,0 0,0 0,0 0,14 40,-14 13,13 13,-13 0,13 0,-13-13,0 0,13 0,-13-13,0-1,-13 1,13-14,13-12,-13 12</inkml:trace>
  <inkml:trace contextRef="#ctx0" brushRef="#br0" timeOffset="142220.1632">7266 8295,'0'0,"0"0,0 0,0 0,0 0,0 0,0 0,0 0,0 26,14 27,-1 0,0 0,0 13,1-13,-14-13,13 13,-13-14,0 14,13-13,-13 13,-13-14,13 1</inkml:trace>
  <inkml:trace contextRef="#ctx0" brushRef="#br0" timeOffset="142469.2533">6949 8731,'0'0,"0"0,0 0,0 0,0 0,53-13,0 0,13 0,-13-1,-40 14,-13-13,13 13,0-13</inkml:trace>
  <inkml:trace contextRef="#ctx0" brushRef="#br0" timeOffset="142936.2878">7849 8229,'0'0,"0"0,0 0,0 0,0 0,0 0,26 39,-13 14,1 13,-1-13,0 0,0 0,-13 0,0-13,14-1,-14 1,0-14,0 1,0-14,0 0,-14 1</inkml:trace>
  <inkml:trace contextRef="#ctx0" brushRef="#br0" timeOffset="143233.0863">7677 8334,'0'0,"0"0,0 0,0 0,0 0,0 0,0 0,39-13,14-13,27-14,-1 14,-13-1,-13 1,0-1,0 1,-26 12</inkml:trace>
  <inkml:trace contextRef="#ctx0" brushRef="#br0" timeOffset="143644.0402">8391 8083,'0'0,"0"0,0 0,0 0,0 0,27 53,-14 0,14 26,12 14,-25-27,12 0,-13 0,0-13,1 0,-14 0,13 0,-13-13,0-14,0 1,0-1,13-13,-13-13,13-26,-13 13,14-1,-14 14</inkml:trace>
  <inkml:trace contextRef="#ctx0" brushRef="#br0" timeOffset="143915.2555">8683 8176,'0'0,"0"0,0 0,0 0,0 0,0 0,0 0,0 0,0 0,0 0,13 26,-13 14,13 13,0 0,14 13,-14-13,13-14,-26-25,27 39,-1-14,-12 1</inkml:trace>
  <inkml:trace contextRef="#ctx0" brushRef="#br0" timeOffset="144174.1146">8431 8625,'0'0,"0"0,0 0,0 0,27-13,12 0,-25 0,-1 13,-13-13,13 13,0-14</inkml:trace>
  <inkml:trace contextRef="#ctx0" brushRef="#br0" timeOffset="144568.2024">9172 8123,'0'0,"0"0,0 0,0 0,0 0,0 0,0 0,40 66,0 0,-14 0,14 0,-14 0,1 14,-27 12,-13 14,-40 0,0-13,-13-1,13 1,13-14,27-79</inkml:trace>
  <inkml:trace contextRef="#ctx0" brushRef="#br0" timeOffset="145273.8766">8563 8573,'0'0,"0"0,0 0,0 0,0 0,0 0,0 0,0 0,0 0,0 0,53-40,14 13,-14-12,13 12,-13 1,-53 26,13 0,-13-13</inkml:trace>
  <inkml:trace contextRef="#ctx0" brushRef="#br0" timeOffset="146500.1348">9887 8229,'0'0,"0"0,0 0,0 0,0 0,0 0,0 0,0 0,0 0,0 0,0 0,0 0,0 0,0 0,0 0,0 0,0 0,0 0,0 0,-13 39,-14 1,14 39,-13-13,-1 40,1-13,-1-1,14-12,13-14,0 0,13-13,0 0,1-13,12-1,-13-12,1-1,-1-12,0-14,0 13,-13-13,0 0</inkml:trace>
  <inkml:trace contextRef="#ctx0" brushRef="#br0" timeOffset="156302.236">10324 8255,'0'0,"0"0,0 0,0 0,0 0,0 0,0 0,0 0,0 0,0 40,13 13,-13 39,0-12,0-1,0 0,0-13,0-13,0 0,0-26,0-1,0 1,0-14</inkml:trace>
  <inkml:trace contextRef="#ctx0" brushRef="#br0" timeOffset="156625.925">10787 8096,'0'0,"0"0,0 0,0 0,0 0,0 0,0 0,0 27,0 26,13 0,-13-1,0 1,0 0,0 0,-13 0,13-13,-13 13,13 0,-13-14,13 1</inkml:trace>
  <inkml:trace contextRef="#ctx0" brushRef="#br0" timeOffset="157195.5457">10284 8586,'0'0,"0"0,0 0,0 0,0 0,53-13,13-14,0 14,1 0,-1-14,0 1,0-1,0-12,0 12,-13 1,-13-1,13 14,-26 0,12-1,-26 1,14 0,-14 13,14-13,-14 13,0 0,0 0,1-13,-14 13,13 0,-13 13,0-13,13 13,-13 13,0 14,0 13,13 0,-13 0,0 0,0 0,0-14,14-12,-14-1,0 1,13-14,0-13,0 0,-13 0</inkml:trace>
  <inkml:trace contextRef="#ctx0" brushRef="#br0" timeOffset="157459.9799">11634 7977,'0'0,"0"0,0 0,0 0,0 0,0 0,13 66,1 0,-14 14,13-14,-13 13,0-12,0-1,-13-13,13-27,0 14,-14-14,14 1</inkml:trace>
  <inkml:trace contextRef="#ctx0" brushRef="#br0" timeOffset="157685.0372">11369 8520,'0'0,"0"0,0 0,0 0,53-14,14 1,-54 0,0 13,0-13</inkml:trace>
  <inkml:trace contextRef="#ctx0" brushRef="#br0" timeOffset="157984.8289">12269 8057,'0'0,"0"0,0 0,0 0,0 0,-13 39,0 27,0 1,-1-1,1 0,0 0,0-13,0 0,13 0,-14-27,14 1,0-14,0 0</inkml:trace>
  <inkml:trace contextRef="#ctx0" brushRef="#br0" timeOffset="158277.9787">12574 7951,'0'0,"0"0,0 0,0 0,0 0,0 0,13 66,-13 0,0 13,0-12,0-1,0 0,-13-13,13 0,-13 0,13-27,-14 1,1-14,13 0</inkml:trace>
  <inkml:trace contextRef="#ctx0" brushRef="#br0" timeOffset="158503.2205">12111 8401,'0'0,"0"0,0 0,0 0,0 0,39 0,14-27,0 14,0-14,-40 14,1 13,-1-13,0 13</inkml:trace>
  <inkml:trace contextRef="#ctx0" brushRef="#br0" timeOffset="158885.9036">12865 7885,'0'0,"0"0,0 0,0 0,0 0,0 0,26 53,1 13,-1 26,1 14,-14-13,-13-1,-13-12,0-27,-1 13,-12-13,13-14,-1 1,-12-14,13 1,0-1,13-26</inkml:trace>
  <inkml:trace contextRef="#ctx0" brushRef="#br0" timeOffset="159468.0176">13315 7805,'0'0,"0"0,0 0,0 0,0 0,0 0,0 0,-13 40,-14 0,1 26,-1 13,1-13,13 14,-14-14,14 0,0 0,0-13,13 0,0 0,13-13,-13 12,26-12,-13-13,1-1,-1-13,0 0,0 1,-13-14,14 0,-14-14,0 14,0 0</inkml:trace>
  <inkml:trace contextRef="#ctx0" brushRef="#br0" timeOffset="159834.1309">13752 8004,'0'0,"0"0,0 0,0 0,0 0,0 26,0 27,0 13,-13 0,13 0,0 1,-14-14,14-14,0 1,0-14,0 1,0-1,0 1,-13-1</inkml:trace>
  <inkml:trace contextRef="#ctx0" brushRef="#br0" timeOffset="160138.9959">13461 8202,'0'0,"0"0,0 0,0 0,0 0,0 0,0 0,0 0,39-26,14-1,13-13,1 14,-1-14,0 14,0-1,-13 1,0 13,-13 13,-14-13</inkml:trace>
  <inkml:trace contextRef="#ctx0" brushRef="#br0" timeOffset="160476.748">14321 7924,'0'0,"0"0,0 0,0 0,0 0,13 53,-13 13,0 14,0 12,0-12,0-14,0 0,0 0,0-26,0 0,0-14,-13-13</inkml:trace>
  <inkml:trace contextRef="#ctx0" brushRef="#br0" timeOffset="160799.8136">14718 7911,'0'0,"0"0,0 0,0 0,0 0,0 53,-13 13,13 0,-13 14,-1-14,1 0,0-13,13-13,-13-1,13-12,-14-1,1-13,13-13,-26 14,12-28</inkml:trace>
  <inkml:trace contextRef="#ctx0" brushRef="#br0" timeOffset="161033.0743">14149 8321,'0'0,"0"0,0 0,0 0,0 0,53 0,13-13,0-14,0 1,27-14,13 14,-13-14,-14 0,-13 14,-13 0,-13-1,-40 27</inkml:trace>
  <inkml:trace contextRef="#ctx0" brushRef="#br0" timeOffset="161306.0063">15036 7911,'0'0,"0"0,0 0,0 0,0 0,0 53,0 13,0 13,-14-12,14 12,0 0,-13-26,13 0,0 0,-13-26,13-14,13-13,-13 0,13 0</inkml:trace>
  <inkml:trace contextRef="#ctx0" brushRef="#br0" timeOffset="161570.2195">15406 7858,'0'0,"0"0,0 0,0 0,0 0,0 0,0 0,0 40,0 0,0 26,-13 0,13 13,0-13,-13-13,13 0,-13 0,13-13,-14-1</inkml:trace>
  <inkml:trace contextRef="#ctx0" brushRef="#br0" timeOffset="161894.9013">14811 8242,'0'0,"0"0,0 0,0 0,39-13,1 13,13-14,0 1,13 0,0 0,0-14,-13 1,-13-1,0 14,0-13,-14-1,1 1,-1-1</inkml:trace>
  <inkml:trace contextRef="#ctx0" brushRef="#br0" timeOffset="162295.2118">15697 7673,'0'0,"0"0,0 0,0 0,0 0,0 0,14 40,12 13,-13-1,14 15,-14-14,0 13,-13-13,14-1,-14 1,-14 14,1-15,-27 1,1-13,-1 0,0-1,1-25,-1-1,13-13,14 0,0-13,0 13,13 0</inkml:trace>
  <inkml:trace contextRef="#ctx0" brushRef="#br0" timeOffset="163278.9263">16425 7713,'0'0,"0"0,0 0,0 0,0 0,0 0,0 0,0 0,0 0,0 0,0 0,-26 39,-1 27,1 14,0-1,-1 1,14-1,13-13,-13 0,13-13,0 0,13-13,0-14,-13 1,0-14</inkml:trace>
  <inkml:trace contextRef="#ctx0" brushRef="#br0" timeOffset="163582.9422">16730 7792,'0'0,"0"0,0 0,0 0,0 0,0 66,13 0,0 14,1 25,-1-38,-13-1,0-13,0 0,0-14,-13-12,13-14,-14 0,1-13,13 13</inkml:trace>
  <inkml:trace contextRef="#ctx0" brushRef="#br0" timeOffset="163818.0654">16439 7938,'0'0,"0"0,0 0,0 0,53-14,0-12,-1-1,15 1,-1-1,-53 27,0-13,1 13,-1-13</inkml:trace>
  <inkml:trace contextRef="#ctx0" brushRef="#br0" timeOffset="164183.4005">17392 7766,'0'0,"0"0,0 0,0 0,0 52,13 15,-13 12,0 0,0 1,-13-14,13 0,-14 0,1-26,0-14,-14 1,14-27,-13 0,-1-27,14 1</inkml:trace>
  <inkml:trace contextRef="#ctx0" brushRef="#br0" timeOffset="164612.4622">17021 7739,'0'0,"0"0,0 0,0 0,0 0,0 0,0 0,40-13,13-14,13 1,-13 13,0-14,-14 14,1 0,-13 0,-14 13,13-14,-12 14,-1 0,-13 0,0 0,13 0,-13 0,0 0,0 0,0 0,0 0,0-13,0 13</inkml:trace>
  <inkml:trace contextRef="#ctx0" brushRef="#br0" timeOffset="165143.8859">17921 7461,'0'0,"0"0,0 0,0 0,0 0,0 0,0 0,0 40,0 13,0 26,-13 1,13-14,0 0,-13-13,13 0,0 0,0-27,0 14,0-14,0 1</inkml:trace>
  <inkml:trace contextRef="#ctx0" brushRef="#br0" timeOffset="165448.7641">18212 7435,'0'0,"0"0,0 0,0 0,0 0,0 0,0 39,13 1,1 26,-1 27,0-27,0 13,1-26,-14 14,13-15,-26-12,13 13,-14-13</inkml:trace>
  <inkml:trace contextRef="#ctx0" brushRef="#br0" timeOffset="165691.0196">17709 7832,'0'0,"0"0,0 0,0 0,0 0,66 0,-13-14,-39 1,-1 13,0 0,14-13</inkml:trace>
  <inkml:trace contextRef="#ctx0" brushRef="#br0" timeOffset="166073.8781">18583 7435,'0'0,"0"0,0 0,0 0,0 0,26 66,1 53,-14 0,0 0,-13 0,-13-26,0 13,-27-27,0-13,14-13,-14-26,14-14,12 0,-12-13,13 0,13 13</inkml:trace>
  <inkml:trace contextRef="#ctx0" brushRef="#br0" timeOffset="166561.9509">17934 7818,'0'0,"0"0,0 0,0 0,0 0,0 0,0 0,0 0,0 0,0 0,53-13,13 0,14 0,-14-14,-13 14,0-13,0 12,0-12,-14 13</inkml:trace>
  <inkml:trace contextRef="#ctx0" brushRef="#br0" timeOffset="167267.9559">19271 7236,'0'0,"0"0,0 0,0 0,0 0,0 0,0 0,-13 27,0 26,-27 0,13 13,-12-13,12 26,-12-13,12 0,14 1,-14 12,27-13,-13 0,13-13,13 0,1 0,-1-27,0 14,0-27,1 1,-1-1,0-13,0-13,0-14,1 1,-1 12,-13 14</inkml:trace>
  <inkml:trace contextRef="#ctx0" brushRef="#br0" timeOffset="167639.6926">19695 7303,'0'0,"0"0,0 0,0 0,0 0,0 0,0 0,0 0,0 39,0 1,0 26,-14 0,14 0,0 0,0 1,-13-14,13-1,0-12,-13 13,13 0,-13-13,13-1,0-39</inkml:trace>
  <inkml:trace contextRef="#ctx0" brushRef="#br0" timeOffset="167986.9124">19456 7501,'0'0,"0"0,0 0,0 0,0 0,0 0,0 0,0 0,27-13,26-1,0-12,26-14,1 14,-14-1,0 1,0 0,-13-1,-13 1</inkml:trace>
  <inkml:trace contextRef="#ctx0" brushRef="#br0" timeOffset="168281.9539">20264 7117,'0'0,"0"0,0 0,0 0,0 66,0 1,0-1,0 13,0 0,-13 1,13-14,0 0,-14-13,14-13,0-1,0-25,0 12,14-13</inkml:trace>
  <inkml:trace contextRef="#ctx0" brushRef="#br0" timeOffset="168572.0274">20581 7223,'0'0,"0"0,0 0,0 0,0 0,0 0,0 0,0 0,0 0,0 0,0 0,0 53,0 0,0 0,0 0,0-14,0 14,-13 0,13-53,0 14,0-14,0 13</inkml:trace>
  <inkml:trace contextRef="#ctx0" brushRef="#br0" timeOffset="168816.5449">20145 7567,'0'0,"0"0,0 0,0 0,0 0,66 0,-13-13,-40 0,0 13,0 0,146-27,-26-13,-14-12</inkml:trace>
  <inkml:trace contextRef="#ctx0" brushRef="#br0" timeOffset="169142.0313">20978 7104,'0'0,"0"0,0 0,0 0,0 0,0 40,0 13,0 0,-13 0,13-1,0 1,-13 13,13-26,0 13,-13-13,13 13,0-27,0 1,0-14,-13 0</inkml:trace>
  <inkml:trace contextRef="#ctx0" brushRef="#br0" timeOffset="169232.2696">20912 7594,'0'0,"0"0,0 0</inkml:trace>
  <inkml:trace contextRef="#ctx0" brushRef="#br0" timeOffset="169445.9706">20476 7104,'0'0,"0"0,0 0,0 0,0 0,0 0,0 0,0 0,0 0,39-13,14 13,27-13,-14-1,0 1,-13 0,0 0,-13 13,-14-14,14 1,-1-26,1 12</inkml:trace>
  <inkml:trace contextRef="#ctx0" brushRef="#br0" timeOffset="169787.9358">21548 6734,'0'0,"0"0,0 0,0 0,0 0,26 66,-13 13,14 14,-14 26,0-13,-13 13,0-13,0-1,-13-12,0-14,-27 1,-13 12,0-12,-13-1,26-13,27-53</inkml:trace>
  <inkml:trace contextRef="#ctx0" brushRef="#br0" timeOffset="170640.1725">8921 9393,'0'0,"0"0,0 0,0 0,0 0,0 0,0 0,0 0,13 39,0 14,1 27,-1-14,13 13,-13-13,1 1,-1-15,0-12,14-13,-1-14</inkml:trace>
  <inkml:trace contextRef="#ctx0" brushRef="#br0" timeOffset="170932.9719">9463 9247,'0'0,"0"0,0 0,0 0,0 0,0 66,0 0,14 14,-14-14,0 13,13 1,-13-14,0 0,0-13,0-13,0-14,0 1,-13-14,13 0</inkml:trace>
  <inkml:trace contextRef="#ctx0" brushRef="#br0" timeOffset="171256.0031">8894 9803,'0'0,"0"0,0 0,0 0,0 0,53-13,13-14,40 1,-13-14,-14 0,-12 14,-1-14,-13 14,-14-1,1 1,0 13,0-1,-14 1,14 0,-40 13</inkml:trace>
  <inkml:trace contextRef="#ctx0" brushRef="#br0" timeOffset="171539.0636">10138 9340,'0'0,"0"0,0 0,0 0,0 0,0 0,14 26,-14 14,13 26,-13 0,13 0,0 1,-13-15,14 1,-14-26,0-1,13 1,-13-1</inkml:trace>
  <inkml:trace contextRef="#ctx0" brushRef="#br0" timeOffset="171826.2024">9821 9459,'0'0,"0"0,0 0,0 0,0 0,0 0,53-13,0-14,0-13,13 14,-13 0,0-1,0 1,0-1,0 1</inkml:trace>
  <inkml:trace contextRef="#ctx0" brushRef="#br0" timeOffset="172100.5093">10761 9168,'0'0,"0"0,0 0,0 0,0 0,0 40,13 12,-13 28,0-14,0 0,0-13,13 0,-13-13,0-1,-13-12,13-14,13 13,-13-12</inkml:trace>
  <inkml:trace contextRef="#ctx0" brushRef="#br0" timeOffset="172376.7337">10443 9234,'0'0,"0"0,0 0,0 0,0 0,0 0,53-26,0-1,13 1,-40 26,-12-14,-1 14,0-13,0 13</inkml:trace>
  <inkml:trace contextRef="#ctx0" brushRef="#br0" timeOffset="172702.1441">11277 8969,'0'0,"0"0,0 0,0 0,0 0,0 0,39 67,-12-1,13 0,-1 40,-12-1,-14 1,-13-13,-26 0,-14 12,-13-25,0-1,13-13,40-53</inkml:trace>
  <inkml:trace contextRef="#ctx0" brushRef="#br0" timeOffset="173331.1291">8603 9287,'0'0,"0"0,0 0,0 0,0 0,0 0,0 66,13 27,1 26,-1-80,-13-12,13-1,0 1</inkml:trace>
  <inkml:trace contextRef="#ctx0" brushRef="#br0" timeOffset="173811.9208">12018 9485,'0'0,"0"0,0 0,0 0,0 0,0 0,0 0,0 0,0 0,-13 53,-1-40,-25 54,12-1,1 0,-1-40,27-12,0-14</inkml:trace>
  <inkml:trace contextRef="#ctx0" brushRef="#br0" timeOffset="174143.8289">12362 8797,'0'0,"0"0,0 0,0 0,0 0,0 0,-26 67,-14 12,-13 14,0 12,27-25,12-14,-12 0,26-13,-13 0,26 0,13-14,1 1,12 0,-12-14,13 1,-40-27</inkml:trace>
  <inkml:trace contextRef="#ctx0" brushRef="#br0" timeOffset="174429.6272">12786 9088,'0'0,"0"0,0 0,0 0,13 53,-13-13,13 13,0-13,-13-1,14-12,-14 12,0-25,0 12,0-13,0-13,0 0</inkml:trace>
  <inkml:trace contextRef="#ctx0" brushRef="#br0" timeOffset="174653.008">12349 9141,'0'0,"0"0,0 0,0 0,53-13,-14-13,28 12,-1-12,0-14,0 1,-13-1,13 13,0-12</inkml:trace>
  <inkml:trace contextRef="#ctx0" brushRef="#br0" timeOffset="174952.0878">13461 8956,'0'0,"0"0,0 0,0 0,0 0,0 53,0 13,0-13,0 13,0 0,0-13,-14 0,14-13,-13 0,0-14,13-13,-13 1</inkml:trace>
  <inkml:trace contextRef="#ctx0" brushRef="#br0" timeOffset="175196.8633">13117 8956,'0'0,"0"0,0 0,0 0,52-13,1-14,0 1,14 13,-1-14,-53 27,0-13,0 13</inkml:trace>
  <inkml:trace contextRef="#ctx0" brushRef="#br0" timeOffset="175494.0043">13884 8864,'0'0,"0"0,0 0,0 0,0 0,13 39,-13 14,14 0,-14 0,0 0,0 0,0 0,0-27,0 14,0-40,0 0,0 13</inkml:trace>
  <inkml:trace contextRef="#ctx0" brushRef="#br0" timeOffset="175734.9703">13646 8811,'0'0,"0"0,0 0,0 0,0 0,53-27,-27 14,-12 13,-14-13,13 13</inkml:trace>
  <inkml:trace contextRef="#ctx0" brushRef="#br0" timeOffset="176088.9511">14228 8665,'0'0,"0"0,0 0,0 0,0 0,27 53,12 13,-12 0,-1 0,1-13,-14 14,-13-15,0 15,-13-14,0-14,-1 14,1-13,0-14,13 1,0-14</inkml:trace>
  <inkml:trace contextRef="#ctx0" brushRef="#br0" timeOffset="176825.9473">14572 8731,'0'0,"0"0,0 0,0 0,0 0,0 0,0 0,0 0,0 0,40 0,-13 0,12 0,-12 0,-1 27,1-1,-14 1,0 12,-13 1,0 0,0 13,-13-14,13-12,0 12,0-12,0-14,13 14,-13-14,13-13,1 13,-1-13,-13 0,13 13,-13-13,0 0,0 0,0 0,-13 0,0 14,-1-1,-12 0,13 0,-1 14,14-1,0 1,0 12,14 1,12-14,-13 14,1-13,-14 12,0 1,-27 0,1-1,-14-12,-13 12,13-12,1-14,-1 0,40-13</inkml:trace>
  <inkml:trace contextRef="#ctx0" brushRef="#br0" timeOffset="181573.149">1774 10729,'0'0,"0"0,0 0,0 0,0 0,0 0,0 0,13 40,-13 26,0 0,13 13,-13 1,13-14,-13-13,0 0,14-14,-14-12,0-1,0 1,0-14,0 13</inkml:trace>
  <inkml:trace contextRef="#ctx0" brushRef="#br0" timeOffset="182010.2397">1522 10702,'0'0,"0"0,0 0,0 0,0 0,13-39,14 12,13 1,-14-1,27 1,-13 13,13-1,0 14,-14 0,1 0,0 14,-14-1,1 13,-14 1,0 12,-13-12,-13 13,0-1,-14-12,1 12,-1-12,1-1,12 1,1-14,0 0</inkml:trace>
  <inkml:trace contextRef="#ctx0" brushRef="#br0" timeOffset="182393.8852">2250 10385,'0'0,"0"0,0 0,0 0,0 0,0 0,0 0,0 0,-13 40,13 26,-13 13,13-13,0 14,0-14,0-13,13 13,-13-26,13 12,14-12,-14-13,13-14,14 0,-14-13</inkml:trace>
  <inkml:trace contextRef="#ctx0" brushRef="#br0" timeOffset="182921.0203">2700 11007,'0'0,"0"0,0 0,0 0,0 0,0 0,0 0,0 0,0-53,13-27,1-25,-1-15,13-12,1 26,-1 40,1 13,-14 14,13 12,1 14,-1 13,14 26,-14 14,14 26,-13 0,-1 14,1-1,-1 0,-13 1,1-27,-1 0,-13-14,0 1,0-13,0-14,0 13,0-26</inkml:trace>
  <inkml:trace contextRef="#ctx0" brushRef="#br0" timeOffset="183168.2725">2779 10716,'0'0,"0"0,0 0,0 0,0 0,40-14,13-12,0-14,0 14,0-14,-40 27,0 13,1 0,-14-13</inkml:trace>
  <inkml:trace contextRef="#ctx0" brushRef="#br0" timeOffset="183610.1991">3693 10385,'0'0,"0"0,0 0,0 0,0 0,0 0,0 0,0 0,-27 26,1 1,13-1,-1 1,1-1,13 1,13-1,1-13,25 1,1-1,0 0,-1 0,1 14,-13-14,-1 13,-13 1,1 13,-1-1,-13 1,0-14,0 1,-13-1,-1-26,1 14,0-28,0 1,-1-13</inkml:trace>
  <inkml:trace contextRef="#ctx0" brushRef="#br0" timeOffset="183891.1123">3984 10001,'0'0,"0"0,0 0,0 0,0 0,0 0,0 0,0 0,40 66,-14 1,14-1,13 26,-14 1,1-14,0-13,-27-13,14 0,-14-13,0 0,-13-1,0-12,13-27</inkml:trace>
  <inkml:trace contextRef="#ctx0" brushRef="#br0" timeOffset="184098.79">4169 10438,'0'0,"0"0,0 0,0 0,0 0,0 0,0 0,0 0,0 0,0 0</inkml:trace>
  <inkml:trace contextRef="#ctx0" brushRef="#br0" timeOffset="184934.9863">4791 10398,'0'0,"0"0,0 0,0 0,0 0,0 0,0 0,0 0,-39 0,-1 0,-13 13,26 14,-12-14,12 27,14-14,0 1,13-1,13-13,14 1,-1-14,0-14,14 1,-13-27,-1 14,1-14,-1 1,1-1,-14 0,0 27,0 0,0 0,-13-1,14 14,-14 14,0-1,0 13,13 1,0-1,0 1,1-1,-1-13,0 1,14-1,-1 0,1-13,-1-13,14 0,-14-14,1 1,-14-1,13-13,-12 14,-1 0,-13 12,13 1,0 0,-13 13,0 0,14 13,-14 14,0 25,0 28,0-1,0 1,0 12,0-26,0-13,0-13,-14 0,14-14,-13-13,0-13,13 14</inkml:trace>
  <inkml:trace contextRef="#ctx0" brushRef="#br0" timeOffset="185262.0642">4090 10266,'0'0,"0"0,0 0,0 0,0 0,0 0,66-40,0 0,27-12,-1-1,-12 13,-14 0,0 27,-13-13,0 26,0-14,-53 14</inkml:trace>
  <inkml:trace contextRef="#ctx0" brushRef="#br0" timeOffset="185655.8583">5493 9962,'0'0,"0"0,0 0,0 0,26 66,14 0,-14 40,14 0,0-14,-14 14,1-13,-14-14,0-13,-13-13,0 0,-13-13,0-1,0-12,-1-1,14-26,-13 13,13 1,0-14</inkml:trace>
  <inkml:trace contextRef="#ctx0" brushRef="#br0" timeOffset="185982.0213">5996 10504,'0'0,"0"0,0 0,0 0,0 0,0 0,0 0,0 0,0 0,0 0,0 0,0 0,39-13,-25 0,12-1,1 1,-27 13,0 0,0 0</inkml:trace>
  <inkml:trace contextRef="#ctx0" brushRef="#br0" timeOffset="186191.1359">6075 10901,'0'0,"0"0,0 0,0 0,0 0,0 0,40 0,-14-13,41-14,-54 27,0-13,0 13</inkml:trace>
  <inkml:trace contextRef="#ctx0" brushRef="#br0" timeOffset="190184.8043">6909 10107,'0'0,"0"0,0 0,0 0,0 0,0 0,0 0,0 0,-26 40,-1 13,-13 0,-13 13,14 0,12-26,1 13,-1-27,14-13,0 14,13-14,13 0,0-13,14 0,12 0,1 0,0-13,0 0,-1-14,1 14,0 0,-27 0,13-1,-12-12,-1 13,-13-1,0-12</inkml:trace>
  <inkml:trace contextRef="#ctx0" brushRef="#br0" timeOffset="190465.1292">6909 10028,'0'0,"0"0,0 0,0 0,0 0,0 0,0 0,13 26,0 27,1 0,-1 40,13 12,-12 15,-14-41,13-13,-13 0,0-13,0-13,0-14,0 1,0-14,0 0</inkml:trace>
  <inkml:trace contextRef="#ctx0" brushRef="#br0" timeOffset="190797.9663">6499 11152,'0'0,"0"0,0 0,0 0,0 0,0 0,39-26,28-1,38-26,1 14,0-14,0 0,-26 13,-14 27,-13-14,-14 14,1 0,-13 0,-1 13,-26 0</inkml:trace>
  <inkml:trace contextRef="#ctx0" brushRef="#br0" timeOffset="191475.8493">7293 11351,'0'0,"0"0,0 0,0 0,0 0,0 0,-27-27,1-13,-14 14,0 13,-12 0,12 13,0 13,14 13,-1 1,1-1,12 14,1-27,13 14,13-1,1-13,25 0,1-13,0 14,13-14,-14 13,1 0,0 0,-14 1,1 12,-14 1,0 12,1 1,-14 0,-14 13,-12-14,-1 1,1-14,-1 1,1-14,-1-26,1 0,13-14,0-13,13 1,13-14,0 0,13-13,14-14,0 14,0 0,-14 13,-26 40</inkml:trace>
  <inkml:trace contextRef="#ctx0" brushRef="#br0" timeOffset="195045.9839">13725 8718,'0'0,"0"0,0 0,0 0,0 0,0 0,0 0,0 0,0 0,0 0,0 0,0 0,0 0,0 0,0 0,0 0,0 0,0 0,0 0,0 0,0 0,0 0,0 0,0 0,0 0,0 0,0 0,0 0,0 0,27 13,-1-13,1 0,-14 0,0 0,0 0,14 0,-1 0,-12 0,12-13,-13 13,14 0,-14-13,-13 13,13 0,1 0,-14 0,0 0,0 0</inkml:trace>
  <inkml:trace contextRef="#ctx0" brushRef="#br0" timeOffset="209431.9422">10602 10107,'0'0,"0"0,0 0,0 0,0 0,0 0,0 40,0 13,0 0,0 0,0-1,0 1,0-13,-13-13,13 12,0-26,0 14,0-14,-14 14,14-27,0 13,0-13,0 0,0 0,0 0,0-13,14-1,-14 1,13-13,0-1,0 14,14-13,-1 12,1-12,-14 13,13-1,1 1,-14 13,14-13,-14 13,0 13,0 0,0 1,-13-1,14 13,-28-12,14 25,-26 1,13 0,-14-1,-12 1,12-14,-13 1,14-1,-1-12,1-14,-14-14,14 1</inkml:trace>
  <inkml:trace contextRef="#ctx0" brushRef="#br0" timeOffset="209826.8763">10986 10292,'0'0,"0"0,0 0,0 0,0 0,0 0,0 0,0 0,0 0,0 0,26 27,1 12,-1 1,0 0,-12 13,-1 0,-13 13,-13-13,-1 0,-38 0,-15-1,1-12,13-13,53-14</inkml:trace>
  <inkml:trace contextRef="#ctx0" brushRef="#br0" timeOffset="210211.9239">9980 10372,'0'0,"0"0,0 0,0 0,0 53,0 13,0 13,13-13,13 14,1-14,-1 0,1-13,12-13,1-1,-13-12,12-14,14 0,-26-13,-14 0</inkml:trace>
  <inkml:trace contextRef="#ctx0" brushRef="#br0" timeOffset="222496.9261">11859 10253,'0'0,"0"0,0 0,0 0,0 0,0 0,0 0,0 0,27-27,-1 1,-13-14,1 27,-1-14,-13 1,13 13,-13-1,-13 1,0 13,-14 13,14 14,-14-1,1 1,13 12,-1-12,1 13,13-1,0 1,13 0,1-1,-1 1,13 13,1-13,-14 13,0-1,-13 1,0 0,-13-13,0 0,0-1,-1-25,1-1,0 0,0 0,-1-13,1 0,13-13,0 13,0-13,13 13,1-13,-1 26,13-13,1 26,-1 1,1-1,-1 1,1-1,-1 1,14-1,0-13,-1 1,14-1,0-13,-13 0,-40 0</inkml:trace>
  <inkml:trace contextRef="#ctx0" brushRef="#br0" timeOffset="223105.8889">12786 10239,'0'0,"0"0,0 0,0 0,0 0,0 0,0 0,0 0,0 0,13 40,-13 26,13-13,0 0,-13-13,0 13,14-14,-14-12,0-1,0-13,0 1,0-14,0 0</inkml:trace>
  <inkml:trace contextRef="#ctx0" brushRef="#br0" timeOffset="223539.1893">12415 10332,'0'0,"0"0,0 0,0 0,0 0,0 0,0 0,0 0,0 0,0 0,0 0,40-13,26 0,0-27,13 13,-12 1,-1-1,0 14,-26-13,-1 13,-12 13,-1-14,-12 14,-1-13,0 13,-13-13</inkml:trace>
  <inkml:trace contextRef="#ctx0" brushRef="#br0" timeOffset="224089.6692">13500 9895,'0'0,"0"0,0 0,0 0,0 0,0 0,14 53,-1 13,13 1,-12-1,-1 0,13 0,-13 0,1-13,-14-13,13 0,0-1,-13-26,13 14,-13-14,0 0</inkml:trace>
  <inkml:trace contextRef="#ctx0" brushRef="#br0" timeOffset="224422.0879">13805 9909,'0'0,"0"0,0 0,0 0,0 0,0 0,0 0,0 0,13 39,13 27,1 1,-1-1,1 0,-1-13,1 0,-14 0,0-27,1 14,-1-27,0 14,-13-14</inkml:trace>
  <inkml:trace contextRef="#ctx0" brushRef="#br0" timeOffset="224709.9992">13500 10411,'0'0,"0"0,0 0,0 0,0 0,0 0,40-13,13-13,13-1,-13 1,13-1,0 1,1-1,-14 14,-14-13,1 12,-14 1</inkml:trace>
  <inkml:trace contextRef="#ctx0" brushRef="#br0" timeOffset="225065.4628">14519 9922,'0'0,"0"0,0 0,0 0,0 0,0 0,0 40,14 12,-1 15,0-14,0-1,1 1,-1 0,0 0,0-13,-13 0,0-14,14 1,-14-14,13 0</inkml:trace>
  <inkml:trace contextRef="#ctx0" brushRef="#br0" timeOffset="225396.9346">14903 9909,'0'0,"0"0,0 0,0 0,0 0,0 0,0 0,0 0,14 26,-14 14,13 13,0-14,-13 14,13-26,-13 12,13-12,-13-1,0 1,0-14,0-13,0 0</inkml:trace>
  <inkml:trace contextRef="#ctx0" brushRef="#br0" timeOffset="225672.1398">14453 10398,'0'0,"0"0,0 0,0 0,0 0,0 0,0 0,0 0,53-40,13 14,1-14,-14 1,13-1,-13 0,-14 14,1-14,0 0</inkml:trace>
  <inkml:trace contextRef="#ctx0" brushRef="#br0" timeOffset="226015.9268">15327 9644,'0'0,"0"0,0 0,0 0,0 0,0 0,26 40,1 26,-1 0,1 0,-14 14,0-14,-13 13,-13 14,-13 13,-27-1,-14-12,14-14,53-65</inkml:trace>
  <inkml:trace contextRef="#ctx0" brushRef="#br0" timeOffset="226677.3425">12415 9975,'0'0,"0"0,0 0,0 0,0 0,0 0,0 0,0 0,0 0,0 0,0 0,-13 39,0 14,-1 14,14-15,-13 15,0 12,13-13,0 14,0-14,13 13,0-13,1-13,12 0,0 0,14-13,0-14,0 1,13-14,-14-13,1 0,0 0,-14 0,-26 0</inkml:trace>
  <inkml:trace contextRef="#ctx0" brushRef="#br0" timeOffset="227516.0537">16214 9565,'0'0,"0"0,0 0,0 0,0 0,0 0,0 0,0 0,0 0,0 0,0 0,0 0,0 0,-27 26,1 14,-14 0,14-1,-14 14,13 13,14 0,0 27,0 0,13-1,13 1,27-1,-1-25,1 12,0-39,-1-1,1 1,13-14,0 1,0-14,0-13,-13 13,-1-26,-12 13,-1 0,-13 0,1 0</inkml:trace>
  <inkml:trace contextRef="#ctx0" brushRef="#br0" timeOffset="233051.3035">16478 9723,'0'0,"0"0,0 0,0 0,0 0,0 0,0 0,0 0,14 40,-14 0,26 13,-13 0,1 0,-1-14,0 14,0-13,0 0,1-14,-1 0,0 14,-13-13,13-14,-13 13</inkml:trace>
  <inkml:trace contextRef="#ctx0" brushRef="#br0" timeOffset="233434.5303">16822 9538,'0'0,"0"0,0 0,0 0,0 0,0 0,0 0,0 0,0 0,14 27,-1 12,0 14,14 0,-14 0,0 0,14 0,-14 0,0 0,0 0,1 0,-1 0,-13-14,13-12,-13-14,0 0</inkml:trace>
  <inkml:trace contextRef="#ctx0" brushRef="#br0" timeOffset="233766.3543">16571 10120,'0'0,"0"0,0 0,0 0,0 0,0 0,0 0,0 0,0 0,40-39,-1 12,14-13,0 14,-13 0,13-1,-13 1,-1-1,1 14,-13 0,-1 0,0-1</inkml:trace>
  <inkml:trace contextRef="#ctx0" brushRef="#br0" timeOffset="234151.8971">17603 9591,'0'0,"0"0,0 0,0 0,0 0,0 53,14 0,-14 13,13-13,-13 0,0 0,13 0,-13-14,0-12,0-14,0 14,0-27,-13 13,13-26,-13-14,13 1</inkml:trace>
  <inkml:trace contextRef="#ctx0" brushRef="#br0" timeOffset="234452.8813">17114 9671,'0'0,"0"0,0 0,0 0,0 0,0 0,53-14,0 1,13-13,-13-1,13 1,0-1,0 1,0-14,1 27,-28-14,14 14,-26 0,-1 0,1-1</inkml:trace>
  <inkml:trace contextRef="#ctx0" brushRef="#br0" timeOffset="234764.2044">18040 9565,'0'0,"0"0,0 0,0 0,0 0,13 53,14 13,-14-13,0 0,1 13,-1-13,0-14,0 14,1-13,-1-14,-13 1,13-1,-13-12,0-14,0 0,0 0</inkml:trace>
  <inkml:trace contextRef="#ctx0" brushRef="#br0" timeOffset="235412.9478">17749 9538,'0'0,"0"0,0 0,0 0,0 0,0 0,0 0,0 0,0 0,0 0,0 0,0 0,0 0,0 0,26-13,14-13,0-1,26-13,-13 14,0-1,0 1,0 13,-13-14,-1 27,-12-13,-14 0,0 13,14 0,-14-13,-13 13,13 0,0 0,-13-14,14 14,-14 0</inkml:trace>
  <inkml:trace contextRef="#ctx0" brushRef="#br0" timeOffset="236592.1026">18384 8877,'0'0,"0"0,0 0,0 0,0 0,0 0,0 0,0 0,40 13,0 13,26 14,-26-13,-1 12,1 1,-14 0,-12-1,-1 1,0 0,-26-1,13 1,-13 0,-14 13,14-14,0-12,-14 13,14-14,0 0,0-12,13-1,-14 0,14 0,0 1,0-1,0 0,0 0,14-13,-14 14,0-1,13 0,-13-13,0 13,0-13,0 0,0 0,0 13,0-13,0 0,0 0,0 0,0 0,0 0,0 0,0 0,0 0,0 0,0 0,0 0,0 0,0 0,0 0,0 0,0 0,0 0</inkml:trace>
  <inkml:trace contextRef="#ctx0" brushRef="#br0" timeOffset="237101.0796">18225 9155,'0'0,"0"0,0 0,0 0,0 0,0 0,0 0,0 0,0 0,14 26,-1 27,0 13,14 0,-14 0,0 1,0-1,1 0,-1 0,-13 0,13-13,-13 0,0 0,0-13,0-1,0-12,0-14,-13 0,13 0,0-13,0 14</inkml:trace>
  <inkml:trace contextRef="#ctx0" brushRef="#br0" timeOffset="237981.9192">18371 9009,'0'0,"0"0,0 0,0 0,0 0,0 0,0 0,0 0,0 0,0 0,0 0,0 0,0 0,27 13,-1 14,0 12,1 1,-1 0,-12 0,-14-1,13 14,-13 0,-13-13,13 13,-14 0,14-14,-13 14,0-13,0 0,13-1,0 1,0 0,0-14,13 1,0-1,0 0,14-12,-14-1,0-13,1 13,-14-13,13 0,-13 0,0 0,0 13,-13-13,-1 0,1 0,0 14,0-1,-1 0,1 13,13 1,0 13,0-1,13-12,14 12,-14-12,0-1,-13 1,14-1,-14 14,-14-14,1 1,-13 13,-1-14,1 1,-1-1,1-13,13 0,-1 1,14-14</inkml:trace>
  <inkml:trace contextRef="#ctx0" brushRef="#br0" timeOffset="245442.6944">13884 11073,'0'0,"0"0,0 0,0 0,0 0,0 0,0 0,0 0,0 0,0 0,0 0,0 0,0 53,0 0,0 13,0 0,0 0,0-13,0-13,0-1,-13-12,13-1,0 1,-13-14,-1 0,1 0,13 1</inkml:trace>
  <inkml:trace contextRef="#ctx0" brushRef="#br0" timeOffset="245850.8108">13686 11139,'0'0,"0"0,0 0,0 0,0 0,0 0,0 0,0 0,0 0,0 0,26-26,14-1,-14 14,1-14,-1 14,1 0,-14 13,13 0,-12 0,12 0,-13 13,-13 14,0-1,0 14,-13-1,-13 14,12 0,-12-13,13 0,-14-1,14-25,0-1</inkml:trace>
  <inkml:trace contextRef="#ctx0" brushRef="#br0" timeOffset="246245.2934">14281 10821,'0'0,"0"0,0 0,0 0,0 0,-13 67,0-1,0 0,13 13,0-13,0 1,0-1,0-13,13-14,0 1,0 0,0-14,14 1,13-1,-14-13,14 1,0-14,-14 0,-26 13</inkml:trace>
  <inkml:trace contextRef="#ctx0" brushRef="#br0" timeOffset="246713.3924">14797 11046,'0'0,"0"0,0 0,0 0,0 0,0 0,0 0,-13 27,-13 13,12 26,1-13,0-14,0 1,13-14,0 1,13-1,13-12,1-1,-1-26,1-14,-1 1,1-1,-1-13,-12 1,-1-1,-13 14,0-14,-13 27,-1-14,-12 14,-1 13,1 0,-14 13,14 1,-14-1</inkml:trace>
  <inkml:trace contextRef="#ctx0" brushRef="#br0" timeOffset="247767.8626">15142 10861,'0'0,"0"0,0 0,0 0,0 0,-14 53,14 0,14 0,-14 0,0 13,13-26,0 13,0-14,0-12,14-14,-14-13,14 0,-1-13,1-14,-14-12,13-1,-12 13,-1-12,0 26,-13-1,13 1,-13 0,0 13,0 0,14 13,-14 0,13 1,-13-1,13 0,13-13,1 13,-14-13,14 0,12-13,-12 0,-1-14,1 1,-14-14,0 0,0-12,-13 12,0-13,0 13,0 14,0 13,0-1,0 1,0 0,0 26,0 14,14-1,12 14,-13-1,14 14,-14 0,14 13,-1-13,-13 13,14-13,-14 0,0 0,0-13,-13-14,0-12,0-14,0-27,0 14,-13-14,0 1,0-1,-14 1,14 0,0 12,0 1,-1 13,1-13,13 0,0-1,0 1,27-13,-1-1,14-12,13-1,0 0,-14 1,14 12,-13-13,0 14,-14-1,1 1,-1 0,-26 26</inkml:trace>
  <inkml:trace contextRef="#ctx0" brushRef="#br0" timeOffset="248295.9122">16677 10729,'0'0,"0"0,0 0,0 0,0 0,0 0,-13 26,13 14,-14 13,1 13,13-13,0 0,0-13,0-14,13 1,1-14,-1-13,13-13,1-14,-1-13,14-26,-27-13,0-14,1 14,-14 13,-14 13,1 13,0 14,-13 26,12 0,-12 13,13 13,-1 1,1 12,0-12,13-27</inkml:trace>
  <inkml:trace contextRef="#ctx0" brushRef="#br0" timeOffset="248600.7122">17140 10398,'0'0,"0"0,0 0,0 0,0 53,-13 13,13 0,0 14,0-14,13 13,-13-13,13 1,1-15,-14 1,13-13,-13-13,13-1</inkml:trace>
  <inkml:trace contextRef="#ctx0" brushRef="#br0" timeOffset="248819.8723">17008 10888,'0'0,"0"0,0 0,0 0,53-27,13-13,27-26,-67 53,0 0,-12 0</inkml:trace>
  <inkml:trace contextRef="#ctx0" brushRef="#br0" timeOffset="249550.267">17961 10544,'0'0,"0"0,0 0,0 0,0 0,0 0,0 0,0 0,0 0,-40 0,14 13,-14 0,0 14,14-1,12-13,1 14,13-1,0-13,13 1,1-1,-1-13,0 0,14-13,-14-1,-13 1,13-13,-13 12,0 14,13-13,-13 0,0 13,0 0,14 26,-1 1,0-1,0 14,1 13,12-13,0 13,-12-14,-1 1,-13 0,0-14,-13 14,-1-14,-25 14,-1-27,0 0,-13 1,0-1,14-13,-1-13,14-1,-1-12,27 0,13-1,27-13,13 1,13-14,0 0,-13 13,-53 40</inkml:trace>
  <inkml:trace contextRef="#ctx0" brushRef="#br0" timeOffset="250943.1736">18398 10517,'0'0,"0"0,0 0,0 0,0 0,0 0,0 0,0 0,-40 0,13 13,-26 14,14 13,12-14,1 14,-1-1,27-12,0 13,0-14,27-13,-14 0,13 1,1-28,-1 1,-12 0,-1-13,0-14,0 13,1 1,-14 13,13-1,-13 1,13 0,-13 13,0 0,13 13,1 14,-1-14,0 13,0 1,0-14,14 0,-1 1,-12-14,-1-14,0 14,0-26,-13 13,0-14,0 1,0 12,0-12,0 13,0 0,0-1,0 1,0 13,0 0,0 0,14 13,-14 1,13 12,0-13,-13 14,13-14,-13 0,14 0,-14-13,0 14,0-14,0 0,0-14,0-12,0-1,13-12,0 12,0-12,0 12,1 14,12 0,-13 0,1 13,-1 13,0 0,-13 0,13 0,1 14,-14-14,0 0,13 1,-13-1,0 0,0-13,0-13,13 0,-13-14,0 1,13-14,-13 14,14 12,-1-12,-13 13,13-1,0 1,0 26,1 1,-1-1,13 0,-12 14,12-1,1 0,-1-12,-13 12,14-13,-14 1,13-14,-12-14,12 1,-13-13,1-14,-1 14,0-1,-13 1,13 12,-13 1,0 0,0 13,0 0,-13 13,13 14,-13 12,13-12,0 12,0 1,13 0,0-1,1-25,-1-1,13-26,1-1,-1-12,14 0</inkml:trace>
  <inkml:trace contextRef="#ctx0" brushRef="#br0" timeOffset="251294.1068">19443 9869,'0'0,"0"0,0 0,0 0,0 0,27 66,12 0,1 27,-14 13,1-14,-1 1,-12 0,-1-1,-13-26,0-13,0-13,0 0,0-1,-13-26,-1 1,1-28,13-12,-13 13,0-14,13 27</inkml:trace>
  <inkml:trace contextRef="#ctx0" brushRef="#br0" timeOffset="251623.9518">19973 10094,'0'0,"0"0,0 0,0 0,0 0,0 0,0 0,0 0,0 0,39-27,-12 1,12-1,-12 14,-14 13,-13 0,0-13</inkml:trace>
  <inkml:trace contextRef="#ctx0" brushRef="#br0" timeOffset="251907.7407">20012 10411,'0'0,"0"0,0 0,0 0,0 0,0 0,0 0,53-26,13-1,-13 1,14 0,-54 12,-13 14,13-13,0 13</inkml:trace>
  <inkml:trace contextRef="#ctx0" brushRef="#br0" timeOffset="252396.7862">20502 10001,'0'0,"0"0,0 0,0 0,0 0,0 0,0 0,0 0,0 0,0 0,0-39,13 12,-13-13,13 14,1 0,-1 12,13-12,-12 13,-1 13,-13 0,0 26,0 1,-13 12,-1 27,-12 14,13-1,-1-26,1 13,0-26,0 0,13-14,0-13,0 0,0-13,26-13,1 0,39-27,13 1,-13-14,1 13,-14 0,-53 27</inkml:trace>
  <inkml:trace contextRef="#ctx0" brushRef="#br0" timeOffset="252750.0664">21084 9366,'0'0,"0"0,0 0,0 93,-26 13,13 13,-14 40,1-1,12-12,1-1,0-26,0 0,0-26,13-40,0 0,0-27,0 1,0-27,0-27,0 1,0-14,13 0,0 14,-13 39</inkml:trace>
  <inkml:trace contextRef="#ctx0" brushRef="#br0" timeOffset="253383.7248">21402 10120,'0'0,"0"0,0 0,0 0,0 0,0 0,0 0,0 0,0 0,0 0,-53-26,0 13,0 13,0 13,14 0,12 14,27-1,13 0,1 1,12-1,14 1,-14-14,-13 14,14-14,-1 0,-12 0,-1 0,0 1,0 12,-13-13,0 27,0 0,0-14,0 1,0-1,0 1,-13-1,13-13,-13 0,0-13,-1 14,1-28,0 1,13-13,0-14,13-13,0 0,1-26,25 0,1 12,13 1,0 0,0 13,0 0,-27 14,-13 39</inkml:trace>
  <inkml:trace contextRef="#ctx0" brushRef="#br0" timeOffset="271808.3613">9887 11933,'0'0,"0"0,0 0,0 0,0 0,0 0,0 0,0 0,0 0,0 0,0 0,0 0,0 0,0 0,0 0,0 0,0 0,0 0,-26 13,-14-13,13 26,1-12,-14 12,14 1,-1-1,14 0,0 1,0-1,13-12,-14 12,28-13,-14 1,13-1,0-13,0 13,14-13,-1 0,1 0,-1 0,1 0,-1-13,-13 13,1-13,-14 13,13 0</inkml:trace>
  <inkml:trace contextRef="#ctx0" brushRef="#br0" timeOffset="272156.1316">10191 11602,'0'0,"0"0,0 0,0 0,0 0,0 0,14 40,12 26,-13 0,14 0,-14 0,0-13,1 13,-14-13,0 0,-14 13,-12 27,-14-14,40-79</inkml:trace>
  <inkml:trace contextRef="#ctx0" brushRef="#br0" timeOffset="272482.9426">9133 11853,'0'0,"0"0,0 0,0 0,0 0,-14 66,14 27,14 13,-1 13,13 0,14-13,13-14,0-12,0-27,-13 0,-40-40</inkml:trace>
  <inkml:trace contextRef="#ctx0" brushRef="#br0" timeOffset="284288.3526">10747 12078,'0'0,"0"0,0 0,0 0,0 0,0 0,0 0,0 0,0 0,0 0,0 0,0 0,0 0,0 0,0 0,0 0,0 0,0 0,0 0,0 0,0 0,0 0,0 0,0 0,0 0,0 0,0 0,0 0,0 0,0 40,0 0,0 13,0-1,0 15,0-14,-13-1,13 15,-13-28,0 1,-1 0,-12-14,13-13,-1 1,1-1,0-13,0 0,13 0,-13 0,13-13,0-1,0 1,13 0,-13 0,0-1,13 14,0 14,0-1,1 0,-1 0,0 1,14 12,-14-13,0 0,0 14,1-14,12 0,1 1,-1-1,14-13,-1 13</inkml:trace>
  <inkml:trace contextRef="#ctx0" brushRef="#br0" timeOffset="285128.2494">11290 11919,'0'0,"0"0,0 0,0 0,0 0,0 0,-13 40,13 13,0 0,0 0,0 0,0 13,0-13,13 0,-13 0,13 0,14-14,-14 1,13 0,14-14,-13-13,-1 1,1-14,-1 0,-13-14,0 1</inkml:trace>
  <inkml:trace contextRef="#ctx0" brushRef="#br0" timeOffset="285631.0386">11939 12052,'0'0,"0"0,0 0,0 0,0 0,0 0,0 0,0 0,0 0,0 53,0 13,13-13,-13 13,0-13,13 0,-13-14,0-12,13-1</inkml:trace>
  <inkml:trace contextRef="#ctx0" brushRef="#br0" timeOffset="285973.1165">12111 11787,'0'0,"0"0,0 0,0 0,0 0,0 0,0 0,13 40,0 13,0 13,14-13,-14 0,0 0,0 0,1-27,-1 14,0-14,-13 1,13-1,-13 1</inkml:trace>
  <inkml:trace contextRef="#ctx0" brushRef="#br0" timeOffset="286316.9021">11939 12303,'0'0,"0"0,0 0,0 0,0 0,0 0,0 0,0 0,0 0,0 0,0 0,39-26,-12-1,12 1,-12 13,-1-14,1 14,-27 13,13-13,-13 13,13 0</inkml:trace>
  <inkml:trace contextRef="#ctx0" brushRef="#br0" timeOffset="286678.9796">12455 11814,'0'0,"0"0,0 0,0 0,0 0,0 0,0 0,0 0,13 39,0 1,14 13,-14 0,13 0,-12 0,-1 0,0-14,-13 14,13-13,-13-14,0 1,0-1,0-12,14-1</inkml:trace>
  <inkml:trace contextRef="#ctx0" brushRef="#br0" timeOffset="286993.9026">12839 11734,'0'0,"0"0,0 0,0 0,0 0,0 0,0 0,0 0,13 40,-13 13,0 0,13 13,-13-13,0 0,13-14,-13 14,0-13,0 13,0-13,0-1</inkml:trace>
  <inkml:trace contextRef="#ctx0" brushRef="#br0" timeOffset="287313.1859">12455 12237,'0'0,"0"0,0 0,0 0,0 0,0 0,0 0,39-13,14 0,0-1,0-12,0-1,-13 1,0-1,-1 1,-12 0,-1 12,1 1,-1-13</inkml:trace>
  <inkml:trace contextRef="#ctx0" brushRef="#br0" timeOffset="287648.9443">13249 11721,'0'0,"0"0,0 0,0 0,0 0,0 0,13 53,-13 13,0 13,0-12,13-1,-13 0,0 0,0-13,0 0,0 0,0-27,0 1,0-1,0-13,0-13</inkml:trace>
  <inkml:trace contextRef="#ctx0" brushRef="#br0" timeOffset="287949.3074">13342 11787,'0'0,"0"0,0 0,0 0,0 0,0 0,0 0,0 0,0 0,13 53,13 13,1-13,-1 0,-13 0,14 0,-14 0,0-13,1 12,-1-12,0-13,-13-1</inkml:trace>
  <inkml:trace contextRef="#ctx0" brushRef="#br0" timeOffset="288238.8904">13262 12211,'0'0,"0"0,0 0,0 0,0 0,0 0,0 0,53-27,-40 14,1 0,-1-1,-13 14,13-13,-13 13</inkml:trace>
  <inkml:trace contextRef="#ctx0" brushRef="#br0" timeOffset="288645.1814">13686 11774,'0'0,"0"0,0 0,0 0,0 0,0 0,0 0,0 0,0 0,13 53,13 13,1 0,-14 0,14 0,-14 1,0 12,-13-13,-13 0,0-13,-1 0,1-13,0-1,0-25,-1-14,1 0,13-14,-13 14,13 0</inkml:trace>
  <inkml:trace contextRef="#ctx0" brushRef="#br0" timeOffset="289166.0261">14189 11893,'0'0,"0"0,0 0,0 0,0 0,0 0,0 0,0 0,0 0,-14 40,1-1,0 14,0 13,-1-13,14 0,0-13,-13 13,26-13,-13 13,0-14,14 1,12-14,-13 1,27-1,0-13,-1-13,14-13,-13-13,0-1,-14 1,-26 26</inkml:trace>
  <inkml:trace contextRef="#ctx0" brushRef="#br0" timeOffset="289466.8826">14665 12065,'0'0,"0"0,0 0,0 0,0 0,0 0,0 0,0 0,0 26,0 14,13 0,1 13,-14-14,13 1,0 0,-13-14,0-26,0 0,0 14</inkml:trace>
  <inkml:trace contextRef="#ctx0" brushRef="#br0" timeOffset="289834.265">14347 12131,'0'0,"0"0,0 0,0 0,0 0,0 0,40-13,0-27,13-13,0 14,0-1,0 0,0 27,-1-13,-12 12,-13 1,-1 0,1 13,-1 0,1-13</inkml:trace>
  <inkml:trace contextRef="#ctx0" brushRef="#br0" timeOffset="290216.3076">15036 11814,'0'0,"0"0,0 0,0 0,0 0,0 0,0 0,0 0,0 0,13 26,0 27,0 0,14 0,-14 0,14 0,-14-14,-13-12,13-1,0 1,-13-14,0 0,13 0,-13 1,0-1,0-13</inkml:trace>
  <inkml:trace contextRef="#ctx0" brushRef="#br0" timeOffset="290546.8276">14850 11774,'0'0,"0"0,0 0,0 0,0 0,0 0,0 0,27-13,13 0,26-14,0 1,0 12,0 1,-26 0,0 0,-14 13,1 0,-1 0</inkml:trace>
  <inkml:trace contextRef="#ctx0" brushRef="#br0" timeOffset="290973.26">15552 11655,'0'0,"0"0,0 0,0 0,0 0,0 0,0 0,13 53,0 0,14 26,-14 0,14-12,-14-1,13-13,-13 0,-13-27,14 1,-1-1,-13-13,0 14,13-27,-13 0,0 0</inkml:trace>
  <inkml:trace contextRef="#ctx0" brushRef="#br0" timeOffset="291310.9142">15261 11655,'0'0,"0"0,0 0,0 0,0 0,0 0,0 0,39 0,14 0,0-13,0 13,13 0,-13-14,-13 14,0 0,-40 0,13 0</inkml:trace>
  <inkml:trace contextRef="#ctx0" brushRef="#br0" timeOffset="291727.3126">15843 11576,'0'0,"0"0,0 0,0 0,0 0,0 0,0 0,0 0,0 0,0 0,27 39,12 14,1 13,-14 0,14 1,-13-1,-14-13,-13-14,-13 1,-14 0,1-14,-1 1</inkml:trace>
  <inkml:trace contextRef="#ctx0" brushRef="#br0" timeOffset="292792.9051">16174 11456,'0'0,"0"0,0 0,0 0,0 0,0 0,0 0,0 0,0 0,0 0,0 0,0 0,0 0,0 0,0 0,0 0,26 27,1-14,-14 0,0 14,1-1,-14 1,0 12,-14 1,14 13,0-13,-13 13,13 0,0-14,0 1,0 0,0-14,0 1,0-1,0-13,13 0,-13 1,14-1,-1 0,-13-13,13 0,-13 0,0 0,0 13,0-13,0 0,-13 0,13 0,-13 14,13-1,-14-13,1 13,13 14,0-14,0 26,0-12,0 13,13-1,-13 1,14 0,-14-14,0 1,-14-1,14 0,-39 1,-28-1,-12-12,26-1,0-13,0 0,27 0,13 13</inkml:trace>
  <inkml:trace contextRef="#ctx0" brushRef="#br0" timeOffset="304411.9789">14480 13203,'0'0,"0"0,0 0,0 0,0 0,0 0,0 0,13 53,-13 13,0 0,13 13,-13-13,0 1,13-14,-13-27,0 0,0 1,0-14,0-26,0 0,0-14</inkml:trace>
  <inkml:trace contextRef="#ctx0" brushRef="#br0" timeOffset="304850.8175">14255 13295,'0'0,"0"0,0 0,0 0,0 0,0 0,39-53,1 0,0 1,0-1,-1 13,1 0,0 14,-14 13,14-1,0 28,-1 12,-12 1,-14 12,-13 14,0-13,-13-1,0 1,-1-13,1-1,0-13,0 14,-1-27,1 13,0-13,13 0,-13 0,13 0</inkml:trace>
  <inkml:trace contextRef="#ctx0" brushRef="#br0" timeOffset="305522.119">15009 12740,'0'0,"0"0,0 0,0 0,0 66,-13 0,13 40,0 0,0-14,0-26,13 1,0-1,1-13,-1-14,13 1,14-14,0-12,-1-1,1-13,-13-13,12-14,-12 14,-27 26</inkml:trace>
  <inkml:trace contextRef="#ctx0" brushRef="#br0" timeOffset="306146.9278">15499 12859,'0'0,"0"0,0 0,0 0,0 0,0 0,0 0,0 0,0 0,0 0,0 0,0 0,0 0,-13 53,-1 0,1-14,0 14,13-13,0-14,13 1,0 12,14-12,-1-1,14-12,0-1,13-13,-27-13,14-14,-14 1</inkml:trace>
  <inkml:trace contextRef="#ctx0" brushRef="#br0" timeOffset="306557.1926">15750 12700,'0'0,"0"0,0 0,0 0,0 0,0 0,0 0,0 0,0 0,40 53,-13 13,12 0,1-13,-14 13,1 0,-14-13,-13 0,0 0,-13 0,-14-13,14-1,0 1,0-27,0 1,-1-1,14 0,-13-13,13 13</inkml:trace>
  <inkml:trace contextRef="#ctx0" brushRef="#br0" timeOffset="306906.029">16267 12846,'0'0,"0"0,0 0,0 0,0 0,0 0,0 0,0 0,0 0,26 0,1-14,12 1,-12 0,12 0,-39 13,0 0,0 0</inkml:trace>
  <inkml:trace contextRef="#ctx0" brushRef="#br0" timeOffset="307218.0406">16267 13123,'0'0,"0"0,0 0,0 0,0 0,0 0,0 0,0 0,26-13,14-13,13 12,-14 1,14 0,-53 13,14 0,-14 0</inkml:trace>
  <inkml:trace contextRef="#ctx0" brushRef="#br0" timeOffset="307762.9645">16809 12594,'0'0,"0"0,0 0,0 0,0 0,0 0,0 0,0 0,0 0,0 0,0 0,0 0,0 0,0 0,0 0,0 0,27 0,-1 0,1 0,-1 13,-13 14,1-1,-14 14,0-14,0 14,-14-13,1-1,0 1,13-14,-13 0,13 0,0-13,0 0,13 0,13 0,14 0,-27-13,14 0,12 0,-12-14,-27 27,13-13,-13 13</inkml:trace>
  <inkml:trace contextRef="#ctx0" brushRef="#br0" timeOffset="308119.9729">17352 12105,'0'0,"0"0,0 0,0 0,0 0,0 39,0 28,13 38,-13 28,13-1,1-13,-14 13,13-26,-13-13,13-1,-13-39,0 0,0-13,0-14,0-12,0-1,0-13,0 0,0-13,13 13,-13 0</inkml:trace>
  <inkml:trace contextRef="#ctx0" brushRef="#br0" timeOffset="308796.6076">17948 12740,'0'0,"0"0,0 0,0 0,0 0,0 0,0 0,0 0,0 0,-40-14,-13 1,-13 0,13 13,0 0,26 0,1 0,-1 13,1-13,13 13,13 1,13-1,13 13,14-12,13 12,-13 1,-1-1,1 0,-13 1,-1-1,-13 1,14 13,-14-1,-13 1,13-14,-13 1,0-1,0 1,0-14,0 13,0-12,0-14,-13 13,13-13,-13 0,13 0,-13-13,13-1,-14-12,14-14,14-13,-1 0,-13-13,26-13,1 0,-1-14,1 27,-1 0,-26 52</inkml:trace>
  <inkml:trace contextRef="#ctx1" brushRef="#br0">15385 7144</inkml:trace>
</inkml:ink>
</file>

<file path=ppt/ink/ink13.xml><?xml version="1.0" encoding="utf-8"?>
<inkml:ink xmlns:inkml="http://www.w3.org/2003/InkML">
  <inkml:definitions>
    <inkml:context xml:id="ctx0">
      <inkml:inkSource xml:id="inkSrc0">
        <inkml:traceFormat>
          <inkml:channel name="X" type="integer" max="1920" units="cm"/>
          <inkml:channel name="Y" type="integer" max="1080" units="cm"/>
        </inkml:traceFormat>
        <inkml:channelProperties>
          <inkml:channelProperty channel="X" name="resolution" value="55.78152" units="1/cm"/>
          <inkml:channelProperty channel="Y" name="resolution" value="55.81395" units="1/cm"/>
        </inkml:channelProperties>
      </inkml:inkSource>
      <inkml:timestamp xml:id="ts0" timeString="2020-09-03T06:16:20.164"/>
    </inkml:context>
    <inkml:brush xml:id="br0">
      <inkml:brushProperty name="width" value="0.05292" units="cm"/>
      <inkml:brushProperty name="height" value="0.05292" units="cm"/>
      <inkml:brushProperty name="color" value="#7030A0"/>
    </inkml:brush>
  </inkml:definitions>
  <inkml:trace contextRef="#ctx0" brushRef="#br0">2647 6496,'0'0,"0"0,0 0,0 0,0 0,0 0,0 0,0 0,0 26,-13 14,13-1,0 1,-13 13,13-13,0 13,0-14,0 1,0 13,0-13,0-1,0 14,0-13,0 0,0 12,0-12,0 0,0 13,0-14,0 1,13 13,-13-13,0 13,0-14,13 1,-13 13,0-13,13-1,-13 1,0 13,0-13,14-1,-14 1,0 0,13-1,-13 14,13-13,-13 13,0 0,13 0,-13 0,0 0,0-14,14 14,-14 0,0 0,13 0,-13 0,0-14,0 14,0-13,0 13,0-13,13-1,-13 1,0 0,0-14,0 14,0-14,0 14,0-13,0 25,0-12,0 0,13-1,-13 1,0 13,0-13,13-1,-13 1,0 0,14 0,-14-1,13 1,-13 0,13-14,-13 14,13-1,-13 1,14 0,-14-14,0 14,13-14,-13 1,0 13,13-14,-13 14,13-1,1 1,-14-13,13 12,-13-12,13-1,-13 1,13-1,-13 1,0-14,0 13,14-13,-14 1,0-14,0 13,0-13,0 13,0-13,0 0,0 0,0 0,0-13,0 13</inkml:trace>
  <inkml:trace contextRef="#ctx0" brushRef="#br0" timeOffset="952.5238">1429 6879,'0'0,"0"0,0 0,0 0,0 0,0 0,0 0,0 0,0 0,0 0,0 0,0 0,0 0,0 0,0 0,0 0,0 0,0 53,0 0,14 0,-14-13,0-14,0 14,0-14,13-13,-13 14,0-14,0 0,0 1,0-14,0 0,0 0</inkml:trace>
  <inkml:trace contextRef="#ctx0" brushRef="#br0" timeOffset="1695.5747">1721 6892,'0'0,"0"0,0 0,0 0,0 0,0 0,0 0,0 0,0 27,0 13,0-14,0 14,0-14,13 1,-13-1,0 14,13-14,-13 1,13-1,1 1,-14-1,13-13,0 1,0-1,1 0,-1 0,0-13,-13 0,13 0,0 0,-13 0,0-13,14 0,-14 0,0-14,-14 1,14 12,0-12,-13-1,13 1,-13-14,0 14,13 13,-13-14,-1 1,1-1,13 1,-13 13,0-14,13 14,-14 0,14 13,0-14,-13 14,13 0,0-13</inkml:trace>
  <inkml:trace contextRef="#ctx0" brushRef="#br0" timeOffset="3012.585">1416 6575,'0'0,"0"0,0 0,0 0,0 0,0 0,0 0,0 0,0 0,27 0,-1 0,1 0,-1 0,-13 0,14 0,-14 0,0 0,-13-13,0 13,14 0,-14-14,0 1,0 0,0 0,0 0,0-1,0 14,0-13,-14 13,14-13,0 13,14-13,-14-1,0 1,13-13,0 12,-13 14,13-13,-13 13,13-13,-13 13,0 0,14 0,-14 0,13 13,0-13,-13 13,13-13,1 14,-1-1,0 0,-13 14,0-14,0 13,13 1,-26-14,13 13,0-12,0-1,0-13,0 13,0-13,13 13,-13-13,14 14,12-14,14 0,-1 0,1-14,0 1,13 0,-40 13,-13-13,13 13</inkml:trace>
  <inkml:trace contextRef="#ctx0" brushRef="#br0" timeOffset="4695.5209">1218 7580,'0'0,"0"0,0 0,0 0,0 0,0 0,0 0,0 0,0 0,0 0,0 0,0 0,0 0,0 0,26 0,14 14,13-14,-13 0,12 13,1-13,0 0,14 0,-1 0,0 0,0 0,0 0,0 0,14 0,-14 0,13 13,1-13,-14 0,40 0,-13 0,-1 0,-12 0,-1 0,14 0,-14-13,0 13,-26 0,14 0,12 0,0 0,1 0,-1 0,1 0,-1 0,1 0,-1 0,0 0,1 0,-1 0,14 0,-14 0,14 0,-14 0,14-13,-14 13,14-14,-14 14,1-13,12 0,1 0,0 13,-1-14,1 1,13 13,-13-13,-1 0,14-1,-13 14,13-13,-14 0,-12 0,12 13,1-13,-14 13,1-14,-27 14,0 0,0-13,-14 13,14 0,-13-13,0 13,-14 0,-13 13,14-13,-14 0,-13 0,13 0,-13 0,14 0,-14-13,-14 13,-12-13,-1-14,14 14,13 13</inkml:trace>
  <inkml:trace contextRef="#ctx0" brushRef="#br0" timeOffset="6210.634">1244 8162,'0'0,"0"0,0 0,0 0,0 0,0 0,0 0,0 0,0 0,0 0,0 0,0 0,0 0,27-13,-1 0,1 0,-1-1,1 14,-14 0,13 14,1-1,-14 0,0 14,0-1,-13 14,0-14,-13 14,13 0,-26-1,12-12,-12 12,0-12,12-14,1 14,-13-14,26 0,-14 0,1-13,13 14,13-14,1-14,-1 14,13 0,1-13,-1 13,1-13,-1 13,-13 0,1 0,-14 0,13 0</inkml:trace>
  <inkml:trace contextRef="#ctx0" brushRef="#br0" timeOffset="6831.8198">1747 8202,'0'0,"0"0,0 0,0 0,0 0,0 0,0 0,0 0,0 0,0 0,0 0,0 0,0 0,27-26,12 12,-12 1,-14 0,13 13,-12 0,-1 13,0 14,0-1,-13 1,0 12,0-12,0-1,0-13,-13 14,13-1,-13-12,13-1,-13 0,13 0,0 0,0 1,0-14,13 13,13-13,14 13,0-13,0-13,-1 13,1 0,-27 0,0 0,-13 0</inkml:trace>
  <inkml:trace contextRef="#ctx0" brushRef="#br0" timeOffset="7912.4081">1377 9022,'0'0,"0"0,0 0,0 0,0 0,0 0,0 0,0 0,39 0,14 0,27 0,-1-13,27 13,0-13,0 0,0 13,13-14,0 14,0-13,13 0,-13 0,14-1,-14 14,0-13,0 13,0-13,0 13,14 0,-14 0,0 0,0 0,0 0,0 0,-13 0,13 0,0-13,-13 13,0-13,13-1,-13 1,0 0,-13 0,13-1,-1 1,-12 0,0 0,-1-1,14 1,0 0,-13 0,0 13,-1-13,1-1,-1 1,-12 0,-1 0,-13-1,-13 14,0-13,-13 13,13-13,-13 13,-1 0,-12 0,-1 0,1 0,-1 0,-12 0,-1 0,-13 0,13 0,-13 0,13 0,-13 0,0 0,0 0</inkml:trace>
  <inkml:trace contextRef="#ctx0" brushRef="#br0" timeOffset="8864.6386">1562 9419,'0'0,"0"0,0 0,0 0,0 0,0 0,0 0,0 0,0 0,0 0,-13 40,-14 13,1 0,-1 13,14-13,-14 0,1 0,13-27,0 1,13-1,-14-13,28 0,-14-13,26 0,14 0,-1 0,1-13,13 0,0 0,-13 13,-1-13,-12 13,-1-14,-12 14,-1-13,0 13,0-13,-13 13</inkml:trace>
  <inkml:trace contextRef="#ctx0" brushRef="#br0" timeOffset="9206.8401">1562 9327,'0'0,"0"0,0 0,0 0,0 0,0 0,0 0,0 26,13 27,0 0,1 26,12 1,-13-14,14 13,-14-13,0-13,0 0,1-13,-14-14,13-13,0 1,-13-1,13-13</inkml:trace>
  <inkml:trace contextRef="#ctx0" brushRef="#br0" timeOffset="9963.3725">2184 9604,'0'0,"0"0,0 0,0 0,0 0,0 0,0 0,0 0,0 0,0 0,-27-13,-12 0,12 0,1 26,-1-13,1 0,13 13,-1 0,14 1,0-1,0 0,14 0,12 1,-13-1,14 0,-1 0,14 14,-14-14,1 13,-14 1,14-1,-14 14,0-14,-13 1,13-1,-13 1,0-1,0-13,0 14,0-14,-13 0,13-13,0 0,-13 0,13-13,-13 0,13-14,0 1,-14 0,14-1,0 1,14-1,-14-12,13 12,-13 1,13 12,-13-12,13 13,-13-14,0 14,14 13</inkml:trace>
  <inkml:trace contextRef="#ctx0" brushRef="#br0" timeOffset="12502.5921">1046 10491,'0'0,"0"0,0 0,0 0,0 0,0 0,0 0,0 0,0 0,0 0,26 0,14 13,13-13,0 0,0 13,0-13,13 13,-13-13,13 0,0 0,0 0,14 0,-14 0,26-13,14 13,-13-13,-14 0,14 0,-14 13,14-14,-13 1,12 13,1-13,-1 13,1-13,13 13,-13-14,-1 14,1-13,0 13,-1-13,1 0,0-1,-1 1,1 13,0-13,-1 0,1 13,-1 0,14 0,-13-13,0 13,13-14,-14 14,1-13,-1 13,1-13,-13 0,12-1,-12 1,12 0,1 0,-14-1,1 1,-1 0,14 0,-14 0,1-1,-1 1,0-13,14 12,-13 1,-1-13,0 12,1 1,-1 0,-13 0,14 0,-1-1,-26 1,13 0,14 0,-14-1,13 1,-26 13,13-13,-13 0,-13 0,13 13,-13-14,-1 14,-12 0,-1-13,1 13,-14 0,0 0,-13 0,14 0,-14 0,0 0,0 0,-14-13,1 13,0-13,0-1,13 14</inkml:trace>
  <inkml:trace contextRef="#ctx0" brushRef="#br0" timeOffset="14316.7877">1046 6734,'0'0,"0"0,0 0,0 0,0 0,0 0,0 0,0 0,0 0,0 0,0 0,0 0,0 0,0 0,0 0,0 0,0 0,0 0,0 0,0 0,0 0,0 0,0 0,0 0,0 0,0 0,39-14,-12 14,12-13,14 13,0 0,0 0,14-13,-15 13,15 0,-14 0,13-13,0 13,-13-13,13 13,-13 0,13 0,-13-14,0 14,13-13,-13 13,13-13,-13 13,13 0,-13 0,0 0,14 13,-1-13,0 0,0 0,-13 0,13 13,0-13,1 0,-1 14,0-14,0 13,0-13,27 13,0-13,-1 13,-12-13,12 13,1 1,0-14,-1 13,-12-13,12 13,1-13,0 13,-14-13,14 0,-14 0,14 0,-14 0,1 0,-14 0,13 0,-13-13,14 13,-1 0,-26 0,13-13,-13 13,13-13,14 13,-14-14,-13 14,13 0,0-13,-13 13,13-13,1 13,-1-13,0 13,0-13,0 13,-13-14,13 1,1 0,-1 13,-13-13,0 13,0-14,0 14,-14-13,14 0,-13 13,0-13,-1 13,-12 0,-1 0,-13 0,1 0,-1 0,0-14,0 14,-13 0,0 0,0 14,14-14,-14 0</inkml:trace>
  <inkml:trace contextRef="#ctx0" brushRef="#br0" timeOffset="16417.6538">1734 5808,'0'0,"0"0,0 0,0 0,0 0,0 0,0 0,0 0,0 0,0 0,0 0,0 0,0 0,0 0,0 0,0 0,0 0,0 0,0 0,0 0,13 39,27 14,0 13,-1-13,14 0,-13-13,26 13,-13-14,13 1,0 0,-13 0,13-14,-13 14,0-14,-13 14,0 0,-14-14,1 14,-14-27,13 13,-12-12,-14-1,13 0,0-13,0 0,1 0,-14-26,0 12,0 1,0 0,0 13</inkml:trace>
  <inkml:trace contextRef="#ctx0" brushRef="#br0" timeOffset="17161.6988">1853 5980,'0'0,"0"0,0 0,0 0,0 0,0 0,0 0,0 0,0 0,0 0,0 0,0 0,0 0,0 0,26 13,1 0,13 14,-14-1,1 0,-1-12,1 12,-1-13,0 1,-12-14,-1 13,0-13,0 0,1-13,-14-1,13 1,0 0,-13-14,13 1,-13 13,14 0,-14-1,0 14,13-13,0 13,0 13,1-13,-1 14,0-1,0-13,0 13,14-13,-14 0,0 13,-13-26,14 13,-14-13,13-14,-13 1,-13-14,-1 0,1-12,0 12,13 27,0 13,0-14</inkml:trace>
  <inkml:trace contextRef="#ctx0" brushRef="#br0" timeOffset="20498.573">3071 6072,'0'0,"0"0,0 0,0 0,0 0,0 0,0 0,0 0,0 0,0 0,-14 27,1 12,-13-12,12 12,14 1,-13-13,0 12,13 1,-13-14,13 14,0 0,13-14,-13 1,0-1,13 1,0-14,1 0,-1 0,0-13,0 0,1 0,-1 0,0-13,0 0,1 0,-1-14,-13 14,13-27,-13 1,0-1,-13 0,13 1,-13 12,-1-13,1 27,13-13,-13-1,0 14,13 0,-14 0,14 13,0-14,0 14,0-13</inkml:trace>
  <inkml:trace contextRef="#ctx0" brushRef="#br0" timeOffset="20763.282">3322 6271,'0'0,"0"0,0 0,0 0,0 0,0 0,0 0</inkml:trace>
  <inkml:trace contextRef="#ctx0" brushRef="#br0" timeOffset="21370.4506">3534 6125,'0'0,"0"0,0 0,0 0,0 0,0 0,0 0,0 0,0 0,0 0,0 0,0 0,0 0,0 0,0 0,0 0,0 0,0 0,0 0,0 0,0 0,26 53,-26-13,14-1,-14 1,-14 0,14-14,0 1,-13-14,13 0,-13 0,13 1,-13-14,13 0,0 0,13 0,-13 0,26 13,-12 0,12 0,1 14,-1-1,14 1,-27-1,13-13,-12 14,-1-27,-13 0,0 0</inkml:trace>
  <inkml:trace contextRef="#ctx0" brushRef="#br0" timeOffset="21849.4019">3865 6165,'0'0,"0"0,0 0,0 0,0 0,0 0,0 0,0 0,0 0,0 0,0 0,40 13,-14 0,0 0,14 1,-13-1,-1 0,1 14,-1-14,-13 13,1-12,-1 12,-13 0,0 14,0 0,-13-14,-1 1,1-1,-13-13,12 1,14-14,0 0,0 0</inkml:trace>
  <inkml:trace contextRef="#ctx0" brushRef="#br0" timeOffset="22073.8304">3865 6125,'0'0,"0"0,0 0,0 0,0 0,0 0,0 0,0 0</inkml:trace>
  <inkml:trace contextRef="#ctx0" brushRef="#br0" timeOffset="23167.5367">4474 5834,'0'0,"0"0,0 0,0 0,0 0,0 0,0 0,0 0,0 0,0 0,0 0,0 0,0 0,0 0,0 0,0 0,13 40,-13 13,13 0,0 0,-13 13,14 0,-1 0,-13 40,13-14,-13 1,13 13,-13-14,14 1,-14 0,13-1,-13 1,13-1,0-12,0-1,1-13,-1 14,-13-1,13 0,0 1,-13-1,14 1,-14-14,13 13,-13 0,13 1,-13-1,0 14,0-27,13 13,-13 1,0 12,0-12,0-1,0 14,14-14,-14 0,0 1,13-1,-13 14,13-1,-13-12,13 12,-13-12,14 12,-14-12,13 12,-13-12,13-14,-13-13,13 0,-13 0,13-14,-13 14,0-13,14 0,-14-14,0 1,0-1,-14-13,14-13,-13 0,13 13</inkml:trace>
  <inkml:trace contextRef="#ctx0" brushRef="#br0" timeOffset="23838.6053">3865 6125,'0'0,"0"0,0 0,0 0,0 0,0 0,0 0,0 0,0 0,0 0,13-26,0-1,14 1,-1-1,1 1,12 13,-12-14,-1 14,1 0,-1-14,1 14,-1 0,1-14,-27 27,13 0,-13 0</inkml:trace>
  <inkml:trace contextRef="#ctx0" brushRef="#br0" timeOffset="25616.7">4857 6112,'0'0,"0"0,0 0,0 0,0 0,0 0,0 0,0 0,-13 40,0-1,13 1,-13 0,13 13,-13-1,13 1,0-13,0 0,0-14,0 1,13-1,0 1,0-14,0 0,14 0,-14-13,0 0,14-13,-1 0,-12-14,-1-12,0 12,0-12,1 12,-14 1,0 12,0-12,0-1,-14 14,14-13,-13 13,0-14,-14 14,14 0,-13-1,-1-12,14 13,0-1,-14 1</inkml:trace>
  <inkml:trace contextRef="#ctx0" brushRef="#br0" timeOffset="25986.6498">5202 6244,'0'0,"0"0,0 0,0 0,0 0,0 0,0 0,0 0,0 0,0 0,0 0,0 0,0 0,0 0,0 0,0 0,0 0,0 0,0 0</inkml:trace>
  <inkml:trace contextRef="#ctx0" brushRef="#br0" timeOffset="26514.5575">5559 6059,'0'0,"0"0,0 0,0 0,0 0,0 0,-13 26,13 1,-14-1,14 1,-13-1,13-13,0 1,-13-14,26 13,-13-13,13-13,1 13,12 0,-13 0,14-14,-14 14,14 14,-1-14,-13 13,14 13,-14-12,0 12,0-13,-13 14,14-1,-14 1,-14 12,14-12,-26-1,13 1,0-14,13-13,0 0,-14 0</inkml:trace>
  <inkml:trace contextRef="#ctx0" brushRef="#br0" timeOffset="26767.6061">5585 6046,'0'0,"0"0,0 0,0 0,40-13,-27 13,-13 0,14 0</inkml:trace>
  <inkml:trace contextRef="#ctx0" brushRef="#br0" timeOffset="28050.4669">6274 5794,'0'0,"0"0,0 0,0 0,0 0,0 0,0 0,0 0,0 0,13 40,0 26,0-13,1 13,-1 0,0 1,0-1,1 13,-1-13,-13 14,13-1,0-13,-13 14,14-1,-14 13,13 1,-13-14,0-12,0 12,0-13,-13 0,13 0,0-13,0 13,0-13,0 14,0-1,0-13,0 13,0-13,0 26,0-13,13 27,-13-1,13 14,-13-13,13-1,0 1,-13 0,14-1,-1-12,0 12,-13-26,13 14,1-27,-1 0,0 26,0 0,1 14,-1-14,0-26,0 13,1-13,-1 0,0-13,-13 13,13-13,0-1,-13 1,14 0,-14-1,13 1,0 0,-13-1,0-12,13-1,-13 1,14-14,-14 13,0-12,13-1,-13 0,0 0,0 1,13-1,-13 0,0-13,0 0,0 0,0 0,-13-13,13 0,0 13</inkml:trace>
  <inkml:trace contextRef="#ctx0" brushRef="#br0" timeOffset="29323.9581">6631 5900,'0'0,"0"0,0 0,0 0,0 0,0 0,0 0,0 0,0 0,0 0,27 27,-1 12,-13 1,14-13,-14 12,0-12,0-1,1 1,-14-1,13 0,-13-12,0-14,13 13,-13-13</inkml:trace>
  <inkml:trace contextRef="#ctx0" brushRef="#br0" timeOffset="31051.6331">6287 6707,'0'0,"0"0,0 0,0 0,0 0,0 0,0 0,0 0,0 0,0 0,0 0,0 0,0 0,0 0,0 0,40 0,-14-13,14 13,-14-13,1 0,12-1,14 1,-13 13,13-13,0 0,0-1,0 1,0 0,0 0,0-1,13 1,-13 0,0 0,0 13,0-13,-14 13,14-14,-13 14,-14 0,1 0,-1 0,-12-13,-1 13,0 0,0 0,-13 0,0 0,0-13,0 13,0 0</inkml:trace>
  <inkml:trace contextRef="#ctx0" brushRef="#br0" timeOffset="31717.7491">6472 7395,'0'0,"0"0,0 0,0 0,0 0,0 0,0 0,40-13,13 0,26-1,-13 1,1 0,39 13,-14-13,1 0,-14-1,-26 14,13-13,1 0,-15 13,15-13,-28 13,14-14,-26 14,-1 0,1 0,-14-13,0 13,14 0,-14-13,-13 13,13 0</inkml:trace>
  <inkml:trace contextRef="#ctx0" brushRef="#br0" timeOffset="32842.664">6644 8586,'0'0,"0"0,0 0,0 0,0 0,0 0,0 0,0 0,0 0,0 0,0 0,40-13,0 13,-1 0,1-14,13 14,0 0,13-13,14 13,-14-13,0 0,0-1,0 1,14 0,-14 0,-13-1,13 1,-26 0,-1 13,-12-13,-1 13,-12 0,12-13,-13 13,1-14,-1 14,0-13,0 0,-13 13</inkml:trace>
  <inkml:trace contextRef="#ctx0" brushRef="#br0" timeOffset="34633.7149">7571 6218,'0'0,"0"0,0 0,0 0,0 0,0 0,0 0,0 0,0 0,0 0,0 0,13 39,0-12,0 26,1 0,-1 13,13-13,-12 13,-1 0,0 0,14 14,-14-14,0 26,14 1,-14 0,0-1,0 1,0-14,1 14,-1-1,0-12,-13 12,13 1,1 0,-1-14,0 13,-13 1,13-14,1 14,-1-14,-13 1,13 12,-13-12,13-1,-13 1,14-14,-14 0,0-13,13 0,-13 13,0-13,13 13,-13 0,13-13,-13 0,0 0,13-14,-13 14,0-26,14 13,-14-1,0 1,13-14,-13 14,0-13,0-1,13 0,-13 1,0-1,0 1,0-1,0 1,0-1,0 1,0-14,0 0,0 0,0 1,-13-14,13 0,-13-14,13 28</inkml:trace>
  <inkml:trace contextRef="#ctx0" brushRef="#br0" timeOffset="35506.7046">7597 6376,'0'0,"0"0,0 0,0 0,0 0,0 0,0 0,0 0,0-39,0 12,0-12,-13 12,13 1,0-1,-13 1,13-1,-13-12,13 12,-14-12,14-1,-13-13,13 13,-13 1,13 12,0 1,-13-1,13 1,0 12,0-12,-14 13,14 0,0-1,0 14,0 0</inkml:trace>
  <inkml:trace contextRef="#ctx0" brushRef="#br0" timeOffset="37297.4212">7319 9856,'0'0,"0"0,0 0,0 0,0 0,0 0,0 0,0 0,0 0,0 0,0 0,40-13,13-14,0 14,13 0,-13-1,0 1,13 13,0 0,14-13,-14 13,0-13,-13 13,-13-14,13 14,-27 0,1-13,-14 13,0 0,0 0,1 0,-1 0,-13 0</inkml:trace>
  <inkml:trace contextRef="#ctx0" brushRef="#br0" timeOffset="74646.5271">3071 6945,'0'0,"0"0,0 0,0 0,0 0,0 0,0 0,0 0,0 0,0 0,0 0,0 0,-27 14,1-1,12 0,-12 13,0 1,-1 13,14-1,0 1,-14 0,27-14,-13 1,13-1,0 1,0-14,0 0,13 13,0-12,1-14,12 13,-13-13,14 0,-1 0,-13 0,1-13,12 13,-13-14,-13 1,14 0,-1 0,-13-14,0 1,-13-1,-1-12,14-1,-13 14,0 12,13-12,-13 13,13-14,-14 27,14 0,0 0</inkml:trace>
  <inkml:trace contextRef="#ctx0" brushRef="#br0" timeOffset="75130.419">3534 7144,'0'0,"0"0,0 0,0 0,0 0,0 0,0 0,0 0,0 0,0 0,0 0,0 0,0 0,0 0,0 0,0 0,0 0,0 0,0 0,0 0,0 0</inkml:trace>
  <inkml:trace contextRef="#ctx0" brushRef="#br0" timeOffset="75768.2344">3627 6866,'0'0,"0"0,0 0,0 0,0 0,0 0,-14 53,14-13,0 12,-13 1,13-13,-13 0,13-1,0 1,0-13,13 12,-13 1,13-14,1 1,-1-14,13 0,1 1,-14-1,13-13,1 13,-14-26,0 13,14-13,-27-1,13-12,0-14,-13 1,0-14,0 13,0 0,-13 1,0-1,0 13,13 14,-14-13,1 12,-13 1,12 0,1 0,0 13,0-13,13-1</inkml:trace>
  <inkml:trace contextRef="#ctx0" brushRef="#br0" timeOffset="76512.796">4130 7011,'0'0,"0"0,0 0,0 0,0 0,0 0,0 0,0 0,0 0,0 0,0 0,0 0,-40-13,13 0,14 13,-13 0,-1 0,14 13,0 0,-1 1,1-1,13 0,0 14,0-14,13 0,-13 0,27 1,-14-1,14 0,-1 13,1-12,12 12,-12 1,-1 12,-13-12,1-1,-1 1,-13-14,0 13,0-12,-13-1,-1 0,1-13,0 13,0-13,13-13,-13 13,-1-13,1-14,13 1,0-1,0-12,0-1,13 0,1 1,-1-1,0 0,0 14,0-1,1-12</inkml:trace>
  <inkml:trace contextRef="#ctx0" brushRef="#br0" timeOffset="78030.1467">3349 7104,'0'0,"0"0,0 0,0 0,0 0,0 0,0 0,0 0,0 0,0 0,0 0,0 0,0 0,0 0,0 0,0 0,0 0,0 0,0 0,0 0,0 0,0 0,0 0,0 0,0 0,0 0,0 0,0 0,0 0,0 0,0 0,0 0,0 0,0 0,0 0</inkml:trace>
  <inkml:trace contextRef="#ctx0" brushRef="#br0" timeOffset="80681.1208">5228 6839,'0'0,"0"0,0 0,0 0,0 0,0 0,0 0,0 0,0 0,0 0,0 0,0 0,0 0,0 0,0 0,0 0,0 0,-26 40,26-13,-14-1,1 14,13-14,-13 14,13-14,0 1,0-1,0 1,13-1,-13 1,13-14,1 13,-14-12,13-14,13 13,-12 0,-1-13,0 0,0 0,0 0,1 0,-1-13,0 13,0-13,1-1,-14 1,13 0,-13 0,13-14,-13 14,0-13,-13 12,13-12,0 13,-13-14,-1 14,1-14,-13 14,12-13,-12 13,13-1,13 14,0 0</inkml:trace>
  <inkml:trace contextRef="#ctx0" brushRef="#br0" timeOffset="81161.5524">5559 7091,'0'0,"0"0,0 0,0 0,0 0,0 0,0 0,0 0,0 0,0 0,0 0,0 0,0 0,0 0,0 0,0 0,0 0,0 0,0 0,0 0,0 0,0 0</inkml:trace>
  <inkml:trace contextRef="#ctx0" brushRef="#br0" timeOffset="81601.4101">5956 6800,'0'0,"0"0,0 0,0 0,0 0,0 0,0 0,0 0,0 0,0 0,0 0,0 0,0 0,0 26,0 14,0 26,13-13,-13 0,0 0,0-27,0 1,0-1,0 1,0-14,0-13,0 0,0 0</inkml:trace>
  <inkml:trace contextRef="#ctx0" brushRef="#br0" timeOffset="83226.7581">6710 6787,'0'0,"0"0,0 0,0 0,0 0,0 0,0 0,0 0,0 0,0 0,0 0,0 0,0 0,0 0,0 0,0 0,-13 26,13 0,-13 1,13-1,-13 14,13-13,0-1,0 14,0-27,0 13,13 1,-13-14,0 0,13 1,0-1,-13 0,14-13,-1 0,0 0,0-13,1 13,-14-13,13-1,0-12,0 13,-13-1,0-12,14-1,-14 14,0-13,-14-1,14 1,-13-1,0 1,0-1,-14 14,14-13,13 26,0-13,0 13</inkml:trace>
  <inkml:trace contextRef="#ctx0" brushRef="#br0" timeOffset="83709.4859">6949 6853,'0'0,"0"0,0 0,0 0,0 0,0 0,0 0,0 0,0 0,0 0,0 0,0 0,0 0,0 0,0 0,0 0,0 0,0 0,0 0</inkml:trace>
  <inkml:trace contextRef="#ctx0" brushRef="#br0" timeOffset="84438.5177">7306 6681,'0'0,"0"0,0 0,0 0,0 0,0 0,0 0,0 0,0 0,0 0,0 0,0 0,0 0,-13 39,0 1,-1 0,1-14,13 14,-13 0,13-14,0 1,0-1,0 0,0 1,13-14,-13 0,13 1,-13-14,14 13,-1-13,0 0,-13-13,13-1,1 1,-1 0,-13 0,13-14,-13 1,13-1,-13 1,0-1,0 1,0-1,0 1,0 13,-13-14,0 14,13 13,0 0,0 0,0-13,0 13</inkml:trace>
  <inkml:trace contextRef="#ctx0" brushRef="#br0" timeOffset="84990.7845">7558 6615,'0'0,"0"0,0 0,0 0,0 0,0 0,0 0,0 0,0 0,0 0,0 0,0 0,0 0,0 0,0 0,0 0,0 53,0 13,0 0,0-13,0 13,0-26,0-1,0-12,0-1,0-13,0-13,0 0,0 14</inkml:trace>
  <inkml:trace contextRef="#ctx0" brushRef="#br0" timeOffset="99796.4474">2899 8017,'0'0,"0"0,0 0,0 0,0 0,0 0,0 0,0 0,0 0,0 0,0 0,0 26,0 14,0 0,13 13,-13-14,13 14,-13-13,13 0,1-14,-1 14,0-27,0 13,0 1,1-14,12 0,-13-13,1 14,-1-14,-13-14,13 1,0 0,1 0,-14-1,13-12,-13 0,0-1,-13 1,13-14,-14 13,1-12,0-1,0 14,-14-14,14 13,0 1,-14 13,14-14,0 14,0 0,-14 0</inkml:trace>
  <inkml:trace contextRef="#ctx0" brushRef="#br0" timeOffset="100265.4521">3441 8109,'0'0,"0"0,0 0,0 0,0 0,0 0,0 0,0 0,0 0,0 0,0 0,0 0,0 0,0 0,0 0,0 0,0 0,0 0,0 0,0 0,0 0,0 0</inkml:trace>
  <inkml:trace contextRef="#ctx0" brushRef="#br0" timeOffset="100843.3745">3441 8109,'0'0,"0"0,0 0,0 0,0 0,0 0,0 0,0 0,0 0,13-13,14 0,-14 0,14-14,-14 14,13 0,1 0,-1-1,1 14,-1 0,1 14,-14-1,13 13,-12 1,-14 12,13 1,-26 0,13 13,-27 0,14-14,-13 14,-1-13,14 0,-14-1,1-12,13-1,-1-12,1 12,13-13,-13-13,13 13,13-13,14 0,-1-13,27 13,0-13,0-13,13 12</inkml:trace>
  <inkml:trace contextRef="#ctx0" brushRef="#br0" timeOffset="101732.6064">4844 8004,'0'0,"0"0,0 0,0 0,0 0,0 0,0 0,0 39,0 14,13 0,1 13,-1-26,0 13,0-27,1 1,-1-1,13 1,14-1,0-13,-14-13,14 0,-14-26,1 13,-14-27,0 14,1-1,-1 1,0-1,-13 1,-13-1,0-12,-1 12,-25 1,12 12,-13-12,1 13,-1 0,0-1,14 1,-1 13,14 0</inkml:trace>
  <inkml:trace contextRef="#ctx0" brushRef="#br0" timeOffset="102140.5619">5228 8057,'0'0,"0"0,0 0,0 0,0 0,0 0,0 0,0 0,0 0,0 0,0 26,0-13,13 0,-13 1,0-14,0 13,0-13,0 0,0 0,0 0</inkml:trace>
  <inkml:trace contextRef="#ctx0" brushRef="#br0" timeOffset="102692.443">5400 7964,'0'0,"0"0,0 0,0 0,0 0,0 0,0 0,0 0,0 0,27-26,-14 12,0-12,14 13,-14 13,13 0,1 13,-1 13,-13 1,1-1,-1 14,-13 0,0-1,0 1,-13 0,-1-1,1-12,0-1,0-13,13 1,-14-1,14 0,14-13,-1 0,0 0,27-13,-14 0,14-1,13-12,0 0,-13-1</inkml:trace>
  <inkml:trace contextRef="#ctx0" brushRef="#br0" timeOffset="103286.693">6049 7607,'0'0,"0"0,0 0,0 0,0 0,0 0,0 0,-14 66,1 0,0-13,0 13,13-13,-13 13,13-13,13 0,-13 0,13 0,0-13,0-1,14-12,-14-1,14-13,-1-13,1 0,-1-13,-13 0,14-14,-27 1,13 0,-13-1,0 14,-13-14,-14 14,1 13,-1 0,-12 13,-1 14,0-1,1 14,-1 0,13-1,1 1,13-13,13-27</inkml:trace>
  <inkml:trace contextRef="#ctx0" brushRef="#br0" timeOffset="103950.3793">3441 8109,'0'0,"0"0,0 0,0 0,0 0,0 0,0 0,0 0,0 0,13 27,-13-1,0 1,0-1,0 1,0-14,0 0,0 0,0-13,0 14,0-14,0 0,0 0</inkml:trace>
  <inkml:trace contextRef="#ctx0" brushRef="#br0" timeOffset="105404.5388">6565 7858,'0'0,"0"0,0 0,0 0,0 0,0 0,0 0,0 0,0 0,-13 27,13 12,0 1,0-14,0 14,0-13,0-1,13 0,-13-12,13 12,-13-13,13-13,14 14,-14-28,0 14,14-13,-14 0,0 0,-13-1,13-12,-13 13,0-14,0 1,-13-1,13 14,-13-13,0-1,13 27,0 0,-13 0</inkml:trace>
  <inkml:trace contextRef="#ctx0" brushRef="#br0" timeOffset="105811.5151">6909 7792,'0'0,"0"0,0 0,0 0,0 0,0 0,0 0,0 0,0 0,0 0,0 0,0 0,0 0,0 0,0 0,0 0,0 0,0 0,0 0,0 0,0 0,0 0</inkml:trace>
  <inkml:trace contextRef="#ctx0" brushRef="#br0" timeOffset="106383.3401">7134 7673,'0'0,"0"0,0 0,0 0,0 0,-13 40,0 13,-1-1,14-12,-13 0,13-14,0 1,0-1,13 1,-13-1,14-13,-1 1,0-14,0 13,14-13,-14-13,13-1,-12 1,-1 0,0-27,-13 14,0-14,0 0,-13 14,13-1,-13 1,-1 0,1 12,0 1,13 0,-13 0,13 13,0 0,0-14,0 14</inkml:trace>
  <inkml:trace contextRef="#ctx0" brushRef="#br0" timeOffset="106978.7077">7412 7488,'0'0,"0"0,0 0,0 0,0 0,0 0,0 26,-13 14,13 0,-14-14,14 0,0 1,0-14,-13 0,13-13,0 14,13-14,-13 0,14-14,-1 14,0-13,14 13,-14-13,0 13,14 13,-1 0,-13 14,14-1,-14 14,-13-14,13 14,-13-13,0-1,0 1,0-1,-13 0,0-12,-14 12,1-13,-1 1,14-1,0-13,13 0,0 0,0 0</inkml:trace>
  <inkml:trace contextRef="#ctx0" brushRef="#br0" timeOffset="107278.3521">7385 7474,'0'0,"0"0,0 0,0 0,0 0,67-13,-14 13,13-13,-13-13,0 12,0-12,-53 26,13-13</inkml:trace>
  <inkml:trace contextRef="#ctx0" brushRef="#br0" timeOffset="108334.3657">3322 8321,'0'0,"0"0,0 0,0 0,0 0,0 0,0 0,0 0,0 0,0 0,0 0,0 0,0 0,13 27,1-1,-14-13,0 1,13-14,-13 13,0-13,0 13,0-13,0 0,0 0,0 0,0 0,0 0,0 0,13 0,-13 0,0 13,0 0,0-13,0 0,13 0</inkml:trace>
  <inkml:trace contextRef="#ctx0" brushRef="#br0" timeOffset="123109.5027">3322 10755,'0'0,"0"0,0 0,0 0,0 0,0 0,0 0,0 0,0 0,0 0,-26 40,-1-14,1 14,-1-13,1 12,-1 1,14 13,0 0,13-13,0 12,0 1,13-13,14-14,-1 1,0-14,1-13,13 0,-14-13,1 0,-1-14,1 1,-14-1,0 1,0-1,-13 1,0 0,13-1,-26 1,13-1,0 14,-13-14,0 14,0-13,-1 13,1-14,0 14,0 0,-1-14,1 14,0 0,0-14</inkml:trace>
  <inkml:trace contextRef="#ctx0" brushRef="#br0" timeOffset="123499.4576">3560 10901,'0'0,"0"0,0 0,0 0,0 0,0 0,0 0,0 0,0 0,0 0,0 0,0 0,0 0,0 0,0 0,0 0,0 0,0 0,0 0</inkml:trace>
  <inkml:trace contextRef="#ctx0" brushRef="#br0" timeOffset="123990.7464">4024 10623,'0'0,"0"0,0 0,0 0,0 0,0 0,0 0,0 0,-14 40,1-1,0 1,-14 0,14-1,0-12,0 13,0-14,-1-13,14 14,0-14,0 0,14 0,12-13,14-13,-1 13,1-13,0 0,0 0,-14 13,0-14,1 14,-14 0,0-13,1 13,-1 0,-13 0,0 0</inkml:trace>
  <inkml:trace contextRef="#ctx0" brushRef="#br0" timeOffset="124300.153">4010 10610,'0'0,"0"0,0 0,0 0,0 0,0 0,0 0,0 0,14 39,-1 14,13 14,-12-1,12 13,-13-13,1 0,-1-13,0 0,0-26,0-1,1-26,-1 13</inkml:trace>
  <inkml:trace contextRef="#ctx0" brushRef="#br0" timeOffset="124944.7181">4765 10345,'0'0,"0"0,0 0,0 0,0 0,0 0,0 0,0 0,0 0,0 0,0 0,0 0,0 0,13 53,0 13,-13 14,14-1,-1 0,0 14,0-14,0 1,-13-1,14-13,-14 0,13 1,-13-15,0-12,0-13,0-1,0-13,0 14,0-27,13 0,0 0,14 0,-14 0,-13 0</inkml:trace>
  <inkml:trace contextRef="#ctx0" brushRef="#br0" timeOffset="125655.4571">6538 9935,'0'0,"0"0,0 0,0 0,0 0,0 0,0 0,0 0,0 0,0 0,14 27,-1 12,13 14,1 13,-1 0,1 1,-1-1,-13-13,14 0,-14 13,0 0,1 0,-1 0,0 0,0-13,1 0,-1 0,-13-26,0-1,13-13,-13 0,0 1,0-1,0-13,0-13,0 13,0 0,0 0</inkml:trace>
  <inkml:trace contextRef="#ctx0" brushRef="#br0" timeOffset="126542.433">5281 10478,'0'0,"0"0,0 0,0 0,0 0,0 0,0 0,0 0,0 0,0 0,0 39,-13 14,13 0,-13 13,13-13,-14 0,14-13,0-14,0 14,0-27,0 14,14-1,-14-13,13 0,0 1,13-1,-12-13,12 0,-13 0,14-13,-14 13,14-14,-14-12,0 0,0-14,1-13,-14 0,0 0,0 0,-14 13,14 1,-13-1,0 14,13-1,-13 14,13 0,-14 0,1-1,0 14,13-13</inkml:trace>
  <inkml:trace contextRef="#ctx0" brushRef="#br0" timeOffset="126922.4886">5652 10544,'0'0,"0"0,0 0,0 0,0 0,0 0,0 0,0 0,0 0,0 0,0 0,0 0,0 0,0 0,0 0,0 0,0 0,0 0,0 0,0 0,0 0,0 0</inkml:trace>
  <inkml:trace contextRef="#ctx0" brushRef="#br0" timeOffset="127451.7241">5863 10464,'0'0,"0"0,0 0,0 0,0 0,-13 40,0-14,13 1,-13-1,-1-12,14 12,0-26,0 13,0 0,0-13,14 0,-1 0,0 0,0 0,14-13,-1 13,1 0,-14 13,14-13,-14 14,13-1,1 0,-14 14,0-14,0 0,1 14,-14-14,0 13,0-13,-14 14,14-1,-13 1,0-14,0 0,-1 1,1-14,13 0,0 0</inkml:trace>
  <inkml:trace contextRef="#ctx0" brushRef="#br0" timeOffset="127745.5174">5652 10544,'0'0,"13"0,13-14,-12 1,12 0,0 0,14 0,0-14,-14 14,14-14,0 14,-14-13,1 12,-14 1,-13 13,0-13</inkml:trace>
  <inkml:trace contextRef="#ctx0" brushRef="#br0" timeOffset="128210.9347">6327 10239,'0'0,"0"0,0 0,0 0,0 0,0 0,0 0,0 0,0 0,0 0,0 0,0 40,13 0,-13 26,13-13,-13 0,13 0,-13-14,0-12,0-1,0 1,14-14,-14 0,0 0,0 1,0-14,0 0</inkml:trace>
  <inkml:trace contextRef="#ctx0" brushRef="#br0" timeOffset="129077.5845">6949 10226,'0'0,"0"0,0 0,0 0,0 0,0 0,0 0,0 0,0 0,13 40,0 0,-13-1,13 1,1 13,-14-13,13-14,0 14,-13-14,13 1,1-14,-1 0,13 0,-12 0,-1-13,13-13,-13 13,1-13,-1 0,0-14,0 14,-13-13,14-14,-14 0,0 1,0 12,0 1,-14-1,1 1,13-1,-26 1,12 13,1-1,-13 1,13 13,-14 0,1 0,-1 13,1 1,-1-1</inkml:trace>
  <inkml:trace contextRef="#ctx0" brushRef="#br0" timeOffset="129435.5424">7346 10319,'0'0,"0"0,0 0,0 0,0 0,0 0,0 0,0 0,0 0,0 0,0 0,0 0,0 0,0 0,0 0,0 0,0 0,0 0,0 0,0 0</inkml:trace>
  <inkml:trace contextRef="#ctx0" brushRef="#br0" timeOffset="130057.7864">7597 10014,'0'0,"0"0,0 0,0 0,0 0,0 0,-26 40,-1 13,14 0,-13 0,12 0,1 0,0 0,0-14,13-12,-14 13,14-27,-13 13,26-13,-13 1,14-1,-1-13,13-13,-12 13,12-14,-13 1,14-13,-14-14,0 0,0 1,-13-14,0 0,0-13,-13 13,0 0,0 13,-14 14,14-1,-13 1,12 13,1-1,13 14</inkml:trace>
  <inkml:trace contextRef="#ctx0" brushRef="#br0" timeOffset="130903.0819">7941 10094,'0'0,"0"0,0 0,0 0,0 0,0 0,0 0,0 0,0 0,0 0,0-13,0-14,0 27,0-13,0 0,-13-1,0 14,0 0,-1 0,1 14,-13 12,12 1,1-1,0 1,0-1,13 0,0 1,0-14,0 14,13-27,0 13,0-26,1 13,12-27,-13 14,14-27,-14 14,0-14,1 0,-1 14,0-1,-13 14,13 0,-13 0,14 13,-14 0,0 13,0 27,13 26,0 26,0-12,0 26,-13-14,14-12,-14-14,0-13,0 0,0-14,0-25,0 12,0-26,13-13,0-14,0 14,1 0,-14 13</inkml:trace>
  <inkml:trace contextRef="#ctx0" brushRef="#br0" timeOffset="131611.1299">8140 9882,'0'0,"0"0,0 0,0 0,0 0,0 0,0 0,0 0,0 0,0 0,0 0,0 0,0 0,0 0,0 0,0 0,0 0,0 0,0 0,13 53,0 0,1 13,-14-13,13 0,0 0,0-13,-13 13,14-14,-14 1,0-14,0 1,0-14,0 14,0-14,0 0,0-13,0 0,0 0,0 0,0 0</inkml:trace>
  <inkml:trace contextRef="#ctx0" brushRef="#br0" timeOffset="132488.4482">6697 9763,'0'0,"0"0,0 0,0 0,0 0,0 0,0 0,0 0,0 0,0 0,0 0,13 40,-13-14,14 27,-14 0,13 0,-13 13,13-13,-13 13,13-13,-13 0,14 0,-14 0,13-13,-13 13,0-14,13 1,-13 0,0-1,0 1,0 0,13-1,-13-12,0-14,0 13,0 1,14-14,-14 0,0 14,0-14,0 0,0 1,0-1,13 0,-13-13,0 13,0-13,0 0,0 0,0 0</inkml:trace>
  <inkml:trace contextRef="#ctx0" brushRef="#br0" timeOffset="234328.8924">3163 9247,'0'0,"0"0,0 0,0 0,0 0,40 13,-14-13,14 14,0 12,0-13,-1 27,1-14,-14 14,-12 13,-1-13,0 13,-13-14,0 14,-13-13,0 13,-14-27,1 14,13-27,-14 1,14-1,0-13,-1 0,1-13,13-1,13-12,1-1,12 1,-13-14,27-13,-14 14,1-1,-1-13,1 13,-1 14,-12-1,-1 1,0 13,-13-1,13 1,-13 0,0 0,0 13,0 0,0 0,14-13,-14 13,0 13,-14-13,14 13,0 13,0 14,0 13,0-13,14 13,-14 0,13-14,0-12,14-14,12-13,27-13,-13-27,-13 14,-40 26</inkml:trace>
  <inkml:trace contextRef="#ctx0" brushRef="#br0" timeOffset="235244.7645">4950 9141,'0'0,"0"0,0 0,0 0,0 0,0 0,0 0,0 0,13 27,1 13,-1-14,0 14,0-14,1-13,12 14,-13-27,14 13,-1-13,1-13,-1 0,14-14,-14-13,1 14,-14-14,13 1,-12 12,-1 14,-13-14,13 14,-13 0,13 13,-13-13,0 13,0 0,0 0,14 13,-14 13,13 14,0 13,-13 0,13 0,-13 13,0 0,14 0,-28-13,14 0,0 0,-13-26,0-1,13 0,-13-12,13-1,-14 0,14-13,0 0,-13 0,26-26,-13-14,14-13,12 0,1 0,12-26,1 13,0 13,-40 40</inkml:trace>
  <inkml:trace contextRef="#ctx0" brushRef="#br0" timeOffset="236219.6645">6896 8930,'0'0,"0"0,0 0,0 0,0 0,0 0,0 0,0 0,0 0,0 0,0 0,26-14,14 1,-14 0,1 13,-1 0,-26 0,14 13,-28 14,14 12,-13 1,-13-13,12 12,1-12,13-1,-13 1,0-14,13 0,0-13,-14 0,28 0,-14-13,13 0,0 13,14-14,-14 1,13 13,-12 0,12 0,1 13,-1 1,0 12,-12 1,-14 12,0 14,-14-13,-12 13,0-14,-1 1,-13 0,14-14,-1 1,1-14,13-13,-14 0,14-13,13-1,0-12,13 0,14-1,26 1,26-1,0 1,-26 12,14 14,12-13,-13 13,-66 0</inkml:trace>
  <inkml:trace contextRef="#ctx0" brushRef="#br0" timeOffset="237901.5858">9146 6310,'0'0,"0"0,0 0,0 0,0 0,0 0,0 0,0 0,0 0,-13 40,-1 0,1 13,0 0,0-1,-1 1,1-13,13 0,0-1,13 1,1-13,-1-1,13 0,1-12,-14-1,14-13,-14 0,0 0,0-13,0-1,-13-12,0-14,-13-13,0 1,-13-1,-1 0,1 0,-1 13,1 14,12-1,1 14,0 0,13 13</inkml:trace>
  <inkml:trace contextRef="#ctx0" brushRef="#br0" timeOffset="238209.6365">9490 6443,'0'0,"0"0,0 0,0 0,0 0,0 0,0 0,0 0,0 0,0 0,0 0,0 0,0 0,0 0,0 0</inkml:trace>
  <inkml:trace contextRef="#ctx0" brushRef="#br0" timeOffset="238722.5807">9966 6310,'0'0,"0"0,0 0,0 0,0 0,-13 40,0 13,0 0,-1 0,1 0,13-14,0-12,-13 13,26-14,-13 0,13 1,14-14,-1 14,1-27,-1 0,1 0,-1-14,1 1,-14-13,0-14,0 0,-13-13,0 14,-13-14,0 13,-13 0,-1 1,1 12,-1 1,14-1,0 14,-1 0</inkml:trace>
  <inkml:trace contextRef="#ctx0" brushRef="#br0" timeOffset="239368.5561">10853 6271,'0'0,"0"0,0 0,0 0,0 0,0 0,0 0,0 0,-39 0,-1 0,0 0,0 0,1 13,12-13,1 13,-1 0,14 14,0-14,26 13,-13 1,27-1,-1 1,0-14,14 14,-13-1,12-13,-12 14,-1-1,1 1,-14-1,-13 1,0 12,-13-12,0-1,-14 1,1-1,-1-13,-13 0,14-13,-1-13,1 0,0-13,26-14,0 0,0-13,26 0,0 14,14-27,13 13,13 0,-26 26,-40 14</inkml:trace>
  <inkml:trace contextRef="#ctx0" brushRef="#br0" timeOffset="239705.7441">11409 6218,'0'0,"0"0,0 0,0 0,0 0,0 0,0 53,0 13,0 13,0-13,0 0,0 1,0-14,0-1,0-25,-13-1,13 1,-13-1</inkml:trace>
  <inkml:trace contextRef="#ctx0" brushRef="#br0" timeOffset="239987.6562">11144 6747,'0'0,"0"0,0 0,0 0,0 0,0 0,0 0,0 0,40-13,0-1,0-12,-1 13,14 0,-13-1,0 1,-14 0,14 0,-40 13,0-14</inkml:trace>
  <inkml:trace contextRef="#ctx0" brushRef="#br0" timeOffset="240540.5946">12058 6284,'0'0,"0"0,0 0,0 0,0 0,0 0,0 0,0 0,0 0,-14 53,-12 0,13 0,-1 0,1 13,0-13,13 0,13-14,-13 14,13-13,1-14,12 1,-13-1,27-26,-13 13,-1-13,1-13,-1 0,-13-14,0 1,1-14,-14 1,0-1,-14 0,1 1,0-14,-27 13,14 0,-14 14,14-1,-1 14,1 0,-1 0,27 13</inkml:trace>
  <inkml:trace contextRef="#ctx0" brushRef="#br0" timeOffset="240880.5154">12494 6641,'0'0,"0"0,0 0,0 0,0 0,0 0,0 0,0 0,0 0,0 0,0 0,0 0,0 0,0 0,0 0</inkml:trace>
  <inkml:trace contextRef="#ctx0" brushRef="#br0" timeOffset="241421.5883">12944 6456,'0'0,"0"0,0 0,0 0,0 0,0 0,0 0,0 0,0 0,0 0,0 0,0 0,0 0,0 0,27 0,13-13,-14 26,1 0,-14 27,0-1,-13 1,-13 13,0 0,-14 0,1-13,-1-1,1 1,12-14,1 1,0-14,0 0,-1 1,14-14,14 0,12 13,1-13,12-13,14 13,-13 0,13-14,-13 1,-1-13</inkml:trace>
  <inkml:trace contextRef="#ctx0" brushRef="#br0" timeOffset="241726.5603">13447 6284,'0'0,"0"0,0 0,0 0,0 0,0 0,0 40,14 12,-14 15,13-14,-13-1,13 15,0-14,-13-14,14 14,-1-13,0-14,0 1,1-14</inkml:trace>
  <inkml:trace contextRef="#ctx0" brushRef="#br0" timeOffset="242059.3853">13196 6773,'0'0,"0"0,0 0,0 0,0 0,0 0,0 0,0 0,40-13,13-13,0-1,-1 1,1 13,-13-14,0 14,-14-14,1 14,-1 0,1-14,-14 1</inkml:trace>
  <inkml:trace contextRef="#ctx0" brushRef="#br0" timeOffset="242772.3675">13765 6443,'0'0,"0"0,0 0,0 0,0 0,0 0,0 0,0 0,0 0,27 0,12 0,-12 13,12 13,1 1,-13 12,-14 1,0 13,-13 0,-13-13,0-1,-14 1,14 0,-14-27,14 13,0-26,0 14,13-28,0 1,13-13,13-14,1 0,13 1,-14-1,14-13,-14 27,1-14,-14 27,0-14,0 14,-13 0,14 0,-14 13,0 0,0 0,-14 26,14 0,-13 14,13 0,0-14,13 14,-13-14,27 1,-14-14,14 14,-1-27,14 0,13 0,-14-14,1 1,-40 13</inkml:trace>
  <inkml:trace contextRef="#ctx0" brushRef="#br0" timeOffset="243113.6223">14586 6522,'0'0,"0"0,0 0,0 0,0 0,0 0,0 0,0 0,0 0,0 0,0 0,26-13,1 0,-1-1,1 14,-14-13,-13 13,0 0</inkml:trace>
  <inkml:trace contextRef="#ctx0" brushRef="#br0" timeOffset="243415.4422">14506 6839,'0'0,"0"0,0 0,0 0,0 0,0 0,0 0,40-13,-14 13,27-13,0 13,0-13,0 0,-53 13,13 0,-13 0</inkml:trace>
  <inkml:trace contextRef="#ctx0" brushRef="#br0" timeOffset="244003.663">15380 6416,'0'0,"0"0,0 0,0 0,0 0,0 0,-53 53,13 0,0-13,14 13,-1 0,14-1,0-12,13 13,0-13,13-1,14 1,-1 0,1-14,12-13,-12 1,-1-14,1 0,-1-14,14 1,0-13,-14-14,1 0,-1-13,-13 14,1-14,-14 13,0 1,-14-14,-12 26,-1-13,1 1,-1 12,1 1,-14-1,27 14,-13 0,12 13,1-13,0 13,0 0,13 0</inkml:trace>
  <inkml:trace contextRef="#ctx0" brushRef="#br0" timeOffset="244322.8768">15724 6562,'0'0,"0"0,0 0,0 0,0 0,0 0,0 0,0 0,0 0,0 0,0 0,0 0,0 0,0 0,0 0,0 0,0 0,0 0,0 0</inkml:trace>
  <inkml:trace contextRef="#ctx0" brushRef="#br0" timeOffset="244827.3793">16306 6297,'0'0,"0"0,0 0,0 0,0 0,0 0,-13 53,0 0,-14 13,-12-13,-1 0,0-13,1 13,-1-14,0-12,14-1,-1-13,14 14,0-14,-1 0,14 0,27 1,-1-1,27-13,0 13,0-13,0-13,13 13,-13-13,0 13,0-14,-13 1,-14 0,1 0,-14 0,0-14,-13 1,14-1,-1 14,-13 13</inkml:trace>
  <inkml:trace contextRef="#ctx0" brushRef="#br0" timeOffset="245156.5149">16267 6337,'0'0,"0"0,0 0,0 0,0 0,0 0,0 0,0 0,-14 53,1 13,0 13,-14 40,1-13,-1-13,1-1,13-26,0-13,-1-13,14-13,-13-1,13-13,0 14,0-27,0 13,0 0,0-13</inkml:trace>
  <inkml:trace contextRef="#ctx0" brushRef="#br0" timeOffset="246149.4938">11369 7673,'0'0,"0"0,0 0,0 0,0 0,40 0,0-13,13 13,-14-14,14 14,0 14,0-1,0 13,0 1,-13 13,-14-1,1 1,-1 0,-26-1,0 1,0 0,-26-14,13 1,-1-14,1 0,0 0,0-13,-1-13,14-13,0-1,14 1,-1-14,0 0,14-13,-14 14,13-14,-12 13,-1 0,0 14,0 13,-13-14,0 14,13 13,-26 0,13 13,-13 14,13-1,-13 14,13 0,0-1,0 1,13-14,0-12,14-1,-1-13,14 0,0-13,13-14,-14 14,-39 13</inkml:trace>
  <inkml:trace contextRef="#ctx0" brushRef="#br0" timeOffset="246514.7107">12521 7660,'0'0,"0"0,0 0,0 0,0 0,0 0,0 0,0 0,0 0,0 0,26 0,14 0,-13 0,12 13,-12-13,12-13,-12 13,-27 0,0 0,13 0</inkml:trace>
  <inkml:trace contextRef="#ctx0" brushRef="#br0" timeOffset="246953.3198">12415 7964,'0'0,"0"0,0 0,0 0,0 0,0 0,0 0,0 0,0 0,0 0,26 0,27-13,0 13,-13 0,0-13,-14 13,14 0,-27 0,14-14,-14 14,0 0,0 0,-13 0,0 0,14 0,-14 0,0 0,0-13,0 13,0 0</inkml:trace>
  <inkml:trace contextRef="#ctx0" brushRef="#br0" timeOffset="248191.6151">13381 7395,'0'0,"0"0,0 0,0 0,0 0,-13 53,-13 0,12 13,-12 0,13-13,-1 13,1-13,0-13,0-14,13 1,0-1,13 1,0-14,14 0,-1 0,1-13,12-13,-12 13,-1-13,1-13,-1-1,-13 1,1-1,-1 1,-13-14,0 0,0-13,-13 14,-1-1,-12 14,-14-14,14 13,-14 1,14-1,-1 14,27 13</inkml:trace>
  <inkml:trace contextRef="#ctx0" brushRef="#br0" timeOffset="248568.5285">13990 7752,'0'0,"0"0,0 0,0 0,0 0,0 0,0 0,0 0,0 0,0 0,0 0,0 0,0 0,0 0,0 0,0 0,0 0,0 0,0 0</inkml:trace>
  <inkml:trace contextRef="#ctx0" brushRef="#br0" timeOffset="248905.5193">14294 7276,'0'0,"0"0,0 0,0 0,0 0,0 0,0 0,0 66,-13 0,13 0,0 14,0-14,0 13,0-26,0 0,0 0,0-26,0-1,-13 1,13-14,0-13,0 0,13-13,0 13</inkml:trace>
  <inkml:trace contextRef="#ctx0" brushRef="#br0" timeOffset="249540.6906">14652 7422,'0'0,"0"0,0 0,0 0,0 0,0 0,0 0,0 0,0 0,0 0,53-27,13 14,-26-14,-1 14,-12 13,-1 0,1 0,-1 0,1 13,-14 1,0 12,-13 14,13-14,-13 14,0-14,0 1,-13-1,13-12,-13 12,0 0,-14-12,14-1,-13 0,12 0,1 1,0-1,0-13,13 0,-14 13,14-13,14 0,-1 13,27 1,12-14,28-14,26 1,0-27,0 14,-93 13</inkml:trace>
  <inkml:trace contextRef="#ctx0" brushRef="#br0" timeOffset="251905.342">9477 8996,'0'0,"0"0,0 0,0 0,0 0,0 0,0 0,0 0,0 0,-14 26,14 27,0 0,-13 13,13-13,0 13,0-13,0-13,0 13,0-27,13 1,14-1,-1-13,1 1,13-28,-1 1,1-13,-14-1,1-12,-1-1,-12 0,-14 1,0-1,0 13,-14-12,1 12,-13 1,12-1,-25 1,12 13,1-1,-1 14,14-13,0 26,0-13,-1 14,14-14</inkml:trace>
  <inkml:trace contextRef="#ctx0" brushRef="#br0" timeOffset="252168.4813">10033 9194,'0'0,"0"0,0 0,0 0,0 0,0 0,0 0,0 0,0 0,0 0,0 0,0 0,0 0,0 0</inkml:trace>
  <inkml:trace contextRef="#ctx0" brushRef="#br0" timeOffset="252475.8786">10456 8678,'0'0,"0"0,0 0,0 0,0 0,0 53,0 27,13-14,-13 0,0 0,14 0,-14-13,0 0,0-13,0-14,0 1,0-1,-14-13,14 14,14-14</inkml:trace>
  <inkml:trace contextRef="#ctx0" brushRef="#br0" timeOffset="252832.742">11144 8692,'0'0,"0"0,0 0,0 0,0 0,0 0,0 0,0 0,0 39,0 14,0 13,14 14,-14-1,0-13,0 0,13-13,-13-13,0-14,0 1,0-27,0 13</inkml:trace>
  <inkml:trace contextRef="#ctx0" brushRef="#br0" timeOffset="253145.638">10761 9168,'0'0,"0"0,0 0,0 0,0 0,66-13,-13-14,26 14,-13-14,0 1,14 0,-27-1,0 14,0 0,-27 13,1-14,-1 14,1-13,-1 0</inkml:trace>
  <inkml:trace contextRef="#ctx0" brushRef="#br0" timeOffset="253670.7258">11872 8718,'0'0,"0"0,0 0,0 0,0 0,-39 53,12 0,1 0,12 13,1-13,0 0,0 0,26 0,-13-14,26 1,1-14,-1-12,1-14,13 0,-14 0,14-14,-14-12,1 0,-1-1,-13-13,1-13,-1 14,-13-1,0 0,-13 1,-14-1,1 14,-1-1,1 1,-1 12,1 1,13 0,-1 13,1-13,0 13,13 0</inkml:trace>
  <inkml:trace contextRef="#ctx0" brushRef="#br0" timeOffset="253986.6127">12349 9009,'0'0,"0"0,0 0,0 0,0 0,0 0,0 0,0 0,0 0,0 0,0 0,0 0,0 0,0 0,0 0,0 0,0 0,0 0,0 0</inkml:trace>
  <inkml:trace contextRef="#ctx0" brushRef="#br0" timeOffset="254503.8283">12772 8692,'0'0,"0"0,0 0,0 0,0 0,0 0,0 0,0 0,0 0,0 0,0 0,0 0,0 0,0-27,0 1,0 12,14 1,-1 0,0 13,14 13,-27 14,13 12,-13 41,0-1,-27 0,1-26,-1 0,1 0,-1-13,14-14,0 1,0-14,13 0,26-13,1 0,12-13,1 0,39-14,14 1,-13-1,-14-12,0-1,-13 0,-13 14,-27 13</inkml:trace>
  <inkml:trace contextRef="#ctx0" brushRef="#br0" timeOffset="255034.7497">13342 8308,'0'0,"0"0,0 0,0 0,0 0,-14 66,1 0,0 0,0 40,13 0,-14-40,14 0,0 0,0 1,0-28,14 14,-1-26,13-1,14-13,0 1,13-14,-14 0,14-14,-26-12,-1-14,1 1,-14-1,-13 0,-13 14,-1-1,-25 1,12 13,-12 13,-1 0,0 13,0 0,14 13,0-12,12 12,1 1,0-14,13 0,-13 0,13-13</inkml:trace>
  <inkml:trace contextRef="#ctx0" brushRef="#br0" timeOffset="255317.3671">13990 8427,'0'0,"0"0,0 0,0 0,0 0,0 0,0 0,0 40,13 13,-13 26,14-13,-14 13,13-12,-13-14,13-1,0 1,-13-26,0-1</inkml:trace>
  <inkml:trace contextRef="#ctx0" brushRef="#br0" timeOffset="255595.2145">13725 8797,'0'0,"0"0,0 0,0 0,0 0,0 0,53-13,13 0,1-14,-1 1,0 0,-13-1,0 1,0-1,0 1,-14-1</inkml:trace>
  <inkml:trace contextRef="#ctx0" brushRef="#br0" timeOffset="256335.5076">14387 8480,'0'0,"0"0,0 0,0 0,0 0,0 0,0 0,0 40,0-1,0 14,13 0,-13 0,14-13,12-14,1-13,-14 1,13-28,1 1,-14-13,13-1,1-12,-1-1,1 0,-14 1,0-1,1 13,-14 14,13 0,-13 0,0 13,-13 13,13 27,-14 13,1 26,13 13,0 14,0 13,-13-13,13 0,0-27,-13 14,13-40,0-13,-14-14,14-13,-13-13,13-13,-13 0,13-27,0 14,0-14,13-13,-13 13,13-12,1 12,12 0,1 14,-1-14,14 14,-1-1,-12 1,-27 26</inkml:trace>
  <inkml:trace contextRef="#ctx0" brushRef="#br0" timeOffset="256604.3523">15128 8546,'0'0,"0"0,0 0,0 0,0 0,0 0,40-13,13 0,-27-1,14 1,-40 13,0 0,13-13</inkml:trace>
  <inkml:trace contextRef="#ctx0" brushRef="#br0" timeOffset="256834.4476">15234 8797,'0'0,"0"0,0 0,0 0,27 0,12-13,-39 13,14-13,-14 13</inkml:trace>
  <inkml:trace contextRef="#ctx0" brushRef="#br0" timeOffset="257365.4662">15856 8268,'0'0,"0"0,0 0,0 0,0 40,-13 13,0 0,-14 13,14 0,0-13,13 13,0-13,0 0,13-13,-13-14,13 1,1-14,-1-13,13 0,1-27,-1 14,1-27,-1 1,1-1,-14-13,0 0,-13 14,-13-14,0 13,-1 0,-12 14,-1-1,14 14,0 0,-13 0,12 13,1 13,13-13,-13 0,13 0,0 0</inkml:trace>
  <inkml:trace contextRef="#ctx0" brushRef="#br0" timeOffset="257650.6841">16280 8520,'0'0,"0"0,0 0,0 0,0 0,0 0,0 0,0 0,0 0,0 0,0 0,0 0,0 0,0 0,0 0,0 0,0 0,0 0</inkml:trace>
  <inkml:trace contextRef="#ctx0" brushRef="#br0" timeOffset="258144.5339">16690 8189,'0'0,"0"0,0 0,-13 40,0-1,-1 1,1-14,0 1,13-14,-13 0,13 1,0-14,13 0,0 0,-13-14,13 14,14-13,-1 13,1 0,13 13,-1 14,1-1,-14 14,1 0,-14 13,0-14,-26 1,0 0,-14-1,1 1,-1-14,1-12,0-1,-1 0,-13-13,14-13,-1 0,14-14</inkml:trace>
  <inkml:trace contextRef="#ctx0" brushRef="#br0" timeOffset="258411.6485">16584 8162,'0'0,"0"0,0 0,0 0,0 0,0 0,53-26,0 13,0-1,13 1,-13 0,-40 13,1 0,-14-13</inkml:trace>
  <inkml:trace contextRef="#ctx0" brushRef="#br0" timeOffset="258752.3986">17193 7990,'0'0,"0"0,0 0,0 0,0 0,0 0,0 40,-13 13,13 40,-13 12,-1 28,14-1,-13-13,13-53,0 0,0-26,0-13,0-14,13 0,-13 0</inkml:trace>
  <inkml:trace contextRef="#ctx0" brushRef="#br0" timeOffset="259908.5213">12534 9723,'0'0,"0"0,0 0,0 0,0 0,0 0,0 0,13 53,14 0,-1 27,1-14,-1-13,1 0,12-14,-12-25,-1-14,14-27,0-26,-1-13,1 0,-13 0,-14 13,13 13,-12 0,-14 1,13 26,-13-1,13 1,-13 13,0 27,13 25,-13 28,14 26,-1 13,-13 13,13 0,-26-13,13 0,-13-26,-1-14,-12-12,13-28,-14 1,-13-14,14-12,-1-1,14 0,0 0,0-26,0 0,13-14,13-12,0-14,13 0,1-27,13 14,-14 13,14-13,-14 13,14 14,0-1,-14 14,1 12,-1 1,1 0,-27 13</inkml:trace>
  <inkml:trace contextRef="#ctx0" brushRef="#br0" timeOffset="260255.4145">13580 9948,'0'0,"0"0,0 0,0 0,0 0,0 0,0 0,0 0,0 0,0 0,0 0,26-13,1 0,-14 0,0 13,0-14,-13 14,0 0</inkml:trace>
  <inkml:trace contextRef="#ctx0" brushRef="#br0" timeOffset="260449.7151">13381 10200,'0'0,"0"0,0 0,0 0,0 0,40 0,13-14,-13-12,13 0,-53 26,13-14</inkml:trace>
  <inkml:trace contextRef="#ctx0" brushRef="#br0" timeOffset="262239.4792">14334 9723,'0'0,"0"0,0 0,0 0,0 0,0 0,0 0,-40 40,1 26,12 0,1 14,-1-14,1 0,13 0,13-26,0 13,0-27,26-12,1-1,-1-13,14-13,-1-1,1-12,0-1,0-12,-14-14,1 13,-14-13,0 0,-13 14,0-1,-13 13,-14-12,1 12,-14 1,14 13,-14-1,0 14,1-13,25 13,-12 0,26 0</inkml:trace>
  <inkml:trace contextRef="#ctx0" brushRef="#br0" timeOffset="262521.4165">14718 9882,'0'0,"0"0,0 0,0 0,0 0,0 0,0 0,0 0,0 0,0 0,0 0,0 0,0 0,0 0,0 0,0 0,0 0,0 0</inkml:trace>
  <inkml:trace contextRef="#ctx0" brushRef="#br0" timeOffset="265286.6417">10046 11086,'0'0,"0"0,0 0,0 0,0 0,0 0,0 0,0 0,0 0,-27 27,1 25,-14 15,14-15,-1 15,1-14,13-14,-1 14,14-26,0-1,0 1,14-1,25 0,1 1,0-27,13 13,0-26,-14 13,1-27,0 14,-14-26,-13 12,1-13,-1-13,-26 1,-1 12,-12-13,-1 0,-12 27,-1-1,0 1,1 26,-1 0,0 13,14 0,-1 0,27-13</inkml:trace>
  <inkml:trace contextRef="#ctx0" brushRef="#br0" timeOffset="265824.7638">10456 11337,'0'0,"0"0,0 0,0 0,0 0,0 0,0 0,0 0,0 27,13-1,-13-12,14-1,-14 0,0-13,0 0,0 0,13 0,-13-13,0 0,0-14,0 27,0-13,0 0,13 13,-13 0,0-14,0 14,0 0,0 0,0 0,0-13,0 13,0 0,0-13,0 13,0 0,0 0</inkml:trace>
  <inkml:trace contextRef="#ctx0" brushRef="#br0" timeOffset="266818.0505">11171 11033,'0'0,"0"0,0 0,0 0,0 0,0 0,0 0,0 0,0 0,0 0,0 0,0 0,-27 40,1 26,-1 0,1 13,0-12,12-1,1-13,13 0,13-14,14-12,-1-1,1-26,26 0,-14-13,14 0,0-14,0-12,-13-28,-14 28,-12-14,-1 0,-26 0,-1 13,1 1,-13 12,-1 1,1-1,-1 14,1 0,13 0,-1-1,14-12,0 26,0-13</inkml:trace>
  <inkml:trace contextRef="#ctx0" brushRef="#br0" timeOffset="267109.1646">11899 10742,'0'0,"0"0,0 0,0 0,0 0,0 0,0 0,0 53,0 40,0 12,0 28,0-1,0-26,0-27,0-26,0-13,0-14,0-26,0 0,0 0,0 14</inkml:trace>
  <inkml:trace contextRef="#ctx0" brushRef="#br0" timeOffset="267494.369">12614 10927,'0'0,"0"0,0 0,0 0,0 0,13 40,-13 13,13 13,0 0,0 0,1 0,-14-13,13-13,-13-13,0-1,-13-13</inkml:trace>
  <inkml:trace contextRef="#ctx0" brushRef="#br0" timeOffset="267791.6116">12389 11232,'0'0,"0"0,0 0,0 0,0 0,0 0,0 0,39-14,14-12,27-1,-14 14,0 0,0-13,-13 26,-13-14,13 1,-14 13,1-13</inkml:trace>
  <inkml:trace contextRef="#ctx0" brushRef="#br0" timeOffset="268324.8469">13328 10888,'0'0,"0"0,0 0,0 0,0 0,0 0,0 0,-26 39,-1 27,1-13,13 14,-1-1,14 0,14-13,-14 0,26-14,1 1,-1-27,14 0,-1-13,14-13,-13-13,0-1,-14-12,1-1,-14-13,0 13,-13-13,-13 1,-13 12,-1 0,-13 0,1 14,-1 0,0 12,1 1,12 13,1 0,12 0,1 0,13 0</inkml:trace>
  <inkml:trace contextRef="#ctx0" brushRef="#br0" timeOffset="268622.9121">13844 11060,'0'0,"0"0,0 0,0 0,0 0,0 0,0 0,0 0,0 0,0 0,0 0,0 0,0 0,0 0,0 0,0 0</inkml:trace>
  <inkml:trace contextRef="#ctx0" brushRef="#br0" timeOffset="269131.5498">14294 10649,'0'0,"0"0,0 0,0 0,-13 53,-13 0,13 0,-1 13,1-13,13 13,0-13,0 0,0-13,13 0,1-1,-1-12,13-14,14-13,-14 0,14-13,0-14,-14 1,1-14,-14 1,0-14,0 13,-13-13,0-13,-13 13,-13 13,13 1,-14-1,1 27,-1-14,1 27,12-13,1 13,13 13,13-13,1 0,-1 13,-13-13</inkml:trace>
  <inkml:trace contextRef="#ctx0" brushRef="#br0" timeOffset="269584.3772">14652 10464,'0'0,"0"0,0 0,0 0,0 0,0 0,0 53,0-13,0-14,13 14,-13-14,0 1,13-14,1 0,12 1,0-1,1-13,13 0,-1 0,-12 0,13 13,-14 14,0-1,1 14,-1-1,1 14,-14-13,-13 0,0 13,-13-27,13 14,-13-27,-1 0,1-13,-13 0,-1 0,1-13</inkml:trace>
  <inkml:trace contextRef="#ctx0" brushRef="#br0" timeOffset="269880.9002">14639 10530,'0'0,"0"0,0 0,0 0,0 0,53 0,13-13,-13 0,0 0,0 0,-1-1,-12 1,-13 0,-1 13,1-13</inkml:trace>
  <inkml:trace contextRef="#ctx0" brushRef="#br0" timeOffset="270473.6156">15393 10557,'0'0,"0"0,0 0,0 0,0 0,0 0,0 26,0 27,0 0,0 27,0-14,13 0,-13-13,0-27,0 1,0-14,0-13</inkml:trace>
  <inkml:trace contextRef="#ctx0" brushRef="#br0" timeOffset="270761.8466">15128 10914,'0'0,"0"0,0 0,0 0,0 0,0 0,53-40,0-13,13 14,1-1,-1 0,-13 14,13 13,-26-14,-1 14,1-13</inkml:trace>
  <inkml:trace contextRef="#ctx0" brushRef="#br0" timeOffset="271569.5726">15750 10530,'0'0,"0"0,0 0,0 0,0 0,0 0,0 0,0 0,0 0,0 0,0 0,0 0,0 0,27 0,-1 0,-12 14,-1 12,0 14,-13-1,0-12,0 13,0-14,0-13,-13 14,13-14,0-13,0 0,0 0,13-13,-13 13,13-13,1 13,-1-14,13 28,1-1,-1 0,1 27,-1-14,-13 27,1 0,-14 13,-14-13,1 0,-13-13,-1-1,1-12,-1-1,-12-13,12-13,1 0,12-26,1 13,0-27,13 14,13-1,0-12,14-1,13 13,-1 1,1 13,13-14,0 27,-13-13,-1 0,-12 13,-1 0,1 0,-14 0,-13-13</inkml:trace>
  <inkml:trace contextRef="#ctx0" brushRef="#br0" timeOffset="271904.6786">16280 10332,'0'0,"0"0,0 0,0 0,0 0,0 0,0 0,0 0,40-13,-1 0,14-1,-13 14,0-13,-14 13,-26 0,13-13,-13 13</inkml:trace>
  <inkml:trace contextRef="#ctx0" brushRef="#br0" timeOffset="272139.5975">16253 10636,'0'0,"0"0,0 0,0 0,0 0,0 0,0 0,67-26,-1-14,-13 0,0 1,-40 39,0-13,-13 13</inkml:trace>
  <inkml:trace contextRef="#ctx0" brushRef="#br0" timeOffset="272647.4192">16836 9882,'0'0,"0"0,0 0,0 0,-27 53,1 13,13 14,-14-14,14 13,13-13,-13 0,13 1,13-14,0-1,14-12,-1-13,0-1,14-13,13-13,-13-26,-14-1,14-26,0-13,-14 0,-13-13,1 26,-14 0,0 0,0 0,-14 13,-25 14,12-14,-12 27,-14 0,13 13,0 13,0 0,14 14,0-14,26-13</inkml:trace>
  <inkml:trace contextRef="#ctx0" brushRef="#br0" timeOffset="272902.7526">17286 10001,'0'0,"0"0,0 0,0 0,0 0,0 0,0 0,0 0,0 0,0 0,0 0,0 0,0 0,0 0,0 0</inkml:trace>
  <inkml:trace contextRef="#ctx0" brushRef="#br0" timeOffset="273371.2809">17762 9790,'0'0,"0"0,0 0,0 0,-39 39,-1 14,0 0,14 13,12 0,-12-13,13 13,13-13,0 0,0 0,13-13,0-14,14 1,12-14,1-13,0 0,-1-26,1-1,-13 1,12-40,-12-1,-14-12,0 26,-13 0,0 0,-26 0,13 14,-27-1,0 0,-13 14,14-1,-1 1,0 13,14-14,-1 14,27 13</inkml:trace>
  <inkml:trace contextRef="#ctx0" brushRef="#br0" timeOffset="274001.4453">18411 9803,'0'0,"0"0,0 0,0 0,0 0,0 0,0 0,0 0,0 0,0 0,0 0,0 0,-53 13,0 0,0 1,13 12,1 0,25-12,1 12,0-13,13 14,26-14,1-13,-1 0,1 0,-1-13,1-14,-14 1,13-1,-26 14,14 0,-1 0,0 0,-13 13,0-14,13 28,-26 25,13 41,0 12,0 14,-13 13,13 13,-13-13,13-26,0-27,-14-13,14-26,0-1,-13-26,13 0,0 0,0 13</inkml:trace>
  <inkml:trace contextRef="#ctx0" brushRef="#br0" timeOffset="275152.3731">14493 11800,'0'0,"0"0,0 0,0 0,0 0,0 0,0 0,0 0,26-13,14 0,-13-13,-1 26,-13-14,1 14,-1 14,0 12,-26 14,13-14,-13 1,13-1,-14-13,14 0,0 1,0-14,14 0,-1 0,0-14,27 1,-14 0,14 13,0 13,-27-13,27 40,-14 0,-13 13,1-1,-1 1,-13 0,-13-13,-14 0,-13-1,1-12,-14-14,13-13,0 0,14 0,-1-13,14 0,0-14,13 1,0-14,13 14,14-14,12 0,1 14,13-1,-13 14,-1 0,14 13,0 13,-13 0,0 0,-14 14,14-14,-27 0,0-13</inkml:trace>
  <inkml:trace contextRef="#ctx0" brushRef="#br0" timeOffset="275647.4532">15380 11734,'0'0,"0"0,0 0,0 0,0 0,0 0,0 0,0 0,0 0,0 0,0 0,0 0,40-13,-40 0,0 13,13 0</inkml:trace>
  <inkml:trace contextRef="#ctx0" brushRef="#br0" timeOffset="275900.45">15380 11880,'0'0,"0"0,0 0,0 0,0 0,0 0,0 0,0 0,0 0,0 0,0 0,0 0,0 0,0 0</inkml:trace>
  <inkml:trace contextRef="#ctx0" brushRef="#br0" timeOffset="276481.6663">16187 11311,'0'0,"0"0,0 0,0 0,0 0,-40 40,1 13,-1-1,0 15,14-1,13 0,13-13,0 0,13-14,13-12,14-14,-13-13,25-26,-12-14,0 0,13-13,-13 0,-1 1,-12 12,-1-13,-13 13,-13 1,0-1,-13 13,0 1,-27-1,14 14,-14 0,0 0,1 13,-14 0,13 13,14-13,12 13,14 14,14-14,12 13,-13-12,-13-14</inkml:trace>
  <inkml:trace contextRef="#ctx0" brushRef="#br0" timeOffset="276721.5335">16624 11509,'0'0,"0"0,0 0,0 0,0 0,0 0,0 0,0 0,0-39,0 39,13-14,-13 14</inkml:trace>
  <inkml:trace contextRef="#ctx0" brushRef="#br0" timeOffset="277245.5138">17100 11060,'0'0,"0"0,0 0,0 0,-39 53,-1-1,0 1,14 13,-1 14,1-14,13 0,13 0,13-13,0-13,14 0,12-27,-25 0,12-13,0-13,1-14,13 1,-14-1,14 1,-14-14,1 14,-14-14,-13 0,0 1,-13-14,-14 13,1-13,-1 0,-39 0,0 1,-13 12,12 0,1 14,66 26</inkml:trace>
  <inkml:trace contextRef="#ctx0" brushRef="#br0" timeOffset="281810.5918">17497 11033,'0'0,"0"0,0 0,0 0,0 0,0 0,0 0,0 0,0 0,40-26,-13 12,12 1,1 0,-13 26,-1 0,-13 14,1-1,-28 1,1-1,0 1,13-1,-13-13,-1 1,1 12,13-13,-13 1,0-1,-1-13,14 13,0-13,0 13,0-13,14 13,-1-13,0 0,14 14,-14-14,0 13,0-13,1 13,-1 0,0 14,-13-1,0 1,-13 12,-14 14,1-13,-1 13,-12 0,12-13,1-1,-1-12,14-14,-14 0,14-26,0-13,13-1</inkml:trace>
  <inkml:trace contextRef="#ctx0" brushRef="#br0" timeOffset="292395.1213">15949 7395,'0'0,"0"0,0 0,0 0,0 0,0 0,0 0,0 0,40 0,13 13,0-13,-1 0,1 0,14 0,-1 0,0-13,0 13,14-13,-14 13,13-13,-26 13,13-14,-13 14,0 0,-13 0,13 0,-27-13,1 13,-1 0,1 0,-14 0,0 0,0 0,-13 0,0 0,0 0,0-13,0 13</inkml:trace>
  <inkml:trace contextRef="#ctx0" brushRef="#br0" timeOffset="293127.238">15883 7289,'0'0,"0"0,0 0,0 0,0 0,0 0,0 0,0 0,0 0,0 0,0 0,0 0,0 0,0 0,0 0,0 0,0 0,0 0,-13 40,13-14,-14 1,14-14,-13 14,13-14,-13-13,13 13,0-13,0 13,0-13,0 0,0 13,0-13,0 0,0 0,0 14,0-14,13 0,0 13,1-13,12 13,14 0,-1 14,-12-14,13 0,-14 1,1-1,-14-13,-13 0</inkml:trace>
  <inkml:trace contextRef="#ctx0" brushRef="#br0" timeOffset="294725.3333">17497 7064,'0'0,"0"0,0 0,0 0,0 0,0 0,0 0,0 0,0 40,0 13,0 26,0 1,-13-14,13 13,0-13,0-13,0-13,0-14,0 1,0-14,0 0,0-13,0 0</inkml:trace>
  <inkml:trace contextRef="#ctx0" brushRef="#br0" timeOffset="295118.6858">17471 7303,'0'0,"0"0,0 0,0 0,0 0,0 0,0 0,-13-53,0 0,13 0,0 0,0 0,0 13,13 1,0 12,13 14,1 0,-1-1,-12 14,12 14,-13-1,1 13,-1 1,-13-1,0 14,-13 0,-1-1,-12 14,-1-13,14 0,-13-14,12 1,14-14,-13 0,13-13</inkml:trace>
  <inkml:trace contextRef="#ctx0" brushRef="#br0" timeOffset="295470.483">18014 6694,'0'0,"0"0,0 0,0 0,0 0,-27 66,14 0,0 40,-14 0,14-13,0-27,13 0,-13 0,13-13,0 0,13-27,-13 1,13-1,0-26,14 0,-14 0,13 0,-26 0</inkml:trace>
  <inkml:trace contextRef="#ctx0" brushRef="#br0" timeOffset="295905.5711">18517 6853,'0'0,"0"0,0 0,0 0,0 0,0 0,0 0,0 0,-27 39,1 14,-14 13,14-13,-14 0,13 0,1-13,13-14,-1 1,1-1,13-26,0 14,27-14,-1 0,1 0,12 0,1 0,0 0,-14 0,1 0,-1 0,1 0,-14 0,0 0,0 0,-13 0,0 0</inkml:trace>
  <inkml:trace contextRef="#ctx0" brushRef="#br0" timeOffset="296196.4398">18490 6800,'0'0,"0"0,0 0,0 0,0 0,13 53,1 13,-1 0,0 13,0-12,1-1,-1-13,0 0,-13-1,13-25,-13-1,14-12,-1-1,0 0</inkml:trace>
  <inkml:trace contextRef="#ctx0" brushRef="#br0" timeOffset="296832.6086">19099 7011,'0'0,"0"0,0 0,0 0,0 0,0 0,0 0,-26-13,-14 13,-13-13,13 13,0 0,1 0,12 13,14 0,0 1,0 12,26 1,0-14,0 13,27-12,-14 12,14-13,0 0,0 14,-14-1,14 14,-27-13,13 12,-12 1,-14-14,-14 14,1-14,-13 1,-1-14,1 0,-1-13,14 0,-13-13,12 0,1-27,0 14,13-14,0-13,13 0,0 14,14-1,-14 13,14-12,12 12,-12 14,-1-13,14 12,-27 14,-13-13</inkml:trace>
  <inkml:trace contextRef="#ctx0" brushRef="#br0" timeOffset="297687.2995">19483 7395,'0'0,"0"0,0 0,0 0,0 0,0 0,0 0,0 0,26-13,1 13,-1-13,1 13,-14-14,0 1,0 0,-13 0,0-14,0-12,-13-1,0 0,-14-13,14 0,13 14,-13-1,13 14,0-1,0 1,0 12,13-12,0 13,14 13,-1-14,1 14,-1 14,1-1,13 0,-14 14,-13-1,14 14,-14-1,-13 1,0 0,0 13,-13-14,-1 1,1 0,-13 0,13-14,-1 0,1 1,0-14,13 0,0 1,0-1,13-13,14 0,-1 0,0 0,1-13,-1 13,-12-14,12 14,-13 0,1-13,-1 13,-13 0,13 0,-13 0,0 0,0 0,13 0,-13-13,0 13,0-13,0 13,0 0</inkml:trace>
  <inkml:trace contextRef="#ctx0" brushRef="#br0" timeOffset="299054.3672">20476 6800,'0'0,"0"0,0 0,0 0,0 0,0 0,0 0,0 53,0-14,0 14,0 0,0-26,0 12,0-25,0 12,0-13,0 1,0-1,0-13,0 0,13-13,-13-14,13 14,-13 0,0-1,13 1,-13 0,0 13,13 0,-13 13,14-13,-14 13,13-13,0 14,0-14,1 0,-1 0,0-14,0 1,1 0,-1-14,-13 14,0-26,0-1,0 13,0 27,0-13</inkml:trace>
  <inkml:trace contextRef="#ctx0" brushRef="#br0" timeOffset="299440.6568">20965 6800,'0'0,"0"0,0 0,0 0,0 0,13 39,-13 1,14 0,-14 0,0-1,0-12,0-1,0 1,0-14,0-13,0 0,0 0,0 0,0 0</inkml:trace>
  <inkml:trace contextRef="#ctx0" brushRef="#br0" timeOffset="299620.7249">20899 6482,'0'0,"0"0,0 0,0 0,0 0,0 0,0 0,0 0,0 0</inkml:trace>
  <inkml:trace contextRef="#ctx0" brushRef="#br0" timeOffset="299952.545">21190 6403,'0'0,"0"0,0 0,0 0,0 40,13 26,1-13,-1 13,0 0,-13-13,13 13,-13-13,0 0,14-27,-14 14,0-27,0 14,13-14,-13 0</inkml:trace>
  <inkml:trace contextRef="#ctx0" brushRef="#br0" timeOffset="300710.5988">21005 6919,'0'0,"0"0,0 0,0 0,0 0,40-27,13-12,0 12,-14-12,1-14,0 13,-1-13,1 0,-13 13,-14 14,0 13,0-14,0 14,1 0,-14 0,13 13,-13 0,13 13,-13 13,13 14,1 13,-14-13,13 13,-13-1,0 1,0 0,0 0,0-13,0-14,0 1,0-14,0 13,0-12,0-1,0-13,0 0,0-13,13-1,0-25,1 12,12 1,-13-14,1 27,12-14,-13 1,0 13,1 13,12 0,-13 13,1 13,-1 1,0-1,0 14,-13 0,14 13,-1-27,-13 14,0-14,13-12,-13-1,13 0,1-13,-1 0,-13 0</inkml:trace>
  <inkml:trace contextRef="#ctx0" brushRef="#br0" timeOffset="301223.6416">22196 6535,'0'0,"0"0,0 0,0 0,0 0,0 40,-26 0,12 26,1 0,0 0,0 0,-1-13,1 0,13-13,-13-14,26 1,-13-1,0 1,13-14,1-13,-1 0,13-13,-12-14,12-13,-13 1,14-14,-14-13,0 13,1 0,-14 0,0 13,-14 1,-12-1,13 13,-14 14,1 0,-1 13,1 0,-1 13,27-13</inkml:trace>
  <inkml:trace contextRef="#ctx0" brushRef="#br0" timeOffset="301513.1074">22434 6839,'0'0,"0"0,0 0,0 0,0 0,0 0,0 0,0 0,0 0,0 0,0 0,0 0,0 0,0 0</inkml:trace>
  <inkml:trace contextRef="#ctx0" brushRef="#br0" timeOffset="302137.5317">22765 6456,'0'0,"0"0,0 0,0 0,0 0,0 0,0 0,0 0,0 0,0 0,0 0,27-27,-1 14,1 0,12 13,-12 13,13 0,-27 14,0 13,0 12,-26-12,0 13,-14-13,-12 13,-1 0,0-14,1 1,-1-14,13-12,1-1,-1-13,14-13,0-1,13 1,0 0,13 0,-13 13,27 0,-14 0,27 13,-14 13,14 1,-14-1,14 14,0-27,-27 14,13-14,-12 0,12 0,-13-13,1 14,-1-14,-13 0</inkml:trace>
  <inkml:trace contextRef="#ctx0" brushRef="#br0" timeOffset="302593.469">23189 6403,'0'0,"0"0,0 0,0 0,0 0,0 0,-13 26,13 1,13-1,-13-12,26-1,-12 0,12 0,0-13,1 0,-1 13,1-13,-1 14,1-1,-14 13,14 1,-14-1,0 14,0 0,-13-14,13 14,-26-1,13-12,0 13,-13-14,-13 1,12-1,-12-26,-1 13,27-13,-13-13</inkml:trace>
  <inkml:trace contextRef="#ctx0" brushRef="#br0" timeOffset="302869.613">23202 6350,'0'0,"0"0,0 0,0 0,0 0,0 0,0 0,27-13,12 0,-12-1,12 1,-12 0,13 0,-40-1,13 14</inkml:trace>
  <inkml:trace contextRef="#ctx0" brushRef="#br0" timeOffset="303471.3626">23731 6350,'0'0,"0"0,0 0,0 40,0 13,0 13,0-13,0 0,14 0,-14-1,0-25,0-1,0-12,0-1,0 0,0-13,13 0,-13-13,0 0,13-1,-13 1,13 0,-13 13,14 0,-1 13,0-13,-13 13,13 1,1-1,-1-13,0 13,0-13,14-13,-14 13,13-27,1 1,-14-1,14-25,-14-1,0-14,0-25,1-1,-1 1,0 12,0 1,-13 66</inkml:trace>
  <inkml:trace contextRef="#ctx0" brushRef="#br0" timeOffset="303829.5466">24314 6006,'0'0,"0"0,0 0,0 0,0 0,0 0,13 40,0 26,1 0,-1 40,0 13,-13 0,0 0,-13 13,-14-13,-12-13,-14 0,13-27,27-65</inkml:trace>
  <inkml:trace contextRef="#ctx0" brushRef="#br0" timeOffset="305349.9015">16240 9631,'0'0,"0"0,0 0,0 0,0 0,0 0,0 0,0 0,0 0,0 0,0 0,40-27,13 14,26-27,14 1,13-1,0 14,-1-14,1 13,13-12,1 12,-1 1,0-1,0 14,0-13,-13 13,-13-14,-14 14,-26 13,-13-13,-1-1,-12 14,-14 0,0-13,-13 13,14 0,-14-13</inkml:trace>
  <inkml:trace contextRef="#ctx0" brushRef="#br0" timeOffset="305943.432">16399 9194,'0'0,"0"0,0 0,0 0,0 0,0 0,0 40,0 13,-13 0,-14 13,14-13,-13 0,12-14,1-12,0-1,0 1,13-14,0 0,0 1,26-1,1 0,25 0,1 0,0-13,27 14,12-14,14-14,-13 1,-27 13,-53 0</inkml:trace>
  <inkml:trace contextRef="#ctx0" brushRef="#br0" timeOffset="306716.5297">18067 8744,'0'0,"0"0,0 0,13 67,13 38,14 1,-13 0,-1-13,-13-1,0-26,1-13,-1-13,0 0,-13-27,-13-13,0-13,-1-14,-25-26,12-13,1-13,-1-14,1-13,26 14,0-1,0 14,13 26,0 13,1 1,-1 12,13 1,-12 12,12 1,0 13,-12 13,12 1,1 12,-14 14,-13 13,13-14,-13 14,0-13,-13-14,13-12,0 12,-13-13,13 1,0-14,0 0</inkml:trace>
  <inkml:trace contextRef="#ctx0" brushRef="#br0" timeOffset="307058.765">18649 8268,'0'0,"0"0,0 0,0 0,-13 53,0 27,-1 12,14 14,-13 13,26-13,-13-14,14 1,-1-40,13 0,-13 0,14-27,-1 1,1-27,-1 0,14 0,-13 0,-27 0</inkml:trace>
  <inkml:trace contextRef="#ctx0" brushRef="#br0" timeOffset="307840.5166">19152 8453,'0'0,"0"0,0 0,0 0,0 0,0 0,0 0,0 0,0 0,0 0</inkml:trace>
  <inkml:trace contextRef="#ctx0" brushRef="#br0" timeOffset="309009.5786">19152 8453,'0'0,"0"0,0 0,0 0,0 0,0 0,0 0,0 0,-27-26,-12-14,12 1,1-1,13 13,-1-12,14 12,14-12,-1 12,13 14,1 0,12 26,-12 0,13 0,-14 27,1 0,-1-1,-13 1,1 13,-14-13,0-1,0 1,-14 0,14 0,-13-27,0 13,0-13,13 14,-14-14,14 0,0-13,14 0,-1 0,0 0,14 0,-1-13,0 13,1 0,-1-13,-12 13,-1-13,0 13,0 0,1 0,-14 0,0-14,13 14,-13 0,0 0,0 0,0 0,13 0,-13 0,0 0,0 0,0 0,0 0,0-13,0 13,0 0,13 0,-13 0,0 0,0 0,0 0,0 0,0 0,0 0,0 0,0 0,0 0,0 0,0 0,0 0,0 0,0 0,0 0,0 0,0 0,0 0,0 0,0 0,0 0,0 0,0 0,0 0,0 0,0 0,0 0,0 0,0 0,0 0,0 0,0 0,0 0,0 0,0 0,0 0,0 0,0 0,0 0,0 0,0 0,0 0,0 0,0 0,0 0,0 0,0 0,0 0</inkml:trace>
  <inkml:trace contextRef="#ctx0" brushRef="#br0" timeOffset="313523.5111">19205 8096,'0'0,"0"0,0 0,0 0,0 0,0 0,0 0,0 0,0 0,-13 53,-1 0,1 40,-13 13,-1-1,1 1,-1-13,1-14,13-26,-1 0,1-13,13-14,-13-13,13 1,0-1,13-13,0-13,14-1,-1 1,14 0,0-14,13 14,-14-13,14-1,-13 14,0 0,-1-14,-12 14,-1 0,1 0,-1-1,-12 14,-1-13,13 0,-13 0,1 13,-14 0</inkml:trace>
  <inkml:trace contextRef="#ctx0" brushRef="#br0" timeOffset="314005.5858">19178 8109,'0'0,"0"0,0 0,0 0,0 0,0 0,0 0,0 0,0 0,14 53,12 14,1 25,-1 14,1 13,-14-13,0-14,0-25,0-14,-13-1,14 1,-14-13,0-13,13-1,-13 0,13-12,0-1,-13 0,0-13</inkml:trace>
  <inkml:trace contextRef="#ctx0" brushRef="#br0" timeOffset="314732.6745">20039 8480,'0'0,"0"0,0 0,0 0,0 0,0 0,0 0,0 0,0 0,-27-27,1-12,-14 12,14 1,-1-1,1 14,-1 13,1-13,12 26,1-13,0 27,13-14,13 27,0-14,1 0,12 1,1-1,-1 1,1-1,-1 1,1 12,-1 1,1 13,-14-13,0 13,-13-14,0 14,0-13,0-14,-13 1,13-1,-13-12,-1-14,1 0,0-14,0 1,-1-27,1-13,0 14,13-14,0 0,13 0,0 0,1 13,-1 1,0 12,0 1,1-1,-1 14,-13 13</inkml:trace>
  <inkml:trace contextRef="#ctx0" brushRef="#br0" timeOffset="315438.5406">20409 8692,'0'0,"0"0,0 0,0 0,0 0,0 0,0 0,0 0,0 0,0 0,40-14,-13 1,-14 0,13 0,-13-1,-13 1,14-13,-28-1,1-26,0 0,0-13,0 13,-1-13,14 13,14 0,-14 14,26-1,-13 14,14-1,-1 1,1 12,-1 14,1 14,12 12,-25 1,12 25,-13 1,0 0,1 13,-14 1,0-14,0-1,0-12,0 0,0-14,0-12,13-1,13-13,1-13,13-14,-1 1,1-14,13 0,0 1,0-1,0 13,-53 14</inkml:trace>
  <inkml:trace contextRef="#ctx0" brushRef="#br0" timeOffset="316081.0886">21323 7964,'0'0,"0"0,0 0,0 0,0 0,0 0,13 40,0 13,0-1,1 1,-1 0,0-13,0-14,-13 1,13-1,1-12,-14-14,13-14,0 1,0-13,1-14,12 14,-26-1,13 14,1 0,12 13,-13 0,1 0,12 13,-13 0,0 0,14 1,-14-14,0 13,-13-13,14 0,-1 0,0-13,-13-14,13-13,-13-13,0 1,0-15,0 15,0-15,0 14,0 14,0 39</inkml:trace>
  <inkml:trace contextRef="#ctx0" brushRef="#br0" timeOffset="316475.4204">22051 7832,'0'0,"0"0,0 0,0 0,0 0,13 53,0 0,0-14,0 1,1-14,-1 1,-13-1,13-13,-13 1,13-14,-13 0,0-14,0 1,0 0,-13 13,13 0</inkml:trace>
  <inkml:trace contextRef="#ctx0" brushRef="#br0" timeOffset="316786.8666">21905 7792,'0'0,"0"0,0 0,0 0,0 0,0 0,0 0,0 0,0 0,0-53,0 13,-13-13,-1 14,1-1,-13 27,13 13,-1 13,1 0,0 14,13 12,0-12,0-14,0-13</inkml:trace>
  <inkml:trace contextRef="#ctx0" brushRef="#br0" timeOffset="317138.0416">22209 7448,'0'0,"0"0,0 0,0 0,14 53,-14 13,13 40,-13 13,0-13,0-14,0 1,0-40,13 0,-13 0,13-27,-13 1,0-14,14-26,-14-1,13-12,-13 13,0 13</inkml:trace>
  <inkml:trace contextRef="#ctx0" brushRef="#br0" timeOffset="317609.4962">22434 7435,'0'0,"0"0,0 0,0 0,0 0,0 0,14 39,-1 28,0 12,-13-13,13 0,1 0,-14-13,13-13,-13-13,0-1,13 0,-13-12,0-1,0-13,0 0,13-13,-13-1,14-25,-1 12,0-12,0 25,0-12,1 13,12-1,-13 14,1 14,-1-1,13 13,-12 1,-1-1,-13 14,13-27,-13 14,13-1,1-13</inkml:trace>
  <inkml:trace contextRef="#ctx0" brushRef="#br0" timeOffset="317916.5641">22262 7620,'0'0,"0"0,0 0,0 0,53-13,13-14,1 1,-1-1,26 1,1-14,-27 14,-13-1,0 14,0-13</inkml:trace>
  <inkml:trace contextRef="#ctx0" brushRef="#br0" timeOffset="318778.4771">23321 7527,'0'0,"0"0,0 0,0 0,0 0,0 0,0 0,0 0,0 0,-13 53,-14 0,14 13,-13-13,13 0,-1 0,1 0,13-13,-13-14,13 1,13-1,0 1,1-14,12 0,14 0,-14-13,1-13,-1 0,1 0,-1-14,-13 1,14-1,-14-12,-13-1,0-13,0 0,0 13,-13-13,0 27,-1-14,1 14,0-1,0 14,13 0,0 13</inkml:trace>
  <inkml:trace contextRef="#ctx0" brushRef="#br0" timeOffset="319096.3969">23665 7620,'0'0,"0"0,0 0,0 0,0 0,0 0,0 0,0 0,0 0,0 0,0 0,0 0,0 0,0 0,0 0,0 0,0 0,0 0</inkml:trace>
  <inkml:trace contextRef="#ctx0" brushRef="#br0" timeOffset="319583.5239">23904 7422,'0'0,"0"0,0 0,0 0,0 0,0 39,0 1,0 0,0-14,-14 1,14-14,0 13,0-13,0-13,14 14,-14-28,13 14,0 0,0-13,14 13,-1 13,1-13,-1 14,1 12,-1 1,1-1,-14 14,0-1,0-12,-26 13,13-14,-13 1,0-1,-1-13,-12 0,13 1,-14-14,1 0,26 0,0 0,0 0</inkml:trace>
  <inkml:trace contextRef="#ctx0" brushRef="#br0" timeOffset="319831.5967">23930 7382,'0'0,"0"0,0 0,0 0,0 0,53-13,0-14,-13 14,13-13,-53 26,13-14,-13 14</inkml:trace>
  <inkml:trace contextRef="#ctx0" brushRef="#br0" timeOffset="320454.6603">24367 7435,'0'0,"0"0,0 0,0 0,0 0,0 0,0 39,0 14,0 0,0 0,0-26,0 12,0-25,0 12,0-13,0 1,0-1,0-13,0-13,13 13,-13-27,13 14,-13 0,13-1,-13 1,0 0,14 13,-1 0,0 0,0 13,1-13,-1 13,13-13,-12 0,-1 0,0 0,0 0,1 0,-1-13,13-13,-12-14,-1 0,0-13,-13 53,0-13</inkml:trace>
  <inkml:trace contextRef="#ctx0" brushRef="#br0" timeOffset="320848.4138">24817 6813,'0'0,"0"0,0 0,0 0,13 53,0 13,1 0,-1 40,13-13,1 13,-14-14,0 14,-26 13,-14-13,-12 26,-14-13,-13 13,-1-26,67-92</inkml:trace>
  <inkml:trace contextRef="#ctx0" brushRef="#br0" timeOffset="321739.4246">18146 11311,'0'0,"0"0,0 0,0 0,0 0,0 0,0 0,53 0,0-13,13-1,27 1,13 0,-14 0,1-14,13 14,-14 0,-12-14,-14 27,-26-13,13 13,-27 0,1-13,-1 13,-26 0</inkml:trace>
  <inkml:trace contextRef="#ctx0" brushRef="#br0" timeOffset="322262.3626">18106 10927,'0'0,"0"0,0 0,0 0,0 0,0 53,-13 13,13 1,-26 12,12-13,-12 0,13 0,-1-26,1-14,0 1,13-1,0-12,13-1,14-13,12 0,14 0,0 0,0 13,40 0,0 14,-1-1,-12 1,-14-1,-66-26</inkml:trace>
  <inkml:trace contextRef="#ctx0" brushRef="#br0" timeOffset="322689.6676">19099 10821,'0'0,"0"0,0 0,13 53,0 14,1 25,12 1,1 13,-1-27,1-13,-14-13,0-13,0-1,-13-12,0-14,0 0,0-13,-13 0,0 0,13 0</inkml:trace>
  <inkml:trace contextRef="#ctx0" brushRef="#br0" timeOffset="323015.5625">19099 10967,'0'0,"0"0,0 0,0 0,0 0,0 0,0 0,0-26,0-14,0 13,13 1,14-1,-1 14,1 13,-1 0,14 13,-14 14,1-1,-14 1,0 13,-13 12,-13 1,13-26,-40 52,14-13,-1 0,1-26,-14 0,0-27</inkml:trace>
  <inkml:trace contextRef="#ctx0" brushRef="#br0" timeOffset="323470.5822">19602 10306,'0'0,"0"0,0 0,0 0,0 0,0 0,0 0,-13 39,-1 27,14 27,0 39,0-13,14-13,-14 0,13 0,13-14,-12-12,12-1,1-26,-1-13,14-14,-14-13,14-13,0 0,-14 0,-26 0</inkml:trace>
  <inkml:trace contextRef="#ctx0" brushRef="#br0" timeOffset="323922.7424">19920 10425,'0'0,"0"0,0 0,0 0,0 0,0 0,-14 39,14 1,0 26,-13 13,0 1,13-27,-13 0,13-14,-14-12,14-1,14-12,12-1,1-13,12-13,1 13,0-14,-1-12,1 13,0-1,-14 1,-12 0,-1 0,0-1,-13 1</inkml:trace>
  <inkml:trace contextRef="#ctx0" brushRef="#br0" timeOffset="324209.3649">20012 10491,'0'0,"0"0,0 0,0 0,0 0,0 0,0 0,0 0,0 0,14 66,-1 0,13 13,-13-12,14-1,-1-13,-12 0,-1-14,0 1,0-27,1 14,-1-27,0 0,0 0</inkml:trace>
  <inkml:trace contextRef="#ctx0" brushRef="#br0" timeOffset="324904.5159">20714 10319,'0'0,"0"0,0 0,0 0,0 0,0 0,0 0,0 0,0 0,-40 13,0 0,14 14,-14-1,14-13,12 14,-12-14,13 0,13 1,0-1,0 0,13 0,0 0,14-13,12 14,1-1,-13 13,12 1,1-1,0 14,-14 13,1-13,-14 12,13-12,-26 0,0 0,0-1,-13-12,0-14,-14 0,1 0,-1-13,1 0,0-26,12-1,1 1,0-14,13-13,0 0,13 1,0-1,14 0,-14 13,13 0,1 1,-14 12,14 1,-14-1,0 1,0-1,-13 27</inkml:trace>
  <inkml:trace contextRef="#ctx0" brushRef="#br0" timeOffset="325606.7883">21256 10835,'0'0,"0"0,0 0,0 0,0 0,0 0,0 0,0 0,0 0,0 0,0 0,0 0,14-27,-14-12,0-1,0-13,-14 0,1 0,0 0,-14-39,14-1,0 0,0 27,13 0,13 13,-13 0,13 14,0 12,14 14,-1 0,-12 26,12 0,1 14,-1 12,1 14,-14 0,0 0,0-13,0 13,1-14,-14 1,0-14,0 1,0-1,0 1,0-14,13 0,0-13,14 0,-1-13,14 0,0-14,-1 1,1-14,13 1,-13-1,-1 13,-39 27</inkml:trace>
  <inkml:trace contextRef="#ctx0" brushRef="#br0" timeOffset="326188.4298">22196 9856,'0'0,"0"0,0 0,0 0,0 0,0 0,0 0,13 26,1 14,-1 13,0 0,0-14,1 1,-1-13,0-14,0 13,-13-13,14-13,-1 0,-13 0,13-13,0 0,-13-13,13 12,-13 1,14 0,-14 13,13-13,0 13,0 0,1 13,-1-13,13 0,-12-13,-1 13,13-14,-12 1,-1 0,0-14,0-12,-13-1,0 0,13-12,-26-15,13 14,-13 1</inkml:trace>
  <inkml:trace contextRef="#ctx0" brushRef="#br0" timeOffset="326524.8332">22977 9618,'0'0,"0"0,0 0,0 0,13 53,-13-1,14 1,-1 0,-13-26,13 12,-13-25,0 12,0-26,0 0,0 0</inkml:trace>
  <inkml:trace contextRef="#ctx0" brushRef="#br0" timeOffset="326747.3666">22871 9340,'0'0,"0"0,0 0,0 0,0 0,0 0,0 0,0 0,0 0</inkml:trace>
  <inkml:trace contextRef="#ctx0" brushRef="#br0" timeOffset="327038.4956">23123 9115,'0'0,"0"0,0 0,0 0,0 0,0 0,13 53,-13 13,13 0,0 13,1 1,-14-14,13 0,0-13,-13-13,13-1,-13-12,14-1,-14 1</inkml:trace>
  <inkml:trace contextRef="#ctx0" brushRef="#br0" timeOffset="327912.6479">23109 9604,'0'0,"0"0,0 0,0 0,27-13,13 0,-1-14,1-12,0-1,-1-13,-12 0,-1 0,1 0,-14 1,0 12,1 13,-1 14,0-13,0 12,-13 1,13 13,-13-13,0 26,14 14,-14-1,13 14,0 13,-13 0,13 13,-13 0,14 0,-14-13,0 0,0-13,0-1,0-12,0-14,0 0,0 0,0 1,0-1,0-13,0-13,13-1,-13 1,13 0,0 0,-13 0,14-1,-1 1,0 0,0 0,1-14,12 14,-13 0,14-1,-14 1,0 0,0 13,1 0,-1 0,0 13,14 27,-14-14,13 14,-12 0,12-14,-13 1,0-1,1 1,-1-14,-13 0,13-13,-13 13,0-13,0 0</inkml:trace>
  <inkml:trace contextRef="#ctx0" brushRef="#br0" timeOffset="328908.8805">21998 10927,'0'0,"0"0,0 0,0 0,0 0,0 0,0 0,0 0,0 0,13 53,0 0,14 27,-1-14,-13 0,0-40,1 14,-1-14,-13-12,13-1,0 0</inkml:trace>
  <inkml:trace contextRef="#ctx0" brushRef="#br0" timeOffset="329602.5025">22368 10782,'0'0,"0"0,0 0,0 0,0 0,0 0,27 53,-1 13,1-13,-1 13,1-13,-14-27,0 14,0-14,-13-12,14-1,-14 0,13-13,-13-13,0 0,13-1,-13 1,0 0,13 0,-13 0,13 13,1 0,-1 0,13 0,-12 13,12-13,1 0,-14 0,13 0,-12-13,12 13,-13-14,0 1,-13-13,0-1,0-13,0 1,-13-27,0 13,-13-13,-1-27,14 14,0 12,13 54</inkml:trace>
  <inkml:trace contextRef="#ctx0" brushRef="#br0" timeOffset="330023.4604">23004 10239,'0'0,"0"0,0 0,0 0,0 0,0 0,0 0,0 0,0 0,26 40,27 13,0 0,0 40,0-14,-14 13,-12 14,-1-26,-12 12,-14-26,0-13,0 0,-14-13,1 0,0-14,13-13</inkml:trace>
  <inkml:trace contextRef="#ctx0" brushRef="#br0" timeOffset="378836.6305">15155 9446,'0'0,"0"0,0 0,0 0,0 0,0 0,0 0,0 0,0 0,0 0,0 0,0 0,0 0,0 0,0 0,0 0,0 0,0 0,0 53,0-1,-13 15,13 12,0-13,0-13,0-26,-14 12,14-12,0-14,0 0,0 0,-13-13,0 0</inkml:trace>
  <inkml:trace contextRef="#ctx0" brushRef="#br0" timeOffset="379577.6126">15459 9208,'0'0,"0"0,0 0,0 0,0 0,0 0,0 0,0 0,13 39,-13 1,14 13,-14 0,0 0,0-27,0 1,0-1,0-13,0 0,13 1,-13-14,13 0,0 0,1-14,-1-12,13 13,1 0,-14-1,14 1,-1 0,0 13,1 0,-1 13,1 14,-1-1,-12 0,-1 1,-13 13,13-1,-26 1,13 0,-13-1,-1 1,1-13,0-14,0 13,-1-13,1-13,0 14</inkml:trace>
  <inkml:trace contextRef="#ctx0" brushRef="#br0" timeOffset="379915.3997">15406 9327,'0'0,"0"0,0 0,0 0,0 0,0 0,0 0,40-14,0 1,26-13,13-1,-13-12,1 12,-14 1,0-1,-1 1</inkml:trace>
</inkml:ink>
</file>

<file path=ppt/ink/ink14.xml><?xml version="1.0" encoding="utf-8"?>
<inkml:ink xmlns:inkml="http://www.w3.org/2003/InkML">
  <inkml:definitions>
    <inkml:context xml:id="ctx0">
      <inkml:inkSource xml:id="inkSrc0">
        <inkml:traceFormat>
          <inkml:channel name="X" type="integer" max="1920" units="cm"/>
          <inkml:channel name="Y" type="integer" max="1080" units="cm"/>
        </inkml:traceFormat>
        <inkml:channelProperties>
          <inkml:channelProperty channel="X" name="resolution" value="55.78152" units="1/cm"/>
          <inkml:channelProperty channel="Y" name="resolution" value="55.81395" units="1/cm"/>
        </inkml:channelProperties>
      </inkml:inkSource>
      <inkml:timestamp xml:id="ts0" timeString="2020-09-03T06:23:45.021"/>
    </inkml:context>
    <inkml:brush xml:id="br0">
      <inkml:brushProperty name="width" value="0.05292" units="cm"/>
      <inkml:brushProperty name="height" value="0.05292" units="cm"/>
      <inkml:brushProperty name="color" value="#7030A0"/>
    </inkml:brush>
  </inkml:definitions>
  <inkml:trace contextRef="#ctx0" brushRef="#br0">1879 3585,'0'0,"0"0,0 0,0 0,0 0,0 0,0 0,0 0,-13-40,0 27,-13-13,12 13,-12-1,-1 1,-12 13,-1 13,13 14,-12-1,12 1,14 12,0 1,0 0,26-1,-13-12,13-1,0-12,1-1,-1-13,0 0,13-13,-12-14,-14 1,13-14,0 0,-13 14,0-1,13 1,-13 13,0-1,0 1,14 13,-1 13,0 1,0-1,14 13,-1 14,-12-14,-1-12,0-1</inkml:trace>
  <inkml:trace contextRef="#ctx0" brushRef="#br0" timeOffset="354.7822">1959 3360,'0'0,"0"0,0 0,0 0,0 0,0 0,0 0,0 0,26 40,1 0,-1 13,1-1,-14 15,0-1,0 0,-13 0,-13-13,0 13,0-26,-14 13,1-14,26-39</inkml:trace>
  <inkml:trace contextRef="#ctx0" brushRef="#br0" timeOffset="914.5663">2713 4048,'0'0,"0"0,0 0,0 0,0 0,0 0,0 0,14-26,-1-27,13-13,1-14,-1 1,1 13,-1 0,1 13,-1 0,-13 13,1 14,12 12,-13 1,0 13,14 13,-14 27,14 0,-14 13,13 13,-12-13,-1 13,0 0,0-13,-13 0,14-13,-14-14,0-13,13 0,-13 1,0-14</inkml:trace>
  <inkml:trace contextRef="#ctx0" brushRef="#br0" timeOffset="1196.857">2740 3903,'0'0,"0"0,0 0,0 0,0 0,0 0,0 0,53-14,0 1,13 0,0-14,-13 14,0-13,0 13,-13-14,-1 14,-12 0</inkml:trace>
  <inkml:trace contextRef="#ctx0" brushRef="#br0" timeOffset="1573.0789">3600 3625,'0'0,"0"0,0 0,0 0,0 0,0 0,0 0,0 0,0 0,0 0,40-27,-14 14,14-13,-14 12,14 1,-40 13,0 0,0 0</inkml:trace>
  <inkml:trace contextRef="#ctx0" brushRef="#br0" timeOffset="1750.1208">3653 3889,'0'0,"0"0,0 0,0 0,0 0,0 0,0 0</inkml:trace>
  <inkml:trace contextRef="#ctx0" brushRef="#br0" timeOffset="2948.0823">3653 3889,'0'0,"0"0,0 0,0 0,0 0,0 0,0 0,0 0,0 0,0 0,0 0,0 0,0 0,0 0,0 0,0 0,0 0,40-13,-1 0,-12 0,13-1,-1 1,-12 13,-1-13,-12 13,-1 0,0-13,-13 13</inkml:trace>
  <inkml:trace contextRef="#ctx0" brushRef="#br0" timeOffset="9627.8954">4315 3201,'0'0,"0"0,0 0,0 0,0 0,0 0,0 0,0 0,0 0,0 0,0 0,0 0,0 0,0 0,0 0,0 0,0 0,0 0,0 0,0 0,0 0,0 0,0 0,0 0,-27 14,14 12,0 1,0-1,13 14,13-1,0 14,0 0,14 0,-14 0,-13 0,0 0,0-13,-26 13,-1-14,1 1,-1-14,1 1,-1-14,1 0,-1-13,14 0,0 0,13 14,-13-14,13 0,13 0,0 13,0 13,14 14,-1 13,1 13,-1 13,-13-13,14-13,-14 14,0-28,1 1,-1 0,13-27,1 0,-1-13,-13 0,-13 13</inkml:trace>
  <inkml:trace contextRef="#ctx0" brushRef="#br0" timeOffset="10908.8655">4831 3519,'0'0,"0"0,0 0,0 0,0 0,0 0,-26 40,12 13,-12-1,13 1,-1 0,1 0,0-13,13-14,-13 1,26-1,-13-12,13-1,0-13,14-13,-1-1,1 1,-14-13,0-1,0-13,-13 14,-13-14,0 1,0-1,13 13,-13 1,13 13,0-14,0 14,26-13,0 12,14 1,0 0,0 13,-1 0,14 26,-13-12,0 25,-14 1,1 0,-14-1,0 1,-13-13,0-1,0 0,0-12,0 12,-13-26,13 13,-13-26,13-13,0-1,0-12,13-14,0 0,0 13,14 0,-14 1,13 12,1 14,-1 13,-12 13,12 27,-13-14,14 14,-14 13,0-13,1-1,-1-12,0-1,0 1,0-14,1 0,-1-13,13-13,1 0,-1-14,1 1,-1-27,1 13,-14 0,0 14,0 0,1-1,-14 14,0 0,-14 13,1 13,0 0,-13 27,12-14,1 14,13 0,0-14,13 14,1-14,12-13,14 1,-1-28,14 1,14-13,-1-14,-13 0,-40 40</inkml:trace>
  <inkml:trace contextRef="#ctx0" brushRef="#br0" timeOffset="11546.6298">6644 3149,'0'0,"0"0,0 0,0 0,0 0,0 0,14 52,12 15,-13-1,0 13,1 1,-1-1,-13-13,13 0,-13-26,0 0,13-1,-13-26,0 14,0-14,0-13,0 0,0 0,-13-26,13-1,-13 1,0-1,-1-12,-12 12,0 1,-1-1,-13 27,1 0,-1 0,0 27,14-14,-1 13,1 1,13-1,13 1,0-1,13 1,13-1,14-13,-14 1,27-14,-13 0,0-27,0 1,-1-14,1 0,0 1,-40 39</inkml:trace>
  <inkml:trace contextRef="#ctx0" brushRef="#br0" timeOffset="11810.8504">6949 3532,'0'0,"0"0,0 0,0 0,0 0,0 0,0 0,0 27,13 12,0 14,0 0,1 0,-14-13,13-14,-13 1,0-14,0-13,0 0</inkml:trace>
  <inkml:trace contextRef="#ctx0" brushRef="#br0" timeOffset="12531.2233">7015 3334,'0'0,"0"0,0 0,0 0,0 0,0 0,0 0,0 0,0 0,0 0,0 0,0 0,0 0,0 0,40 0,-14 0,14 13,-14 0,1 27,-1-14,-13 1,14-1,-14 1,0-1,-13-13,0-13,14 14,-14-14,0 13,0-13,0 0,0 0,0 0,13-13,-13-14,0 14,0-13,13-1,-13 14,-13-14,13 14,0 0,0 0,0 13,-13 13,-1 0,1 27,13 13,-13 0,0 0,13-1,0 1,0-13,13 0,0-14,0 1,14-1,-1-13,1-13,12 0,-12-13,-1 0,14-14,-13 1</inkml:trace>
  <inkml:trace contextRef="#ctx0" brushRef="#br0" timeOffset="14656.5534">8272 3321,'0'0,"0"0,0 0,0 0,0 0,0 0,0 0,0 52,14-12,-14-13,0 12,13-12,-13-1,0-13,0 14,0-27,0 13,0-13,0 0</inkml:trace>
  <inkml:trace contextRef="#ctx0" brushRef="#br0" timeOffset="14962.0445">8206 3149,'0'0,"0"0,0 0,0 0,0 0,0 0,0 0,0 0,0 0,0 0,0 0,0 0</inkml:trace>
  <inkml:trace contextRef="#ctx0" brushRef="#br0" timeOffset="15505.7709">8431 3691,'0'0,"0"0,0 0,0 0,0 0,0 0,0 0,0 0,0 0,0 0,0 0,0 0,0 0,27-53,-14 0,0 0,0 0,14 0,-14 14,0-14,-13 26,13 1,-13 13,0-1,0 1,0 0,0 0,0 13,0 0,0 13,14-13,-1 26,13-12,1-1,-1 13,14 1,-13-1,12 1,-12 12,-14 1,0 13,-13 0,-13 0,0 0,-1 0,-12-14,26-39</inkml:trace>
  <inkml:trace contextRef="#ctx0" brushRef="#br0" timeOffset="16123.118">9477 3321,'0'0,"0"0,0 0,0 0,0 0,0 0,0 0,0 0,0 0,0 0,0 0,26-14,1 14,-1 0,1 0,-14 14,0 12,-13 0,0 14,-13 0,0 0,-1-1,-12-12,-1 12,14 1,-13-27,12 14,1-14,13 0,-13 0,26-13,0 14,14-14,13-14,13 14,-14-13,14 0,13 0,-13-1,-13 1,13 0,-13 13</inkml:trace>
  <inkml:trace contextRef="#ctx0" brushRef="#br0" timeOffset="16972.118">10853 3387,'0'0,"0"0,0 0,0 0,0 0,0 0,0 0,0 0,0 0,0 0,0 0,0 0,0 0,0 0,0 0,-39 0,-1 13,13 0,-12 14,12-1,1 14,12-1,1-12,0-14,13 14,0-14,13 0,0-13,1 0,-1 0,0 0,14-13,-14 0,0-1,0-12,1 13,-1-14,0 14,-13-13,0 12,0 1,0 0,0 13</inkml:trace>
  <inkml:trace contextRef="#ctx0" brushRef="#br0" timeOffset="17370.975">11091 2977,'0'0,"0"0,0 0,0 39,0 27,0 40,0-13,0-1,0-12,0-14,0-13,0 0,0-27,0 1,0-14,14 0,-14-26,13-14,-13-12</inkml:trace>
  <inkml:trace contextRef="#ctx0" brushRef="#br0" timeOffset="17632.8657">11316 2897,'0'0,"0"0,0 0,0 0,0 0,0 0,0 0,14 40,-14 13,0 13,0 0,0 13,0-12,13-14,-13 13,0-13,-13 0,13-1,0-12</inkml:trace>
  <inkml:trace contextRef="#ctx0" brushRef="#br0" timeOffset="19055.7469">11224 3281,'0'0,"0"0,0 0,0 0,53-13,13-14,-13 14,0-14,-13 14,-1-13,-12 13,-1-1,-13 1,1 0,-1 0,0 13,0-14,-13 14,0 0,14 0,-14 14,13-1,-13 27,0 12,13-12,-13 13,0 0,0-13,0-1,0 1,0 0,0-27,0 13,0-12,0-1,0 0,0-13,0-13,0 0,0-14,13 1,1 13,-1-14,-13 14,13-14,0 14,0 0,1 0,-1-1,0 1,0 13,1 0,-1 13,-13 1,13 12,-13 14,13 0,-13-1,14 1,12 0,-13-14,14 0,-14-12,13-28,1 14,-14-26,14 0,-27-1,13 14,-13-14,13 14,-13 13,-13 0,13-13,0 13,0 0,0 0,0 0,0 0,13 0,-13-13,13 0,1 13,-1-27,-13 14,13 0,-13-14,13 14,-13 0,0-1,0 1,-13 0,13 13,-13 0,-14 13,14 0,-13 14,12 13,14-1,-13 1,13 0,0-1,13-12,1-1,12-13,1 1,-1-1,1-13,12-13,1-1,-14-12,14-14,-13 1,-1 12,-13-12,1 25,-1-12,-13 13,13-1,-13 14,0-13,0 13,0-13,13 13,-13 13,0 0,13 14,1-1,-1 14,0 0,0-14,1 14,-1-27,0 13,0-12,-13-14</inkml:trace>
  <inkml:trace contextRef="#ctx0" brushRef="#br0" timeOffset="19894.9761">13236 3175,'0'0,"0"0,0 0,0 0,0 0,0 0,0 0,0 0,0 0,39-13,-12 0,13-1,-1 1,1 13,-14 13,1 1,-1-1,-12 0,-1 13,-13 1,0-14,-13 14,-1-1,1-13,-13 1,12-1,1 0,13-13,-13 13,13-13,0 0,13 0,0 0,1 0,12 0,-13 0,14 13,-1 1,1-1,-14 0,0 27,0-14,-13 14,-13 0,0-1,-13-12,-14 12,-13-12,13-1,-13 1,14-1,-1-12,13-14,1 0,13-27,13 14,13-14,13-12,14 12,-40 27</inkml:trace>
  <inkml:trace contextRef="#ctx0" brushRef="#br0" timeOffset="20618.8785">14268 3149,'0'0,"0"0,0 0,0 0,0 0,-26 52,-14-12,13 13,1-13,-1-1,14 1,0-13,13 12,13-25,0 12,14-13,-1-13,1 0,13 0,-14-13,0 0,-12 0,-1-14,0 1,-13-1,0 1,0-1,0 1,0-1,0 14,0-13,0 12,13 1,-13 0,27 13,-14 0,14 0,-1 26,1 1,-1-1,-13 14,0 0,1-27,-14 13,13-12,-13-1,0 0,0-26,0 13,0-27,0 1,0-27,13 13,14-13,-14 14,0-1,14 0,-14 14,27-14,-27 14,-13 26</inkml:trace>
  <inkml:trace contextRef="#ctx0" brushRef="#br0" timeOffset="20942.7518">15247 2699,'0'0,"0"0,0 0,0 0,-13 66,0 0,0 13,-14 27,14-13,0-27,0 0,-1-13,14 0,0-13,0-14,0-13,14 1,-1-1</inkml:trace>
  <inkml:trace contextRef="#ctx0" brushRef="#br0" timeOffset="22453.8823">15777 3122,'0'0,"0"0,0 0,0 0,0 0,0 0,0 0,0 0,-40-13,-13 13,0 13,14-13,-1 13,13 1,1-1,-1 13,14-13,0 14,13-1,0-12,0 12,13-13,0 1,1-1,12-13,-13-13,14-1,-14 1,0 0,1 0,-1-1,-13 1,13 13,-13-13,0 13,0 13,0-13,0 13,0 14,13-14,1 14,-1-14,13 13,1-13,12 1,1-14,0 0,13-14,-14 1,1 0,0-13,-14-14,1 0,-1 0,-26 1,14 12,-14 1,0 13,0-1,0 1,-14 0,14 13,-13 0,13 0,0 26,0-12,13 12,-13 1,27-1,-14 0,13 1,1-1,-1-12,14-14,-13 0,12-14,-12 14,12-13,-12-13,13-1,-14-12,1 12,-14 1,-13-1,13 1,-13 12,0 1,-13 0,-14 0,1 13,-1 13,1 0,13 14,-14-1,14-13,0 14,0-14,13 0,0-13,13 14,-13-14,13 0,0-14,0 1,1-13,12 12,-13-12,-13 13,14-1,-1 1,-13 0,13 13,-13-13,0 26,13 0,-26 14,13 26,-26 26,12 27,-12 13,-1 0,1 0,0-13,-1 0,1-14,12-12,-12-41,13-12,-14-27,14 0,0-40,-1-13,28-26,-1-14,0-26,27 27,-14-1,1 0,13 27,-14 0,14 13,-14 13,14 1,0-1,-14 0,-26 40</inkml:trace>
  <inkml:trace contextRef="#ctx0" brushRef="#br0" timeOffset="23231.9605">16809 3069,'0'0,"0"0,0 0,0 0,0 0,0 0,0 0,27-40,-14 1,-13-1,13 14,-13-1,-13 14,0 13,-1 13,-12 14,-14 39,1 0,12 13,1-13,12 14,14-27,14-14,-1 1,0 0,27-27,-14 0,14-13,13-13,-13 0,13-27,0-13,-14 14,1-14,-14 13,-12 13,-1 1,0 0,-13 12,0 1,0 0,0 0,0-1,0 14,0-13,0 13,13 0,-13 0,14-13,-1 13,-13 0,13 13,-13 0,0 14,0 13,-13-1,13 14,-13 0,-1 0,14-13,0-14,0 1,14-14,12-13,-13-27,1 1,12-1,0-12,1 12,-27 27</inkml:trace>
  <inkml:trace contextRef="#ctx0" brushRef="#br0" timeOffset="24138.0246">17524 2818,'0'0,"0"0,0 0,0 0,0 0,0 0,0 0,0 0,0 0,0 0,0 0,26-13,1-14,-1 27,1 0,-1 13,-26 14,0 13,0-1,-13 1,0 0,13-1,-13 1,-1 0,14-14,0 1,0-14,0 0,14 0,-14-13,13 0,0 0,-13 0,13 0,-13 0,0 0,0 0,0 13,-13 1,0 12,13 14,-13 0,13-1,13 1,-13 0,13-1,-13 1,0-14,0 1,-13-1,-14 1,1-14,-27 0,13 0</inkml:trace>
  <inkml:trace contextRef="#ctx0" brushRef="#br0" timeOffset="34237.8313">19231 2752,'0'0,"0"0,0 0,0 0,0 0,0 0,0 0,0 0,0 0,0 0,40-14,-13 1,12 0,-12 0,-1 0,1 13,-1 0,1 26,-1-13,-13 14,1 12,-14 1,-14 13,1-13,-13-1,12 1,-12 0,13-14,-1-13,1 14,0-14,13-13,0 13,0-13,13 0,14 0,-14 0,13 0,1 0,-14 0,14 0,-1 14,-13-14,0 13,1 13,-1 1,-13 12,-13-12,-1 13,-12-14,0 14,-14-1,13-12,-12-1,12 1,-13-14,27-13,-13 0,13 0,-1 0</inkml:trace>
  <inkml:trace contextRef="#ctx0" brushRef="#br0" timeOffset="34800.9194">19761 2500,'0'0,"0"0,0 0,0 0,0 0,0 0,0 0,0 53,-13 0,-1 13,-12 40,13-13,-1-27,14 13,0-13,14 1,-1-15,0 1,0-13,14-13,12-1,-12-13,13-13,-14-13,14 0,-14-14,1-12,-14 12,0-13,-13 1,0-1,-13 14,0-1,-14 14,1 13,-14 13,14 0,-1 14,1 13,-1-14,14 14,0-14,13-26</inkml:trace>
  <inkml:trace contextRef="#ctx0" brushRef="#br0" timeOffset="35367.7672">20661 2593,'0'0,"0"0,0 0,0 0,0 0,0 0,-13 40,-14 13,1 13,12 0,-12-13,26 0,-13 0,13-1,13-25,0-1,0 1,14-27,-1 0,1-13,13-1,-14-12,0-14,-12 1,-1-14,-13 0,0 0,-13 13,-1 14,1-1,-13 14,-14 0,14 13,-1 0,1 0,-1 0,14 0,13 0</inkml:trace>
  <inkml:trace contextRef="#ctx0" brushRef="#br0" timeOffset="36185.6605">20965 2540,'0'0,"0"0,0 0,0 0,0 0,0 0,0 40,-13 13,13 13,-13 0,13-13,0 0,13 0,-13-14,13-12,0-1,1-13,-1-13,0 0,14 0,-14 0,0-26,0 13,1-14,-1 14,-13 0,13 0,-13-1,0 14,13-13,-13 13,0 13,14 14,-14-14,13 14,0-14,0 0,14 0,-14-13,13 0,1-13,-1-13,1-1,-1-13,1 1,-1-14,-13-13,1-27,-1 27,-13 0,0 13,0 0,-13 13,13 14,0-1,0 1,0 13,-14 13,14 0,14 13,-14 13,0 27,13 0,-13 0,13 13,-13 27,13-14,-13-13,0 1,14-1,-14-13,0-1,0-52</inkml:trace>
  <inkml:trace contextRef="#ctx0" brushRef="#br0" timeOffset="36454.8152">21402 2646,'0'0,"0"0,0 0,0 0,0 0,0 0,40-13,-1-14,-25 27,-1 0,0-13,-13 13</inkml:trace>
  <inkml:trace contextRef="#ctx0" brushRef="#br0" timeOffset="36864.3365">21971 2394,'0'0,"0"0,0 0,0 0,0 0,0 0,0 0,0 0,-40 40,1 13,-1 0,14 13,-1-13,1 13,26-26,-14 13,28-13,-1-1,0-12,14-14,12 0,-12 0,26-26,-14 0,14-14,-13 1,0 13,-40 13</inkml:trace>
  <inkml:trace contextRef="#ctx0" brushRef="#br0" timeOffset="37749.9478">22315 2447,'0'0,"0"0,0 0,0 0,0 0,0 0,0 0,0 0,-13 40,-13 0,12 13,1 0,13-14,13 1,1-14,-1 1,13-14,14 0,-14-13,1-13,-1 0,1-14,-14 1,-13-14,0 1,0-1,-13-13,0 13,-1 1,14 25,0-12,0-1,0 14,0 0,0 13,14-13,-14 13,26 13,-13 13,14 1,-1-1,1 14,-14 0,13-1,-12 1,-14-13,13-1,0 1,-13-1,0-13,0 0,0 1,-13-14,13 0,0-14,-13 1,13-13,0-1,0-12,13-1,0 0,0 14,1-1,-1 1,0 13,0-1,1 1,-1 0,13 13,-12 13,12 0,-13 14,14 13,-14-1,0 1,14 0,-27-1,13 1,0-27,0 14,-13-14,14 0,-1 0,0 1,0-14,-13 0</inkml:trace>
  <inkml:trace contextRef="#ctx0" brushRef="#br0" timeOffset="38187.7693">23070 2447,'0'0,"0"0,0 0,0 0,0 0,0 0,0 0,0 0,0 0,0 0,0 0,0 0,0 0,0 0,26-26,-13 13,1-14,-1 14,-13 0,0 0,13-1,-13 14,0-13,0 13,0 0,0-13,13 13,-13 0,0 0,0-13,0 13,0 0,0 0</inkml:trace>
  <inkml:trace contextRef="#ctx0" brushRef="#br0" timeOffset="38681.0764">22951 2924,'0'0,"0"0,0 0,0 0,0 0,0 0,0 0,13-53,0 0,0-27,14 14,-14 0,0 0,14 0,-14 13,0 0,0 27,1-1,-14 14,13 0,0-1,0 14,1 14,-1-1,0 13,0 14,1 13,-1 0,0 0,0 13,0-26,1 13,-1-14,13 1,-12-14,-1 1,-13-27</inkml:trace>
  <inkml:trace contextRef="#ctx0" brushRef="#br0" timeOffset="39446.0066">23533 2328,'0'0,"0"0,0 0,0 0,0 0,0 0,0 0,0 0,0 0,0 0,0 0,0 0,0 0,0 0,0 0,0 0,-40 40,14 13,-1 0,14 0,13-14,0 1,13-13,1-1,12 1,0-14,14-13,0-13,0-1,-1-12,1-14,-14 0,1-12,-1 12,-12-13,-1 13,-13 14,0-14,0 27,-13 0,-1-1,1 14,0 14,0-1,-1 13,14 1,14-1,-1 1,13 12,1-12,-1 13,-12 12,12-12,-13 0,1 0,-1-1,-13 14,0-13,-13 0,-1-1,14 1,0-40</inkml:trace>
  <inkml:trace contextRef="#ctx0" brushRef="#br0" timeOffset="40867.7625">19986 3929,'0'0,"0"0,0 0,0 0,0 0,0 0,0 0,0 0,0 0,26-13,1 0,-14-14,13 14,-12 0,-14-1,0 14,-14-13,1 26,-13 1,-1 12,1 14,-14-14,14 14,12-14,1 1,0-1,13 1,13-1,14 1,-1-14,1-13,12 0,-12 0,-1 0,-13 0,1 0,-14 0,-14 13,1 14,-13-1,-14 1,14 12,-14 1,13 13,14-13,0-1,13 1,0-14,26 1,1-14,13-13,13-13,13-14,0-12,13-1,1 0,-27-13,13-13,-13 13,-14-13,1 27,-13-14,-14 26,0-13,0 14,-13 13,-13-14,0 27,-14 0,1 14,-14 12,14 14,-1-1,1 14,-1-13,14 0,13-1,0-12,13-1,1-13,12-13,1-13,12-13,1-1,-14-12,1 12,-1 1,-12-1,-1 14,0 0,0 13,-13 0,14 13,-1 14,-13-1,13 0,0 14,14-27,-14 14,13-14,1-13,-1 0,1 13,-27-13</inkml:trace>
  <inkml:trace contextRef="#ctx0" brushRef="#br0" timeOffset="41700.9128">21190 3889,'0'0,"0"0,0 0,0 0,0 0,0 0,0 0,-39 40,-1 0,13-1,1 14,-1-13,14 13,13-13,0-1,13-12,1-1,-1-13,27 1,-14-14,14 0,-1-14,-12 1,13-26,-27 12,13-13,-12 1,-1-14,0 0,0-13,-13-14,0-25,0 25,-13 14,0 26,13 1,-13 12,13 1,-14 26,14 0,14 39,-14 1,13 26,0 14,0-27,-13 13,14-13,-14 0,0-14,13-12,-13-1,0-13,0 14,0-14,13-13,-13 13,0-13,0 0,13-26,0-1,14 1,-1-14,1 1,-1 12,14 1,-13 12,-1 1,0 13,-12 13,12 14,-13 13,1-14,-1 14,-13-14,13 1,0-1,-13 1,14-14,-14-13</inkml:trace>
  <inkml:trace contextRef="#ctx0" brushRef="#br0" timeOffset="42104.019">22236 3268,'0'0,"0"0,0 0,0 0,0 0,0 0,-13 53,13 26,-14 40,14 0,-13-13,13-40,0 0,0 0,0-26,0 0,0-14,13-13,-13 1,0-14,14-14,-1-12,0-1,-13 1,0 39</inkml:trace>
  <inkml:trace contextRef="#ctx0" brushRef="#br0" timeOffset="42433.7825">22593 3096,'0'0,"0"0,0 0,0 0,0 0,0 53,-13 39,-13 14,12 26,1 1,0-1,0 13,-14-12,14-1,0 0,-1-26,1-13,0-40,13 0,0-14,-13-12,13-14,0-26,0-1,13-12,-26 39</inkml:trace>
  <inkml:trace contextRef="#ctx0" brushRef="#br0" timeOffset="43101.7267">22659 3797,'0'0,"0"0,0 0,0 0,0 0,0 0,0 0,0 0,0 0,0 0,0 0,0 0,27 0,-1 0,1 0,-1 13,1 0,-14 27,-13-14,0 14,0-13,-13 12,0-12,13-14,-14 0,14 0,0 1,0-1,0-13,0 0,14 0,-1 0,0 0,13 0,-12 0,-1 13,0 0,0 1,1 12,-14 0,0 14,-14 0,1-1,-13 1,-1-13,1-1,-14 1,14-14,-1 0,1-13,12-13,1 13,13 0,0-13</inkml:trace>
  <inkml:trace contextRef="#ctx0" brushRef="#br0" timeOffset="43615.9148">23202 3638,'0'0,"0"0,0 0,-26 66,12 0,1 0,0 1,0-1,-1 0,14-13,0 0,0-14,14 1,-14-13,26-1,1-13,-1-13,14 0,-14 0,1-13,-1 0,-13 0,1-1,-14 1,0 0,-14 0,1-14,-13 27,-1-13,1 13,-1 0,1 13,13 14,-14-1,27-13,0 14</inkml:trace>
  <inkml:trace contextRef="#ctx0" brushRef="#br0" timeOffset="44035.0266">23692 3215,'0'0,"0"0,0 53,0 13,0 40,0-1,0 14,0 1,0-28,0 1,0-40,0 0,-13-14,13-12,0-1,0-13,0 1,0-1</inkml:trace>
  <inkml:trace contextRef="#ctx0" brushRef="#br0" timeOffset="45169.2118">23612 3440,'0'0,"0"0,0 0,0 0,14-53,-1 13,13-13,1 0,-1 0,1 27,-1-14,1 27,-1 0,1 26,-1 13,-13 1,1 26,-1-14,-13 1,0 13,-13-13,-1-1,1 1,-13 0,-1-14,1 1,12-14,1-13,0 0,13-13,0-14,13 14,0-13,14-1,-14 1,0-1,1 14,-1-14,-13-12,13 26,-13-14,13 14,1 0,-1-1,13 14,1 14,-14 12,13 14,-12-1,-1 1,-13 13,13-13,-13-14,0 1,0-1,-13 1,13-14,0 0,-13 0,13-13,0-13,0 0,0-27,13 0,0 14,14-14,-1 14,-13-14,14 0,-14 1,13 12,-12 1,-14 13,13-1,0 1,-13 13,13 0,-13 27,0-1,0 1,-13 25,13-12,-13 13,0-13,13-1,0 1,-14-13,28-1,-14-13,13 0,0 1,14-14,-14 0,13-14,-12-12,12-14,-13 14,1-14,-14 14,0-14,-14 14,1-1,-13 14,-1-14,1 1,-1 0,1-1,12 14,1 0,13-1,13-12,-13 13,0 13</inkml:trace>
  <inkml:trace contextRef="#ctx0" brushRef="#br0" timeOffset="45806.7881">24526 2977,'0'0,"0"0,0 0,-14 39,14 27,-13 14,0-14,13 13,-13-26,-1 13,1-26,13-13,0-1,-13-13,13 14,0-14,0-13,0 13,0-13,13-13,0-14,1 14,-1-13,0-1,14 14,-14 0,-13 0,13-1,0 14,1 0,-1 0,0 0,0 0,1 14,-1-1,0 13,0 1,-13-14,0 27,0-14,0-13,-13 14,0-1,-14 1,1-14,-1-13,1 0,13 0,-1-13,1-1,13 1</inkml:trace>
  <inkml:trace contextRef="#ctx0" brushRef="#br0" timeOffset="46029.7532">24857 3466,'0'0,"0"0,0 0,0 0</inkml:trace>
  <inkml:trace contextRef="#ctx0" brushRef="#br0" timeOffset="49499.5712">1178 5424,'0'0,"0"0,0 0,0 0,0 0,0 0,0 0,0 0,0 0,0 53,13 0,-13 0,0 0,0 0,13-27,-13 14,0-14,0-13,0 1,14-1,-14 0,0 0,0-26,0 0,0-14,13 1,-13-27,13-13,-13-14,13 1,1 26,-1-13,0 13,0 0,1 0,-1 27,0-1,-13 14,13-13,1 12,12 14,-13 0,14 14,-1 12,1 14,-14 0,13 26,-12-13,-1 13,0 0,0-13,-13 0,14 0,-14-27,0 1,0-1,13-13,-13 0,0-13,0 14,0-14</inkml:trace>
  <inkml:trace contextRef="#ctx0" brushRef="#br0" timeOffset="49875.2308">1125 5636,'0'0,"0"0,0 0,0 0,0 0,0 0,0 0,0 0,26-27,14 14,13-14,0 1,0 0,0 12,0-12,-13 13,-1-1,1 1,0 0,-14 0</inkml:trace>
  <inkml:trace contextRef="#ctx0" brushRef="#br0" timeOffset="50201.8857">1879 5305,'0'0,"0"0,0 0,0 0,0 0,0 0,0 0,0 0,27 0,13-13,-1-1,14 1,0 0,-26 13,-14 0,-13 0,0 0</inkml:trace>
  <inkml:trace contextRef="#ctx0" brushRef="#br0" timeOffset="50412.8238">1893 5755,'0'0,"0"0,0 0,0 0,0 0,0 0,0 0,0 0,0 0,0 0</inkml:trace>
  <inkml:trace contextRef="#ctx0" brushRef="#br0" timeOffset="51153.6758">2674 4961,'0'0,"0"0,0 0,0 0,0 0,0 0,0 0,-40-13,0 13,0 13,1-13,-1 26,14 1,-1-1,14 14,0 0,13-14,13 27,0-13,14 13,-1 0,1 0,-1-1,-13 15,14-15,-14 1,-13 0,0 0,-13 0,13-13,-14-14,1 1,0-14,0 0,13-13,-13 0,13 0,-14-13,14 0,14 0,-14-1,13 14,0-13,13 13,1 13,-1 14,1-1,-1 27,1 0,-1 26,1 1,12-14,-12 0,13-26,13 13,0-27,13-26,-13 0,0 0,-40 0</inkml:trace>
  <inkml:trace contextRef="#ctx0" brushRef="#br0" timeOffset="61117.6154">3507 4749,'0'0,"0"0,0 0,0 0,0 0,0 0,0 0,0 0,0 0,0 0,0 0,0 0,-26 40,13 0,-1-14,-12 27,13 0,0-13,13 13,-14-1,14-12,0 13,0-13,0-1,14-12,-14-1,13 1,0-14,0 0,14 1,-14-1,13 0</inkml:trace>
  <inkml:trace contextRef="#ctx0" brushRef="#br0" timeOffset="61835.7905">3984 5014,'0'0,"0"0,0 0,0 0,0 0,0 0,0 0,0 0,0 0,0 0,0 0,0 0,0 0,0 0,0 0,0 0,0 0,0 0,26-27,1 14,13 0,-14 13,1 0,-14 0,13 13,-13 14,1-14,-14 13,0 14,-14-14,1 14,0-13,-13-1,12 1,1-1,0-13,0 14,-1-14,1 0,13 0,0-13,13 0,1 0,-1-13,27 0,-14 0,14-1,-1 1,-39 0,14 13,-14 0</inkml:trace>
  <inkml:trace contextRef="#ctx0" brushRef="#br0" timeOffset="62150.2136">4593 5054,'0'0,"0"0,0 0,0 0,0 0,0 0,0 39,0 14,0 0,-13 13,13-13,0-13,-14 0,14-27,0-13,0 13,0-13</inkml:trace>
  <inkml:trace contextRef="#ctx0" brushRef="#br0" timeOffset="62825.7156">4805 5014,'0'0,"0"0,0 0,0 0,0 0,0 0,0 0,0 0,0 0,26-27,0 1,1 13,-1-1,1 1,-1 13,1 13,-14 1,0-1,1 13,-14 1,0 13,-14-14,1 0,0 1,0-14,-1 0,14 1,-13-1,13-13,0 0,0 0,13 0,-13 0,14 0,12-13,1 13,-14 13,13-13,1 13,-1-13,1 13,-14 1,0-1,0 26,-13-12,-13 13,0-14,0 1,-14-1,1-13,26-13,-14 0,14 0,0 0,0 0</inkml:trace>
  <inkml:trace contextRef="#ctx0" brushRef="#br0" timeOffset="63178.9851">5215 4657,'0'0,"0"0,0 0,0 0,0 0,0 0,0 0,0 0,26 53,14 13,-14 0,14 0,-13 13,-1-12,-13 25,1 1,-14-14,-27 14,1-14,12-26,14-40</inkml:trace>
  <inkml:trace contextRef="#ctx0" brushRef="#br0" timeOffset="63755.1033">5837 4538,'0'0,"0"0,0 0,0 0,0 0,0 0,-13 53,-1 13,1 13,0 0,13 1,-13-1,13 1,0-14,0 0,13 0,0-13,-13-13,27-14,-14 1,13-1,1-13,-1 0,-26-13</inkml:trace>
  <inkml:trace contextRef="#ctx0" brushRef="#br0" timeOffset="64454.9146">6088 4829,'0'0,"0"0,0 0,0 0,0 0,0 0,0 0,0 0,0 0,0 0,0 0,0-14,14-12,-14 0,13 12,-13 1,13 0,0 13,1 0,-1 13,0 0,0 14,1-1,-14 1,13-1,-13 1,13 12,-26 1,13 0,-13-14,-14 14,14-14,-14 14,1 0,-1-14,14-13,-13 14,12-14,14 0,-13 0,13-13,0 0,13 0,14 0,13-13,-14 0,14 0,13 0,-14-14,14 14,-13 0,0-14,0 14</inkml:trace>
  <inkml:trace contextRef="#ctx0" brushRef="#br0" timeOffset="64843.9443">6658 5040,'0'0,"0"0,0 0,0 0,0 0,0 0,0 0,0 0,0 0,0 0,0 27,-14 12,14 1,-13 0,0-14,13-26,0 0,0 14</inkml:trace>
  <inkml:trace contextRef="#ctx0" brushRef="#br0" timeOffset="73422.2644">6962 4538,'0'0,"0"0,0 0,0 0,0 0,0 0,0 0,0 0,0 0,0 0,0 0,-13 39,13 14,-14-13,1 0,0-1,0-12,13-1,-13-13,13 1,-14-1,28 0,-1 0,13 1,1-14,12 0,1 0,0 0,0 0,-1 0,-12 0,-1 0,1-14,-1 14,-13-13,1 0,-1 0,0-14</inkml:trace>
  <inkml:trace contextRef="#ctx0" brushRef="#br0" timeOffset="73767.0954">6935 4551,'0'0,"0"0,0 0,0 0,0 0,0 0,0 0,0 0,14 53,-1 13,0 0,0-13,-13 0,14 13,-14-13,13-27,-13 14,0-13,0-14,0 0</inkml:trace>
  <inkml:trace contextRef="#ctx0" brushRef="#br0" timeOffset="74156.8593">7319 4405,'0'0,"0"0,0 0,0 0,40 40,0 13,-14 0,1 26,12 14,-12 13,-27-1,0-12,0 0,-27-1,1-12,-1-41,14 1,0-13,-14-14,14 13,13-26</inkml:trace>
  <inkml:trace contextRef="#ctx0" brushRef="#br0" timeOffset="74536.6037">7902 4313,'0'0,"0"0,0 0,-14 92,1 1,0 13,13 0,-13-1,13 1,0-40,0-13,0 0,13-13,0-14,0-12,1 12,12-13,1-13,-27 14</inkml:trace>
  <inkml:trace contextRef="#ctx0" brushRef="#br0" timeOffset="75024.6804">8047 4723,'0'0,"0"0,0 0,0 0,0 0,13-40,1 14,12 12,1 1,-1 0,1 13,-1 0,-13 13,1 0,-1 14,0-1,-13 1,-13 13,13-14,-27 14,27-14,-13-13,0 1,0-1,13 0,0 0,0-13,13 13,0-13,14-13,-14 13,0 0,-13 0</inkml:trace>
  <inkml:trace contextRef="#ctx0" brushRef="#br0" timeOffset="75362.0249">8696 4683,'0'0,"0"0,0 0,0 0,0 0,0 0,0 53,-13 13,-1 14,1-1,0-13,0-13,-1-27,14 14,-13-27,13 14,0-14,0-13</inkml:trace>
  <inkml:trace contextRef="#ctx0" brushRef="#br0" timeOffset="75898.9151">8947 4551,'0'0,"0"0,0 0,0 0,0 0,0 0,-13 26,-13 1,12-14,14 0,0 0,14 1,-1-14,0 0,0 0,1 0,12 0,-13 13,14-13,-1 13,1 0,-14 14,13-14,-12 14,-1-1,0 0,-13 1,-13-1,13 14,-13 0,-1-1,-12-12,13-1,-1-12,-12-14,-1-14,14-12</inkml:trace>
  <inkml:trace contextRef="#ctx0" brushRef="#br0" timeOffset="76132.7123">8934 4366,'0'0,"0"0,0 0,0 0,0 0,0 0</inkml:trace>
  <inkml:trace contextRef="#ctx0" brushRef="#br0" timeOffset="76446.9515">9344 4141,'0'0,"0"0,0 0,0 0,0 0,27 53,-14 0,14 13,-14 0,13 13,-13 14,1-14,-1-13,0 1,-13 25,-13-26,0 0,-1-13,-25 13,-14-26,26 0,14-27</inkml:trace>
  <inkml:trace contextRef="#ctx0" brushRef="#br0" timeOffset="76832.0812">9913 4114,'0'0,"0"0,0 0,0 0,0 0,-13 40,-13 53,-14-1,14 1,-1-1,14-12,0-14,13-13,13 13,0-26,0 13,1-1,12-12,-13-27,14 1,-14-14,13 0,-26 13</inkml:trace>
  <inkml:trace contextRef="#ctx0" brushRef="#br0" timeOffset="77300.1254">10072 4392,'0'0,"0"0,0 0,0 0,0 0,0 0,40-13,-14-14,1 14,-1 13,-12 0,12 13,1 14,-14-1,0 14,-13-14,-13 14,0 0,-1 0,1-1,0-12,0-1,13-13,-14 14,14-27,14 13,-1-26,13 13,1-13,-1-1,-12 1,-14 13</inkml:trace>
  <inkml:trace contextRef="#ctx0" brushRef="#br0" timeOffset="77612.1947">10694 4643,'0'0,"0"0,0 0,0 40,-13 0,13-14,0 1,0-27,0 0,0 0,0 0,0 0</inkml:trace>
  <inkml:trace contextRef="#ctx0" brushRef="#br0" timeOffset="78047.5914">11012 4088,'0'0,"0"0,0 0,0 0,-13 53,-14 13,14-13,0 13,0 0,-1 0,1-13,13-13,13 0,1-1,-1-26,13 1,1-14,-1 0,1-14,-1-12,1 0,-14-1,-13-13,13 14,-26 13,0-1,-1 1,-25 26,12 1,-12-1,12 0,1-13,-1 13</inkml:trace>
  <inkml:trace contextRef="#ctx0" brushRef="#br0" timeOffset="78394.833">11369 4075,'0'0,"0"0,0 0,14 66,-1 40,0-14,-13 14,-13-27,-14 14,1-14,-14-12,14-15,-1-12,-12 0,12-14,27-13</inkml:trace>
  <inkml:trace contextRef="#ctx0" brushRef="#br0" timeOffset="79218.9081">11700 4696,'0'0,"0"0,0 0,0 0,0 0,0 0,0 0,0 27,0 13,-13-14,13 0,0-26,0 0</inkml:trace>
  <inkml:trace contextRef="#ctx0" brushRef="#br0" timeOffset="80852.4062">12124 4088,'0'0,"0"0,0 0,0 0,0 0,0 0,0 0,0 0,0 0,-13 40,-1 12,1 15,0-1,-14 0,14 13,13-13,-13 1,13-1,0-13,0-14,13-12,-13-1,13 1,1-14,-1 0,13-13,1-13</inkml:trace>
  <inkml:trace contextRef="#ctx0" brushRef="#br0" timeOffset="81591.9233">12296 4326,'0'0,"0"0,0 0,0 0,0 0,0 0,0 0,0 0,40-13,-14-1,1 14,-1 0,0 0,1 0,-1 14,-12-1,-14-13,13 26,-13-12,0-1,0-13,-13 13,13 0,-14 1,14-14,-13 13,13-13,0 0,13 0,1 13,-1-13,0 0,0 0,14 13,-1 0,1 1,-14 12,0 1,0-14,1 13,-14 1,0-1,-14 1,1-1,-13 1,-14-1,14-13,-1 1,1-1,-1-13,14 0,0 0,13 0,0 0,0 0</inkml:trace>
  <inkml:trace contextRef="#ctx0" brushRef="#br0" timeOffset="81963.8749">12878 4564,'0'0,"0"0,0 0,0 0,0 0,0 0,0 0,-13 40,13-1,-13 14,0 0,-1-13,14-14,0 1,0-14,0 0,0-26,14 0,-1-14,0-12,0-1</inkml:trace>
  <inkml:trace contextRef="#ctx0" brushRef="#br0" timeOffset="82512.1026">13143 4419,'0'0,"0"0,0 0,0 0,0 0,0 0,0 0,0 0,13-27,0 1,14-1,-1 1,1 12,13 14,-14 0,1 14,-1 12,0-13,-12 27,-14 0,0-1,0-12,-14-1,-12 14,13-13,-14-1,1-13,-1 0,14 14,0-27,0 13,13 0,-14-13,28 14,-1-14,13 13,1-26,13 13,12-14,-12-12,13 13,-13-14,-27 27,14-53,12 14,-26-14</inkml:trace>
  <inkml:trace contextRef="#ctx0" brushRef="#br0" timeOffset="82796.3714">13752 4101,'0'0,"0"0,13 53,0 13,1 0,12 40,-26-13,13 13,-26-14,0-39,0 13,-14-13,14-13,-14-1,14-12,13-14</inkml:trace>
  <inkml:trace contextRef="#ctx0" brushRef="#br0" timeOffset="83189.6947">14228 3850,'0'0,"0"0,0 0,-53 119,14 0,-14 0,13-13,14 0,-1-27,14 0,13-13,13-13,0-13,1-13,12 12,-13-26,14 1,-14-1,-13-13</inkml:trace>
  <inkml:trace contextRef="#ctx0" brushRef="#br0" timeOffset="83469.7864">14255 4233,'0'0,"0"0,0 0,0 0,0 0,0 0,0 0,0 0</inkml:trace>
  <inkml:trace contextRef="#ctx0" brushRef="#br0" timeOffset="84605.7504">14321 4008,'0'0,"0"0,0 0,0 0,0 0,0 0,0 0,0 0,0 0,0 0,0 0,0 0,0 0,0 0,0 0,0 0,0 0,0 0,0 0,0 0,0 0,0 0,0 0,0 0,0 0,0 0,0 0,0 0,0 0,0 0,0 0,0 0,0 0,0 0,0 0,0 0,0 0,0 0,0 0,0 0,0 0,0 0,0 0,0 0,0 0,0 0,0 0,0 0,0 0,0 0,0 0,0 0,0 0,0 0,0 0,0 0,0 0,0 0,0 0,0 27,-13 13,-1-1,14 14,-26 13,13-13,-14 0,14-13,0-14,13 1,-13-14,13 13,-14-12,28-14,-1 13,0 0,27 0,-1 1,1-14,0 0,0-14,-1 14,-12-13,-1-13,-13-1,1 1,-1-14,-13 0,0 1,-13-1,-1 0,1 14,0-14,-13 14,-1-1,14 14,0 0,-1 13,1-13,13 13,-13-27,13 14,-13 79,-1 13,14 14,-26 13,13 0,-1-14,1-12,13-14,-13-13,13-27,0 1,0-1,13-13,-13 1,0-14</inkml:trace>
  <inkml:trace contextRef="#ctx0" brushRef="#br0" timeOffset="84900.0577">14837 4326,'0'0,"0"0,0 0,0 0,0 0,-26 53,-1 13,14 0,-14 0,1 0,13-13,-14 0,14-13,0 0,0-1,13-25,-14-1</inkml:trace>
  <inkml:trace contextRef="#ctx0" brushRef="#br0" timeOffset="85100.7837">14969 4247,'0'0,"0"0</inkml:trace>
  <inkml:trace contextRef="#ctx0" brushRef="#br0" timeOffset="85405.6823">14983 3850,'0'0,"39"-40,-39 40,27 66,-14-13,14-13,-14-1,0 1,-13 0,0 0,-13-1,0 1,-1 0,1-14,0 14,0 13,-1-27,1 1,13-1,-13-13,13 0,0 1,0-1,13-13,14-13,-14-14,27 14,-14 0,-26 13</inkml:trace>
  <inkml:trace contextRef="#ctx0" brushRef="#br0" timeOffset="85721.7843">15486 3784,'0'0,"0"0,0 0,0 0,13 172,-13 13,0-27,-13-12,-14-40,14-14,-13-25,12-28,-12-12,13-14,-1 0,14-13,0 13</inkml:trace>
  <inkml:trace contextRef="#ctx0" brushRef="#br0" timeOffset="86242.1141">15856 3889,'0'0,"0"0,0 0,-39 225,-1-26,13-67,1-26,26-27,0 1,0-27,13-14,0-12,1-14,12 0,-13-13,1-13,12-14,-13 1,1 0,-14 39</inkml:trace>
  <inkml:trace contextRef="#ctx0" brushRef="#br0" timeOffset="86656.8771">16200 4141,'0'0,"0"0,0 0,0 0,-26 39,13-12,-1-14,1 14,-13-1,13 0,13 1,0-14,0 0,13 14,0-27,0 0,14 13,-14 0,13-13,-12 14,-1-1,0 13,0 1,1-1,-14-13,0 14,13-1,-13 1,0-1,-13-13,13 1,0-1,-14 0,14-13,-13 0,0-13,13-14,-13 1</inkml:trace>
  <inkml:trace contextRef="#ctx0" brushRef="#br0" timeOffset="86909.8878">16147 4313,'0'0,"0"0,0 0,0 0,0 0,0 0,0 0,0 0,0 0,0 0,0 0,146-305,-106 133,-14 93,14 53,0 12,-67-12,-132-106,173 171,158 120,-27-27,-118-118</inkml:trace>
  <inkml:trace contextRef="#ctx0" brushRef="#br0" timeOffset="87152.0876">16624 4445,'0'0,"0"0,0 0,-40 66,1-13,-1 13,13-13,1-13,13-14</inkml:trace>
  <inkml:trace contextRef="#ctx0" brushRef="#br0" timeOffset="87703.104">16703 4061,'0'0,"-53"-66,-39-13,12-14,80 80,119 66,-92-66,13 26,118 146,-52-1,-79-91,-27-15,-13-25,-14 26,1-13,-1-1,-13 1,14-14,0 1,12-14,-12 0,13 1,13-1,-14-13,14 0,14 0,-1 0,13 0,27-13,0-14,27-13,-14 1,-13-1,-53 40</inkml:trace>
  <inkml:trace contextRef="#ctx0" brushRef="#br0" timeOffset="88009.0053">17286 3982,'0'0,"0"0,0 0,0 0,0 0,13 53,0 13,0 27,-13 26,-26-27,-1 1,-12 0,-1-14,-13 0,13-26,40-40</inkml:trace>
  <inkml:trace contextRef="#ctx0" brushRef="#br0" timeOffset="88733.8897">14122 5040,'0'0,"0"0,0 0,-13 40,-13 13,-1 13,1 13,-1-12,1 12,13-13,-1 0,14-13,0 0,27-13,-1-1,1-12,-1-14,1-13,-14 0,-13 13</inkml:trace>
  <inkml:trace contextRef="#ctx0" brushRef="#br0" timeOffset="89537.7986">14586 5106,'0'0,"0"0,0 0,0 0,0 0,0 0,0 0,0 0,0 0,0 0,-14 40,1 13,-13 13,-1-13,14 13,0 0,13-13,0-13,13 0,0-1,0-12,1-14,12 0,14 1,0-14,-14-14,14 1,-14 0,-13 0,-13 13,0-14,0 1,-13 13,0-13,-13 26,-1-13,1 27,-1-14,14 0,-14 0,14-13,0 0,13-13,0 0,13-14,0 1,-13-14</inkml:trace>
  <inkml:trace contextRef="#ctx0" brushRef="#br0" timeOffset="89790.8277">15009 5305,'0'0,"0"0,0 0,0 0,0 0,0 53,0 0,0 13,0-13,0 0,0-27,0 1,13-1,-13-13,0 1,0-28,14 1,-14 13,0-13</inkml:trace>
  <inkml:trace contextRef="#ctx0" brushRef="#br0" timeOffset="90202.8559">15314 5173,'0'0,"0"0,0 0,0 0,0 0,0 0,0 0,26 39,1 1,-1 0,-26-1,13 1,-13 0,-13-14,13 1,-13-1,13-13,-13 1,13-1,0 0,0-13,13 0,0-13,14 13,-1-27,-26 27,13 0,-13 0</inkml:trace>
  <inkml:trace contextRef="#ctx0" brushRef="#br0" timeOffset="90487.8137">15777 5120,'0'0,"0"0,0 0,0 0,13 53,0 13,1 0,-1 27,-13-14,0-13,-13-13,13 0,-14-13,14-14,-13-26,13 0</inkml:trace>
  <inkml:trace contextRef="#ctx0" brushRef="#br0" timeOffset="91185.563">16253 4948,'0'0,"0"0,0 0,0 0,0 0,0 0,0 0,0 0,0 0,0 0,0 0,27 39,-1 1,1 0,-27 13,0-14,0 1,-13 13,-1-13,1 13,0-14,13-12,0 12,0-12,0-14,0 0,13 1,0-14,1 13,-14-13,13 0,-13 0,0 0,0 0,-13 0,13 26,-14 14,1 0,13-1,0 1,0 0,0-1,0 14,13-13,-13 0,14-1,-14 1,-14-13,14 12,-26 14,13 0,-14-27,27-12</inkml:trace>
  <inkml:trace contextRef="#ctx0" brushRef="#br0" timeOffset="94549.0931">1363 6668,'0'0,"0"0,0 0,0 0,14 66,-1 0,0 13,0 1,0-1,1 0,-1-13,-13 1,13-28,-13 1,0-14,0 1,0-14,-13 0</inkml:trace>
  <inkml:trace contextRef="#ctx0" brushRef="#br0" timeOffset="94898.7337">1377 6641,'0'0,"0"0,0 0,0 0,0 0,0 0,0 0,0 0,39-26,1 26,0 0,13 13,-14 0,-12 14,-1-1,-13 0,1 14,-28 0,14-1,-13 1,-13-13,-1-1,1 1,-1-1,1-13</inkml:trace>
  <inkml:trace contextRef="#ctx0" brushRef="#br0" timeOffset="95246.3388">2104 6337,'0'0,"0"0,0 0,0 0,0 0,0 0,-13 66,13 13,0 27,0 13,0 0,13-26,1-27,-1 0,0-26,14 0,-14-14,13-13,1-13,-14 0,-13 13</inkml:trace>
  <inkml:trace contextRef="#ctx0" brushRef="#br0" timeOffset="95669.9628">2660 7157,'0'0,"0"0,0 0,0 0,0 0,0-66,0-40,0 0,27-13,-14 13,14 14,-1 26,-13 13,14 13,-1 27,-13 13,14 26,13 14,-14 13,1 0,12 13,-26-13,14-14,-14 14,14 0,-14-13,0 0,-13-27,13 0,-13 0,0-13</inkml:trace>
  <inkml:trace contextRef="#ctx0" brushRef="#br0" timeOffset="95898.3306">2700 6787,'0'0,"0"0,0 0,0 0,0 0,0 0,40 0,26-27,0 14,-13-27,-40 40,53-53,-66 53,53-66,0 13</inkml:trace>
  <inkml:trace contextRef="#ctx0" brushRef="#br0" timeOffset="96199.0164">3243 6231,'0'0,"0"0,0 0,0 0,0 0,39 66,28 27,-14-1,13-12,-27 12,1 1,-13-1,-14 1,-13 0,0-14,-27 0,1-12,-1-41,1-13,-14 1,14-1,26-13</inkml:trace>
  <inkml:trace contextRef="#ctx0" brushRef="#br0" timeOffset="96535.9264">3971 6628,'0'0,"0"0,0 0,0 0,0 0,0 0,0 0,0 0,39-27,1 14,0-13,-14 12,14 1,-14 0,-26 0,0 13,0 0</inkml:trace>
  <inkml:trace contextRef="#ctx0" brushRef="#br0" timeOffset="96754.1559">4077 6800,'0'0,"0"0,0 0,0 0,0 0,0 0,0 0,0 0,0 0,0 0,0 0</inkml:trace>
  <inkml:trace contextRef="#ctx0" brushRef="#br0" timeOffset="107069.6617">5188 6099,'0'0,"0"0,0 0,0 0,0 0,0 0,-26-14,-27 14,13 0,-13 0,0 14,0-1,14 0,-1 0,14 14,12-14,1 0,0 0,13 14,13-1,14 1,-1-14,14 0,-1 1,1-1,13 0,-13 13,13 1,-14-1,1 14,-13 0,-1-1,-13 1,-13 0,0-14,0-12,0-1,-13 0,0 0,13-13,-13 0,-1-26,1-1,0-12,13-1,0-13,13 0,-13 0,27 0,-1 0,-13 0,14 14,-14 12,0 1,0-1,1 1,-14 13,13-1,-13 14</inkml:trace>
  <inkml:trace contextRef="#ctx0" brushRef="#br0" timeOffset="107450.0615">5546 5741,'0'0,"0"0,0 0,0 0,0 0,0 0,0 0,0 0,0 40,13 40,-13 12,0 54,0-14,0 0,-13-13,-1-13,14-13,-13-1,0-12,0-27,0-14,-1 1,14-14,0-12,0-28,0 14,14-13,-14 13</inkml:trace>
  <inkml:trace contextRef="#ctx0" brushRef="#br0" timeOffset="108157.0937">5784 6310,'0'0,"0"0,0 0,0 0,0 0,0 0,0 0,0 0,0 0,40-26,-1-1,1 14,0 0,-14 0,1 13,-1 13,1 0,-14 14,0-1,-13 1,0 12,0 1,-13-14,0 14,-1-13,1-14,13 0,-13 0,13 0,0-13,0 0,0 0,13-13,0 0,14 13,-1-13,-12 0,12 13,1 0,-1 0,-13 13,14 0,-14 0,0 0,0 27,-13-13,0-1,-13 14,0-1,-13-12,-1-1,14 1,-14-14,14 0,-13 0,26-13,0 0</inkml:trace>
  <inkml:trace contextRef="#ctx0" brushRef="#br0" timeOffset="108731.174">6512 6059,'0'0,"0"0,0 0,0 0,0 0,-13 40,-1-1,1 27,13 1,-13-1,13 13,-13-13,13 0,0 1,13-1,0-13,0-14,14 1,-14-14,14 1,12-14,-12-13,-1-13,1-14,-1 14,-13-13,1-1,-14 1,0-1,0 14,-14-13,-12 13,0 13,-14 13,0 0,-13 13,27 1,-14-1,14-12,-1 12,1-13,26-13</inkml:trace>
  <inkml:trace contextRef="#ctx0" brushRef="#br0" timeOffset="116195.7058">596 7686,'0'0,"0"0,0 0,0 0,0 0,0 0,0 0,0 0,0 27,13-1,0 14,-13 13,13-14,-13 1,0-13,0-1,0 0,0 1,0-14,0-13,0 13,0-13,14 0,-14 0,0 0,13-13,0 0,0 13,0-13,14-1,-14 1,14 0,-1 0,1 0,12-1,-12 14,-1-13,1 13,-14 0,13 13,-26 14,0-1,0 14,-13 0,0-1,-14 1,14 0,-26-14,12 14,-13-14,1-13,-1 1,0-14,1-14</inkml:trace>
  <inkml:trace contextRef="#ctx0" brushRef="#br0" timeOffset="116584.0269">847 7527,'0'0,"0"0,0 0,0 0,0 0,0 0,0 0,0 0,40 40,-1 13,1 13,-13 0,-1 0,-13 1,1 25,-28 1,-12 13,-14-14,-13 1,0-14,53-66</inkml:trace>
  <inkml:trace contextRef="#ctx0" brushRef="#br0" timeOffset="124909.6687">2131 7699,'0'0,"0"0,0 0,0 0,0 0,0 0,0 0,0 0,0 0,0 53,13 0,0 27,-13-1,0 0,14 1,-14-1,0-13,0 0,0-13,0 0,0 0,0-26,13-1,-13-13,0 1,13-14,0 0,-13-27,14 14,-14-14,0 27</inkml:trace>
  <inkml:trace contextRef="#ctx0" brushRef="#br0" timeOffset="125403.8957">1985 7726,'0'0,"0"0,0 0,0 0,0 0,0 0,0 0,27-13,13-1,12 1,1-13,14 12,-14-12,-1 26,1-13,-13 13,-13 13,-1 0,-13 14,1-1,-28 14,1 13,-13-14,-1 1,1-13,-14-1,13 1,1-14,0 0,12-13,1 0,0 0,13-13,-13 0,13 13</inkml:trace>
  <inkml:trace contextRef="#ctx0" brushRef="#br0" timeOffset="125776.1155">2912 7554,'0'0,"0"0,0 0,0 0,0 0,0 0,0 0,0 0,-27 53,-12 13,-1 13,0 27,14 0,-1 0,14 0,13-1,13-12,1 0,-1-14,13-39,1 13,26-14,0-25,-27-1,-26 0</inkml:trace>
  <inkml:trace contextRef="#ctx0" brushRef="#br0" timeOffset="126179.1145">3587 7580,'0'0,"0"0,0 0,0 0,0 0,0 0,0 0,0 0,0 53,13 0,0 27,1-14,-1 13,0-13,0-13,-13 0,0-13,14-14,-14 1,0-14,0 0,0-13</inkml:trace>
  <inkml:trace contextRef="#ctx0" brushRef="#br0" timeOffset="126760.8062">4143 7567,'0'0,"0"0,0 0,0 0,0 0,0 0,0 0,0 0,0 0,-13 27,-1 25,14 1,-13 0,0 0,13 0,0 0,13 0,-13-13,27-1,-14-12,13-1,14-13,-14 1,1-14,-1 0,1 0,-1-14,-12-12,-1 13,0-14,0-12,-26-1,13-13,-13 0,-14 0,1 0,-1 0,-12 0,12 14,-13-1,14 14,0 12,-14 1,13 13,1 0,-1-13,27 13</inkml:trace>
  <inkml:trace contextRef="#ctx0" brushRef="#br0" timeOffset="137507.1367">4910 7382,'0'0,"0"0,0 0,0 0,0 0,0 0,0 0,0 0,0 0,0 0,-26 53,13 0,-14-14,14 14,-13-26,12 12,1-25,0 12,0-13,13 14,13-14,0-13,14 13,12 1,14-1,0-13,13 13,-13-13,13 13,-13-13,0 0,-13 13,0-13,-14 0,1 0,-14 0,0 0</inkml:trace>
  <inkml:trace contextRef="#ctx0" brushRef="#br0" timeOffset="137899.9875">4738 8070,'0'0,"0"0,0 0,0 0,0 0,0 0,0 0,0 0,0 0,0 0,40 0,26 13,-13 0,13-13,-13 13,-13 1,0-14,-14 0,-13 0,-13 0,14 0</inkml:trace>
  <inkml:trace contextRef="#ctx0" brushRef="#br0" timeOffset="138504.6931">5983 7355,'0'0,"0"0,0 0,0 0,0 0,0 0,-53 0,0 27,13-14,-13 14,0-1,0 14,13-14,1 14,12 0,14-1,0-12,26 12,0-12,0-1,14-12,13-1,-1-13,14 13,0 0,-13 0,13 14,-13-1,-14 1,1-1,-14 14,0 0,-13-1,-13-12,-14 12,1-12,-1-14,1-13,-1 0,1-26,13 12,-14 1,27 13</inkml:trace>
  <inkml:trace contextRef="#ctx0" brushRef="#br0" timeOffset="139065.7971">6260 7382,'0'0,"0"0,0 0,0 0,0 0,0 53,14 0,-14 13,13 0,0-13,14 0,-14-13,0-14,0 0,1-12,12-14,1 0,-14-14,0-25,13 12,-12-26,-1 14,0-1,0 0,1 14,-14-1,13 1,-13 13,13-1,-13 14,0 14,0 12,13 1,1 12,-14 1,13 0,0-1,0-12,-13 13,14-14,-1-13,0 0,0 1,0-1,-13-13</inkml:trace>
  <inkml:trace contextRef="#ctx0" brushRef="#br0" timeOffset="139910.0129">6803 7316,'0'0,"0"0,0 0,0 0,0 0,0 66,13 0,-13 0,14-13,-1 13,0-13,-13-13,13-14,-13 1,0-14,0 0,14 0,-14 1,0-28,0 1,0-26,0-1,0 0,13-13,0 0,0 14,0-14,1 26,-1 1,13 13,1-1,-1 28,1-1,-1 13,1 1,-1-1,-13 1,1-1,-1-13,-13 14,13-14,-13 0,0 0,0 1,0-14,0-14,-13 1,13-13,0-14,0-13,13 0,0 0,1 0,-1 14,0-1,14 0,-14 27,0 0,0 13,14 13,-14 14,13 12,-12 1,-1 13,0 13,0 0,1 0,-14-13,13 0,0 0,-13-26,13-14,1 0,-1-26,13 0,-12 13,-14 0</inkml:trace>
  <inkml:trace contextRef="#ctx0" brushRef="#br0" timeOffset="141194.2489">8524 7567,'0'0,"0"0,0 0,0 0,0 0,0 0,0 0,0 0,0 0,0 0,0 0,0 0,-13 27,-14-1,1 0,-1 1,1-14,-1 0,1-13,-14 0,14-13,-14 0,13-14,1-12,13-1,-1 0,1-13,13 14,13-27,1 13,-1 0,13 0,-12 0,-1 0,0 13,0 14,1-14,-14 14,0 13,-14-14,-12 1,13 12,-1 14,-12 0,13 14,-1 25,14 1,0 13,27 13,-14 13,27-12,-14 12,14-13,0 13,13-26,-14 0,1-13,-13 0,-27-27</inkml:trace>
  <inkml:trace contextRef="#ctx0" brushRef="#br0" timeOffset="142520.0317">9146 6879,'0'0,"0"0,0 0,0 0,0 0,0 0,0 0,0 0,0 0,0 0,-53 13,0 14,13-14,-13 27,14-14,-1 14,0 0,14-14,12 1,14-1,14 0,12 1,1-1,-1-12,1 12,12 1,-12 12,-1 1,1 0,-1-1,-13 14,-13-13,0 0,0-1,-13-12,0-1,0-13,-14-13,1-13,13 0,-14-14,14 14,13 13</inkml:trace>
  <inkml:trace contextRef="#ctx0" brushRef="#br0" timeOffset="143762.7104">9450 6932,'0'0,"0"0,0 0,0 0,0 0,0 53,0 0,-13 13,13-13,13 0,-13-13,0-14,0 1,13-1,1-26,-1 13,0-13,14 0,-1-26,1 13,-14-14,13-13,1 14,-27-1,13 1,0 13,-13 0,13-1,-13 14,14 0,-14 27,13-1,0 1,0 12,1 1,-1-13,13-1,-12-13,-1 0,0 1,0-14,-13 0,14-14,-1-12,-13 0,13-1,-13-13,0 1,13-1,-13 27,0-14,0 27,0 0,0 0,0 14,0 12,0 0,0 1,0-1,13-12,-13 12,0-13,0 1,0-1,0 0,0-13,0 0,0 0,0 0,0-13,0-14,0-12,14-14,-1 13,0 0,0 1,1-1,12 13,-13 14,14 26,-14-13,14 27,-1-1,-13 1,0-1,1 1,-14-14,13 13,-13-12,0-1,-13-13,13 0,0 0,-14-27,14 1,0-14,0 1,14-14,12 13,-13 14,14-14,-1 27,-12-1,12 14,-13 14,1 12,-1 14,0-1,0 14,0 0,1-13,-14 0,13-1,-13 1,0-27,13 1,-13-1,13-13,-13 0</inkml:trace>
  <inkml:trace contextRef="#ctx0" brushRef="#br0" timeOffset="144181.8639">11091 6681,'0'0,"0"0,0 0,0 0,0 0,-52 53,-1-14,13 14,-13 0,13-13,14 0,-14-1,27-12,0-1,-1-13,14 1,0-1,14 0,25 0,1 1,13-1,0 0,0-13,-13 0,-14 13,14 0,-27 1,13-1,-12 0</inkml:trace>
  <inkml:trace contextRef="#ctx0" brushRef="#br0" timeOffset="144443.7259">10721 7514,'0'0,"0"0,0 0,0 0,0 0,0 0,0 0,53-13,13 0,13-1,-65 14,-14 0</inkml:trace>
  <inkml:trace contextRef="#ctx0" brushRef="#br0" timeOffset="144939.3443">11661 6681,'0'0,"0"0,0 0,0 0,0 0,-14 53,-12 13,-1-13,-12 13,-14-13,13-14,14 14,-1-26,1-1,12 1,14-14,0 0,27 0,13 1,-1-14,14 0,27 0,12-14,-26 14,-13-13,0 0,0 0,-26-14,-1 1,1 13,-1-14,-26 27</inkml:trace>
  <inkml:trace contextRef="#ctx0" brushRef="#br0" timeOffset="145249.2329">11608 6681,'0'0,"0"0,0 0,0 0,0 0,0 79,13 27,-13 13,13 0,-13-13,13-40,-13 0,0 0,14-26,-14-14,0 1,0-14,13-13,-13 13,0-13</inkml:trace>
  <inkml:trace contextRef="#ctx0" brushRef="#br0" timeOffset="145981.0341">12018 6443,'0'0,"0"0,0 0,0 0,0 0,0 0,0 0,0 0,0 0,0 0,0 0,0 0,40 13,-14 0,14 27,-14-1,1 1,-14 13,-13 0,-13 0,0 0,-1 13,-12-13,13 13,-1-13,1 13,0-26,13 13,0-27,13 1,0-1,1-13,12-13,1 0,-14 0,0 0,0-13,0 13,-13-13,0 13,-13 13,-13 0,-1 1,1-1,13 13,-1 1,1-1,0 14,13-14,0 14,13 0,-13-14,13 14,1-1,-14 1,-14 0,1 0,-13-1,-1-12,14-1,0-13</inkml:trace>
  <inkml:trace contextRef="#ctx0" brushRef="#br0" timeOffset="149810.9321">12018 6337,'0'0,"0"0,0 0,0 0,0 0,0 0,0 0,0 0,0 0,0 0,0 0,0 0,0 0,0 0,0 0,0 0,0 0,0 0,0 0,0 0,0 26,0-13,13 14,-13 13,13-14,1 14,-14-1,0-12,13 13,-13-14,0 14,13-14,-13 14,0 0,0-14,0 14,0-14,0 14,0 0,0-14,0 14,0-1,0-12,0 13,0-14,0 14,0-1,-13-12,13 13,0-14,0 0,-13 1,13-1,-14 1,14-1,-13 1,13-14,-13 13,0 1,13-1,-14-12,1 12,13-13,-13 0,13 1,0-14,0 13,0-13,-13 0,13 13,0-13,0 0,0 0,13 13,-13-13,0 0,13 0,-13-13,13 13,-13-13,14-14,-1 1,0-14,0 1,14-14,-14 13,-13-26,13 13,1 0,-14 0,13 0,-13 14,0-14,0 13,-13 13,13 1,-14 0,14-1,-13-13,0 14,13-1,-13 1,-1 0,1-1,0 1,-14-14,14 0,0 1,0-1,0 13,13 1,-14 0,1-1,13 1,0-1,-13 14,13 0,0-1,0 14,0 0,0-13,0 26,13-13,0 14,1 12,-1 14,0 0,0-1,0 14,1-13,-1 13,0 0,0 13,-13-13,0 13,0 0,0 0,-13-13,13 13,0-13,-13 0,13-13,-13 13,-1-14,14-12,-13-1,0 1,13-1,-26-13,12 1,1-1,0-13,-14 0,27 0</inkml:trace>
  <inkml:trace contextRef="#ctx0" brushRef="#br0" timeOffset="219981.9616">1416 9221,'0'0,"0"0,0 0,0 0,0 0,0 0,0 0,0 0,0 0,0 0,13-40,27 0,0 1,-14 12,1 1,-1-1,1 14,-1 13,1 0,-14 13,13 14,-12 12,-14 1,0 0,-14 0,1-1,-13 1,12 0,1-14,0-13,13 0,-13 1,13-1,-13-13,26 0,-13-13,26-1,1 1,-1 0,14-13,-27 12,14 1,-1 0,1 13,-14-13,13 13,-13-14,1 14,-1 14,-13-1,0 0,-13 27,-1-1,-12 1,0 13,-14 0,-13 0,13-13,-13-14,14 1,-1-1,13-26,1 0,13-13,-1 0,14 13</inkml:trace>
  <inkml:trace contextRef="#ctx0" brushRef="#br0" timeOffset="220626.7945">1416 9022,'0'0,"0"0,0 0,0 0,0 0,0 0,0 0,0 0,0 0,0 0,0 0,0 0,0 0,13 40,1 26,-1 27,0 26,0 0,1-13,-14-40,0 0,0-13,-14-13,14-1,-13-12,13-14,-13 0,13-13,-13 0,-1 0,14 0</inkml:trace>
  <inkml:trace contextRef="#ctx0" brushRef="#br0" timeOffset="221117.8981">2250 9247,'0'0,"0"0,0 0,0 0,0 0,0 0,0 0,0 0,0 0,0 0,0 0,0 0,27-13,-1-13,-26 26,13 0,-13 0</inkml:trace>
  <inkml:trace contextRef="#ctx0" brushRef="#br0" timeOffset="221335.7779">2303 9525,'0'0,"0"0,0 0,0 0,0 0,0 0,0 0,0 0,0 0</inkml:trace>
  <inkml:trace contextRef="#ctx0" brushRef="#br0" timeOffset="223213.7018">2753 8983,'0'0,"0"0,0 0,0 0,0 0,0 0,0 0,0 0,0 0,0 0,0 0,0 0,0 0,0 0,0 0,26-14,1-12,-14 13,0-14,1 14,-1 0,-13 0,0-1,-13 14,-1 0,1 14,0-1,-14 0,14 13,0 1,0-1,0-12,13 12,0 1,0-1,0 0,13 1,13-1,-13 14,1-13,-1 12,0 1,-13 0,0 12,-13-12,0 0,-1 0,1-14,0-13,0 0,13 1,-13-1,-1-13,14 13,-13-13,13 0,0 0,0 0,0 0,0 0,0 0,13 13,-13 1,14-1,-1 13,0 1,0-1,0 1,1-1,-1 14,13-14,1 1,-1-1,14-13,0 14,-1-27</inkml:trace>
  <inkml:trace contextRef="#ctx0" brushRef="#br0" timeOffset="223793.0444">3309 8824,'0'0,"0"0,0 0,0 0,0 0,-13 53,-1 26,1-13,0 14,13-1,0-13,0 14,13-14,-13-13,13 0,1-14,-1 1,13 0,1-1,13-12,-14-14,0 0,1 0,-1-13,-26 14</inkml:trace>
  <inkml:trace contextRef="#ctx0" brushRef="#br0" timeOffset="251440.9916">3971 8864,'0'0,"0"0,0 0,0 0,0 0,0 0,0 0,-14 39,14 1,-13 13,0 0,0 0,0-27,-1 1,1-1,13 1,0-14,13 0,1 0,-1-13,13 0,1 0,12 0,1-13,-13 13,12-13,-12 13,-1-13,-13-1,1 14,-1 0,0-13,-13 13,13 0,-13-13,0 13,0 0,0 0,0 0,0 0,14 0,-14 0,0 13,13 0,0 1,0 12,14 14,-14-1,0 1,1 0</inkml:trace>
  <inkml:trace contextRef="#ctx0" brushRef="#br0" timeOffset="251813.9161">4672 9128,'0'0,"0"0,0 0,0 0,0 0,0 0,0 0,0 0,0 0,0 0,0 27,0-1,13 1,1 12,-14-39,13 40,-13-40,0 13,0-13</inkml:trace>
  <inkml:trace contextRef="#ctx0" brushRef="#br0" timeOffset="252401.8084">4924 8705,'0'0,"0"0,0 0,0 0,0 0,0 0,0 0,0 0,0 0,0 0,0 39,0 14,0 0,0 0,13 0,-13-13,13 13,-13-14,13 1,1 0,12 0,1-14,-1 0,0-12,-12-1,12-13,-13 0,1 0,-1-13,0-1,0 14,-13-13,0 0,0 0,-13 0,13-1,-13 14,0 0,-1 0,-12 0,13 14,-14-1,1 0,-1 0,1 14,13-14,13 13,13-12</inkml:trace>
  <inkml:trace contextRef="#ctx0" brushRef="#br0" timeOffset="252789.9726">5215 8652,'0'0,"0"0,0 0,0 0,0 0,0 0,0 0,0 0,0 0,0 0,0 0,40 53,-1-14,1 14,0 0,-14 0,-13 13,1 1,-14-1,0 0,-14 0,1-13,-13-13,12-14,1 0,13-26</inkml:trace>
  <inkml:trace contextRef="#ctx0" brushRef="#br0" timeOffset="253204.9008">6009 8493,'0'0,"0"0,0 0,0 0,0 0,0 0,0 0,0 0,-26 40,-1 0,1 12,-1 1,14 13,-14-13,27 14,0-1,0 0,27 0,-1-13,1 0,-1-13,1-14,12-13,-12 14,-27-27</inkml:trace>
  <inkml:trace contextRef="#ctx0" brushRef="#br0" timeOffset="253741.8128">6300 8506,'0'0,"0"0,0 0,0 0,0 0,-13 40,-14 13,14 0,0 13,13-13,0 0,0 0,13-14,0 1,1 0,-1 0,13-14,1 0,-1-12,1-1,-1-13,1-13,-14-1,0 1,14-13,-14-1,-13 1,0-1,13 14,-26 0,13 0,-13 13,-1 13,-12 0,0 14,-14 12,13-12,1 12,-1-12</inkml:trace>
  <inkml:trace contextRef="#ctx0" brushRef="#br0" timeOffset="254069.7595">6816 8718,'0'0,"0"0,0 0,0 0,0 0,0 0,-13 40,13 26,0-13,0 0,-13-14,13 1,0 0,0-14,0 1,0-14,0-13</inkml:trace>
  <inkml:trace contextRef="#ctx0" brushRef="#br0" timeOffset="254695.0403">7002 8533,'0'0,"0"0,0 0,0 0,0 0,0 0,0 0,0 53,0 0,13 0,-13-14,0 1,0 0,0-14,13 1,0-1,1 0,25-12,-12-14,12 0,1-14,-13 1,-1-13,1-1,-1 1,-13-14,1 27,-14-14,13 1,-13 13,0 0,13-1,-13 1,0 13,0-13,0 13,0 0,0 13,0 14,0-14,0 13,13 1,0 26,-13-14,14 1,-1 13,-13-27,0 1,13-14,-13 0,0 1</inkml:trace>
  <inkml:trace contextRef="#ctx0" brushRef="#br0" timeOffset="255117.0249">7505 8281,'0'0,"0"0,0 0,0 0,0 0,0 0,0 0,0 0,26 27,14 26,-1 0,-12 0,13 0,-14 0,-26-14,27 80,-14 0,0 0,-26-13,0-13,13-40,-14 0,1-27,0-13,13-13,0 0,0-13,0 26</inkml:trace>
  <inkml:trace contextRef="#ctx0" brushRef="#br0" timeOffset="256459.9004">8193 8308,'0'0,"0"0,0 0,0 0,0 0,0 0,0 0,0 0,0 0,0 0,0 0,0 0,-13 40,-1 13,14 13,-13 0,13 0,0 13,0 1,0-14,13 13,-13-13,14 1,-14-15,13 1,-13-13,13 0,-13-14,13-13,-13 1,0-1,14 0,-14 0,0-13,0 14,0-14</inkml:trace>
  <inkml:trace contextRef="#ctx0" brushRef="#br0" timeOffset="257523.8393">8630 8348,'0'0,"0"0,0 0,0 39,-14-12,1 26,13-14,-13-12,13-1,0 1,-13-14,26 0,-13-13,0 13,13-13,0-13,14 13,-1 0,-12 0,12 0,1 0,-1 13,0 14,-12-1,-1 14,0 0,-13 13,-13-14,0 14,-1-13,-12-14,0 1,-1-14,1-13,-1 13</inkml:trace>
  <inkml:trace contextRef="#ctx0" brushRef="#br0" timeOffset="257785.7521">8563 8467,'0'0,"0"0,0 0,0 0,0 0,0 0,0 0,27-27,13 1,-40 13,0 13,13 0</inkml:trace>
  <inkml:trace contextRef="#ctx0" brushRef="#br0" timeOffset="258069.0765">9053 8639,'0'0,"0"0,0 0,0 0,0 0,0 39,0-12,0 12,0 14,0-13,0-13,0-27,0 0</inkml:trace>
  <inkml:trace contextRef="#ctx0" brushRef="#br0" timeOffset="258527.6402">9225 8189,'0'0,"0"0,0 0,0 0,0 0,0 53,-13 13,13 0,0 13,0-12,0-1,0 0,13-13,-13 0,13-14,14-12,-14-14,14-13,-1-13,-13 0,14-14,-14 1,-13-1,13 14,-13 0,-13 0,0 13,-14 13,1 13,-1 14,1 0,-1-1,27-39</inkml:trace>
  <inkml:trace contextRef="#ctx0" brushRef="#br0" timeOffset="258851.9634">9490 8030,'0'0,"0"0,0 0,0 0,0 0,26 66,1 0,-1 40,1 0,-14-13,0-1,-13 1,-13-1,0-25,0-1,-14-13,14-14,0-12,-1-1,1-12,13-1</inkml:trace>
  <inkml:trace contextRef="#ctx0" brushRef="#br0" timeOffset="259223.794">9940 8004,'0'0,"0"0,0 0,0 0,0 0,0 0,-13 53,13 26,-14-13,14 13,-13-12,13-1,0-13,0 0,0 0,0-1,0-12,13 13,-13-13,14-14,12-13,1 1,-14-14,-13 0</inkml:trace>
  <inkml:trace contextRef="#ctx0" brushRef="#br0" timeOffset="259718.4718">10218 8109,'0'0,"0"0,0 0,0 0,-27 80,1-1,13 27,-14 0,27-40,-13 13,13-12,0-15,13-12,0 0,14-14,-14 1,14-27,-1-13,-13-1,14-12,-14-14,0 14,-13-14,14 0,-14 14,0-1,0 14,0 0,-14 13,1 0,-13 13,-1 14,-13-1,14 14,13-14,-1 1,1-1,13 1,-13-27</inkml:trace>
  <inkml:trace contextRef="#ctx0" brushRef="#br0" timeOffset="260015.8468">10575 8308,'0'0,"0"0,0 0,0 0,0 0,0 0,-13 40,0 13,13-14,-13 1,13 0,0-14,0 1,0-14,0 0,0-13,13 13</inkml:trace>
  <inkml:trace contextRef="#ctx0" brushRef="#br0" timeOffset="260449.6566">10787 8109,'0'0,"0"0,0 0,0 0,0 0,0 0,0 0,0 0,0 27,-13-1,13 1,0-14,0 0,13 1,-13-1,27 0,-14 0,13-13,1 13,-1 1,1-1,-1 13,14 1,-14-1,1 14,-14 0,0-1,0-12,1-1,-28 1,14 12,-13-25,-13 12,-1-13,-12-13,12 0</inkml:trace>
  <inkml:trace contextRef="#ctx0" brushRef="#br0" timeOffset="260734.8412">10761 8123,'0'0,"0"0,0 0,0 0,0 0,0 0,26 0,14-14,-1 1,14-13,0-1,0 14,-53 0,0 13,40-27,0 14</inkml:trace>
  <inkml:trace contextRef="#ctx0" brushRef="#br0" timeOffset="261014.3809">11224 7832,'0'0,"0"0,0 0,0 0,0 0,0 0,0 0,0 0,40 39,-1 14,1-13,0 13,-14 13,14-13,-14 13,1 0,-14 0,-13 1,0-1,-26 0,12-13,-12-14,26-25</inkml:trace>
  <inkml:trace contextRef="#ctx0" brushRef="#br0" timeOffset="265132.0776">12005 7977,'0'0,"0"0,0 0,0 0,0 0,0 0,-27 40,-12 39,-1 14,0 13,14-40,12 0,1 0,0 0,0-13,26 0,0-13,14 13,-1-27,1 1,-1-14,-26 0</inkml:trace>
  <inkml:trace contextRef="#ctx0" brushRef="#br0" timeOffset="265662.49">12177 8255,'0'0,"0"0,-13 66,-1 0,1 0,13 1,-13-14,26-14,0 14,1-26,12-1,0 0,14-12,-13-28,12 14,-12-26,-1 0,-12-1,-1-13,0 14,0 0,-13 12,0 1,0 0,-13 13,-13 13,12 0,-12 14,-1-1,1 14,13-14,-1-12,14-1,0-13</inkml:trace>
  <inkml:trace contextRef="#ctx0" brushRef="#br0" timeOffset="265945.2301">12865 8189,'0'0,"0"0,0 0,0 0,0 53,-13 13,13-13,-13 0,13 0,-14 0,14-14,0-39,0 27,0-27,0 0,0 0</inkml:trace>
  <inkml:trace contextRef="#ctx0" brushRef="#br0" timeOffset="266520.9466">13249 7673,'0'0,"0"0,0 0,0 0,0 0,-27 66,1 0,-1 40,-12-13,12 12,14-12,0-14,13-12,0-14,0-1,13-12,14-13,-14-1,13-13,1 1,-1-28,-13 14,1-26,-1-1,0 1,0-1,-13 1,14 13,-14 0,-14-1,14 14,-26 14,-1-1,-12 13,-1 1,14-14,-14 13,27-12,-1-14,1-14,26 14,14-26,-1-14,14 14,-14-14,-26 40</inkml:trace>
  <inkml:trace contextRef="#ctx0" brushRef="#br0" timeOffset="266818.7107">13580 7514,'0'0,"0"0,0 0,0 0,0 0,13 66,0 0,14 40,-14-13,0 13,0-14,-13 1,0 13,-26-14,-27-12,-13 12,13-12,0-27,53-40</inkml:trace>
  <inkml:trace contextRef="#ctx0" brushRef="#br0" timeOffset="267309.819">12216 7977,'0'0,"0"0</inkml:trace>
  <inkml:trace contextRef="#ctx0" brushRef="#br0" timeOffset="267492.7825">12216 7977,'0'0,"0"0,0 0,0 0,0 0,-26 53,26-53,0 13,0-13,0 14</inkml:trace>
  <inkml:trace contextRef="#ctx0" brushRef="#br0" timeOffset="268191.7245">14122 8189,'0'0,"0"0,0 0,0 0,0 0,0 0,0 0,0 0,0 0</inkml:trace>
  <inkml:trace contextRef="#ctx0" brushRef="#br0" timeOffset="279949.2534">14162 7448,'0'0,"0"0,0 0,0 0,0 0,0 0,0 0,0 0,-13 40,0 26,-1 0,1 0,0 0,0-13,-1 0,1 0,0 13,13-13,0 0,0 13,13-13,0 0,1 0,-1 0,0 0,14-14,-1 1,-13 0,14-14,-1-12,-12-1,-1 0,0 0,0-13,-13 0,13 0,-13 0</inkml:trace>
  <inkml:trace contextRef="#ctx0" brushRef="#br0" timeOffset="280314.1211">14506 7726,'0'0,"0"0,0 0,0 0,0 0,0 0,0 0,0 0,0 0,0 0,0 40,0-1,0 14,0-26,13 12,-13-12,0-1,0 1,0-14,0 0,0-13</inkml:trace>
  <inkml:trace contextRef="#ctx0" brushRef="#br0" timeOffset="280629.8024">15022 7885,'0'0,"0"0,0 0,0 0,0 0,0 0,0 0,0 39,-13 1,13 13,-13 0,13-14,-13-12,13-1,0 1,0-1</inkml:trace>
  <inkml:trace contextRef="#ctx0" brushRef="#br0" timeOffset="280963.9316">15353 7686,'0'0,"0"0,0 0,0 0,0 0,14 40,-14 13,0 13,13 0,-13 0,0 0,13-13,-13-26,0 12,0-25,0-1,13-13,-13-13</inkml:trace>
  <inkml:trace contextRef="#ctx0" brushRef="#br0" timeOffset="281284.1001">15671 7422,'0'0,"0"0,0 0,0 0,0 0,0 0,0 0,26 52,1 15,-1-14,1 13,-14-13,0 13,1-13,-14 13,0 0,0 0,-14 27,1-1,0-12,-14-14,27-66</inkml:trace>
  <inkml:trace contextRef="#ctx0" brushRef="#br0" timeOffset="281741.3156">16253 7289,'0'0,"0"0,0 0,0 0,0 0,0 0,-26 40,13 26,-14 13,14-12,0 12,-1-13,1 0,13 0,0 1,13-1,1 0,-1-13,13 0,1 0,-1-14,14-12,-13-14,12 13,-39-26</inkml:trace>
  <inkml:trace contextRef="#ctx0" brushRef="#br0" timeOffset="282125.0466">16664 7329,'0'0,"0"0,0 0,0 0,0 0,0 0,0 0,0 40,0 13,0 13,0 0,0-13,0 0,0-27,13 14,-13-14,0-12,0-1,0-13,0 0</inkml:trace>
  <inkml:trace contextRef="#ctx0" brushRef="#br0" timeOffset="282406.7047">17127 7633,'0'0,"0"0,0 0,0 0,0 0,0 0,0 0,0 0,0 27,-13 26,13 0,-14-1,1 1,13 0,0-26,-13-1,13-13,0-13</inkml:trace>
  <inkml:trace contextRef="#ctx0" brushRef="#br0" timeOffset="282999.0462">17193 7303,'0'0,"0"0,0 0,0 0,0 0,0 0,40 13,13 13,0-13,-14 14,1-1,0 1,-27-1,13 1,-12 12,-1 1,-13 0,0-1,-13 14,-1-13,-12 13,0-27,-1 14,14-27,0 14,13-14,-14-13,28 13,-14 1,26-14,1-14,-1 14,14-26,-1 13,14-14,-13 1,13-1,-13-12,-1-1,-12-13,-1 13,-26 40</inkml:trace>
  <inkml:trace contextRef="#ctx0" brushRef="#br0" timeOffset="283303.9095">17749 7236,'0'0,"0"0,0 0,0 0,0 0,0 0,26 40,1 13,13 0,-14 0,1 13,-14 0,13 0,-26 0,14 1,-14-1,0 0,-14 0,-12-13,13-13,13-27</inkml:trace>
  <inkml:trace contextRef="#ctx0" brushRef="#br0" timeOffset="283734.6123">18371 7183,'0'0,"0"0,0 0,0 0,0 0,0 0,0 0,-26 27,-14 26,0 13,0-13,14 13,0-13,12 0,1 0,13 13,13-13,1 0,12 0,14-14,-14 1,14-13,0-1,-1 0,-12-12,-27-14</inkml:trace>
  <inkml:trace contextRef="#ctx0" brushRef="#br0" timeOffset="284038.7576">18623 7289,'0'0,"0"0,0 0,0 0,0 0,0 0,0 0,0 27,0 12,13 14,-13 13,13 1,-13-14,13-1,-13 1,0-13,0-13,13-1,-13 0</inkml:trace>
  <inkml:trace contextRef="#ctx0" brushRef="#br0" timeOffset="284344.8983">18980 7448,'0'0,"0"0,0 0,0 0,0 0,-27 66,1 0,13 0,-14 1,14-14,0-1,0 1,13-26,0-1,-14 1,14-14,14-13</inkml:trace>
  <inkml:trace contextRef="#ctx0" brushRef="#br0" timeOffset="285042.029">19178 7250,'0'0,"0"0,0 0,0 0,0 0,0 0,0 0,0 0,0 0,40 0,-13 13,-1 0,1 14,-1-14,-13 13,0 1,-13-1,0 1,0-14,-13 13,0 1,0-14,0 13,13-12,-14-14,14 13,0-13,-13 13,26-13,-13 0,14 0,-1 13,0-13,0 0,0 14,14 12,-1 0,-12 1,-1 13,0-1,-13 1,-13-14,0 14,-14-13,1-1,-1 1,1-1,-1-13,14-13,-13 0,-1 0,14-13,0 13,13 0,0 0</inkml:trace>
  <inkml:trace contextRef="#ctx0" brushRef="#br0" timeOffset="285493.8576">19364 7025,'0'0,"0"0,0 0,0 0,0 0,0 0,0 0,0 0,39 39,1-12,0 26,0-14,-1 14,1 0,-14 13,1-13,-1 40,-12 0,-14-1,0-12,0-14,0-13,-14-14,1 1,13 0,-13-27,0 0,-1-13,14 13,0-13</inkml:trace>
  <inkml:trace contextRef="#ctx0" brushRef="#br0" timeOffset="294251.7986">20092 7038,'0'0,"0"0,0 0,0 0,0 0,0 0,0 0,0 0,0 0,-27 53,1 26,-14 14,14 13,-1-14,1 1,26-27,0 0,0-13,13 0,0-13,14-1,-14 1,13-13,-12-14,-1 0,-13 0</inkml:trace>
  <inkml:trace contextRef="#ctx0" brushRef="#br0" timeOffset="294999.9352">20184 7369,'0'0,"0"0,0 0,0 0,0 0,0 0,0 0,0 0,0 0,0 0,0 0,0 0,27-14,-1 1,1 13,-14 0,13 0,1 13,-14-13,0 27,1-14,-14 0,0 14,-14-1,1 14,-13-14,12 1,1-14,0 14,0-14,0 0,13 0,-14 0,14-13,0 14,0-14,0 13,0-13,14 0,-1 0,13-13,1-1,12 14,-12-13,-1 0,1 0,-14 13,-13 0,0 0</inkml:trace>
  <inkml:trace contextRef="#ctx0" brushRef="#br0" timeOffset="295362.7835">20740 7382,'0'0,"0"0,0 0,0 0,0 40,0 12,-13 1,13 14,0-15,-13 1,13 0,0-26,0-1,13-13,0 1,0-14,14-14,-14-12,0 0</inkml:trace>
  <inkml:trace contextRef="#ctx0" brushRef="#br0" timeOffset="295758.1986">20992 7091,'0'0,"0"0,0 0,0 0,0 53,0 0,-14 13,14-13,0 0,14 0,-14-27,0 14,0-14,0-13,0 14,0-14,0-13,0 0,0 0</inkml:trace>
  <inkml:trace contextRef="#ctx0" brushRef="#br0" timeOffset="296166.8037">21217 7078,'0'0,"0"0,0 0,0 0,0 0,0 0,26 39,-13 14,14 13,-14 1,0-15,1 15,-1-15,-13 15,0-14,0 13,-13-13,-14 0,1-14,-14-12,0-1,40-26</inkml:trace>
  <inkml:trace contextRef="#ctx0" brushRef="#br0" timeOffset="296599.0694">21614 6945,'0'0,"0"0,0 0,0 0,-13 66,-14 1,1 12,12 0,-12-12,26 12,-13-13,26 0,0-13,0 0,14-13,-1-1,1-12,12-1,-12-12,-14-14,14-14,-14 14,-13 0</inkml:trace>
  <inkml:trace contextRef="#ctx0" brushRef="#br0" timeOffset="297257.2603">21773 7157,'0'0,"0"0,0 0,0 0,0 0,0 0,0 0,0 0,0 0,0 0,0 0,0 0,0 0,0 0,0 0,0 0,0 0,0 0,0 0,0 0,0 0,13 40,-13-1,0 1,0-13,0-1,0 0,0 1,-13-1,13 1,0-14,0 0,0-13,0 13,0-13,0 14,13-14,0 0,0-14,14 14,-14-13,13 0,-12 13,12 0,-13-13,-13 13,14 0,-14-13</inkml:trace>
  <inkml:trace contextRef="#ctx0" brushRef="#br0" timeOffset="297622.7404">22262 7117,'0'0,"0"0,0 0,0 0,0 0,0 66,0-13,-13 14,13-1,-13 0,13 0,-13-13,13-13,0-1,-14-12,14-14,0 0,0 0,0-13,0-13,14 0</inkml:trace>
  <inkml:trace contextRef="#ctx0" brushRef="#br0" timeOffset="298205.2068">22262 7025,'0'0,"0"0,0 0,0 0,0 0,0 0,0 0,0 0,0 0,40-14,0 14,-1 0,1 0,0 0,-14 14,1-1,-1 0,-12 0,12 27,-13 0,0-1,-13 1,0 13,0 0,-26 0,0 0,-1-14,1 1,-1-13,14-1,0-13,-1 14,1-27,13 13,0 0,13-13,14 0,13-13,-14 0,14-14,-1 14,1 0,13 0,0-14,0 1,-13 12,-40 14</inkml:trace>
  <inkml:trace contextRef="#ctx0" brushRef="#br0" timeOffset="298558.9663">22858 6813,'0'0,"0"0,0 0,0 0,0 0,0 0,0 0,26 26,1 27,-1 14,1-1,-14 0,14 13,-14 27,0 0,-26 0,0-14,13-92</inkml:trace>
  <inkml:trace contextRef="#ctx0" brushRef="#br0" timeOffset="302643.0603">23242 6734,'0'0,"0"0,0 0,0 0,0 0,0 0,-13 66,-1 0,1 0,0 13,0 1,13-1,0 1,0-14,0 0,13 0,0-13,14 0,-1-13,14-1,-14-12,1-1,12-26,-12 13,-14-13,-13 0</inkml:trace>
  <inkml:trace contextRef="#ctx0" brushRef="#br0" timeOffset="303338.7391">23387 7078,'0'0,"0"0,0 0,0 0,0 0,0 0,0 0,0 0,0 0,0 0,0 0,27-27,-1 1,1 12,-1-12,-13 13,1 0,12 13,-26 0,13 13,-13 0,0 13,0 14,-13-13,13 12,-13-25,13 12,-13-13,13 14,0-14,0-13,-14 13,14 0,14-13,-1 0,0 0,0 0,14 0,-14 0,14 0,-14 0,13 0,-12 14,-1-1,-13 13,13 1,-13 12,-13-12,13 13,-27-14,14 0,-13 1,12-14,-12 14,13-27,-1 13,1 0,0-13,13 0,0 0</inkml:trace>
  <inkml:trace contextRef="#ctx0" brushRef="#br0" timeOffset="303722.9824">23864 6945,'0'0,"0"0,0 0,0 0,0 0,0 0,0 0,0 0,0 0,0 27,13 12,-13-12,0 13,0-14,13 1,-13-1,0 0,0-12,0-1,0-13,0 0,0 0</inkml:trace>
  <inkml:trace contextRef="#ctx0" brushRef="#br0" timeOffset="304038.194">23996 6813,'0'0,"0"0,0 0,0 0,0 0,0 0,0 0,0 0,0 40,13 13,-13 13,14 0,-14-13,0-13,13-1,-13-12,0-1,0-26,0 0,0 13</inkml:trace>
  <inkml:trace contextRef="#ctx0" brushRef="#br0" timeOffset="304550.6393">24181 6535,'0'0,"0"0,0 0,0 0,0 0,0 0,0 0,0 0,0 0,0 0,0 0,0 0,27 53,-14 0,14 13,-14 0,13 0,-26 14,14 12,-1 14,-13-13,0 0,-13-14,13-26,-14 13,1-13,13-13,-13-14,0 0,-1 1,14-27</inkml:trace>
  <inkml:trace contextRef="#ctx0" brushRef="#br0" timeOffset="306371.8307">24340 6416,'0'0,"0"0,0 0,0 0,0 0,0 0,0 0,0 0,0 0,0 0,0 0,0 0,0 0,27 0,-1-13,1 13,-1 13,-13 0,14 14,-14-1,0 27,-13 0,0 0,0 13,0-13,-13 0,0 0,13 0,0 0,0 0,13 0,14-14,-1 1,1-14,-1 1,1-14,-1 0,-13-13,0 0,1 0,-14 0,13-13,-13 13,13 0,-26 0,13 13,-13 1,-1-1,1 13,0 14,0 0,0-14,-1 14,1-1,13 14,-13-13,13 0,-13 13,-1 0,1 13,-27-13,14 13,-14-13,14 0,-14-14,14 1,-1-27,-13 0,14-13,-1-13,1 0,-1 13,27 0</inkml:trace>
  <inkml:trace contextRef="#ctx0" brushRef="#br0" timeOffset="314289.8762">6102 9512,'0'0,"0"0,0 0,0 0,0 0,0 0,0 0,0 0,0 0,0 0,0 0,0 0,0 0,0 0,0 0,0 0,0 26,0 1,0 12,0-12,-14-1,14 1,0-1,-13-13,13 1,0-1,0-13,13 0,1 0,12 0,-13-13,14-1,-1 14,1-13,-1 13,1 0,12 13,-12 14,-1-1,-12-12,-1 25,0-12,-13-1,0 1,0-1,-13 1,0-1,-1-13,14-13,0 13</inkml:trace>
  <inkml:trace contextRef="#ctx0" brushRef="#br0" timeOffset="314608.016">6088 9512,'0'0,"0"0,0 0,0 0,0 0,0 0,27-27,26 1,-40 13,0 13,-13 0,14-14</inkml:trace>
  <inkml:trace contextRef="#ctx0" brushRef="#br0" timeOffset="314890.1591">6631 9671,'0'0,"0"0,0 0,0 0,0 0,0 0,0 0,0 0,0 0,0 0,0 0,0 52,-13 1,0 0,13-39,0 52,0-66,0 13</inkml:trace>
  <inkml:trace contextRef="#ctx0" brushRef="#br0" timeOffset="315436.2538">6909 9406,'0'0,"0"0,0 0,0 0,0 0,0 40,-13-1,13 1,0-14,0 1,0-1,13-12,-13-1,0 0,13-13,-13 0,27-13,-14 13,13-13,1 13,-1-14,1 14,-1 14,14-1,-27 0,27 0,-27 1,0 12,1 0,-14 1,0-1,-14 1,1 13,-13-14,26-26,0 0,0 0,-14 0</inkml:trace>
  <inkml:trace contextRef="#ctx0" brushRef="#br0" timeOffset="315697.8345">6856 9419,'0'0,"0"0,0 0,0 0,0 0,0 0,0 0,0 0,0 0,0 0</inkml:trace>
  <inkml:trace contextRef="#ctx0" brushRef="#br0" timeOffset="316068.0641">7359 9194,'0'0,"0"0,0 0,0 0,0 0,0 0,26 40,27 13,-13 0,13 13,-26 0,12 27,-39-1,-13-12,-13-1</inkml:trace>
  <inkml:trace contextRef="#ctx0" brushRef="#br0" timeOffset="316537.3998">5983 9578,'0'0,"0"0,0 0,0 0,0 0,0 0,0 0,0 0,0 0,-27 53,14 13,13 0,0 14,0-54,0-13,13 0</inkml:trace>
  <inkml:trace contextRef="#ctx0" brushRef="#br0" timeOffset="325248.573">5572 10530,'0'0,"0"0,0 0,0 0,0 0,0 0,0 0,0 0,40 27,13-1,0 14,0 13,0-13,-14 13,-25 13,-1-13,0 0,-26-1,0 1,-14-13,1 0,-1-1,1-12,-1-1,1-12,26-14</inkml:trace>
  <inkml:trace contextRef="#ctx0" brushRef="#br0" timeOffset="325644.7966">5413 10517,'0'0,"0"0,0 0,0 0,0 0,0 40,0 26,14 27,12 26,-13 13,1 0,-1-26,0 0,-13-53,13 0,-13-14,0-12,13-1,-13-26,14 0,-14-13,0 0,0 26</inkml:trace>
  <inkml:trace contextRef="#ctx0" brushRef="#br0" timeOffset="326024.4733">6088 10411,'0'0,"0"0,0 0,0 0,0 0,0 0,0 0,0 0,0 40,0 39,14 14,-14 13,0-27,13 1,0-14,-13 0,13 0,1-13,-1 13,13-13,1-13,-1-14,-26-13</inkml:trace>
  <inkml:trace contextRef="#ctx0" brushRef="#br0" timeOffset="326823.088">6499 10504,'0'0,"0"0,0 0,0 0,0 53,0 0,13 13,-13 0,0-13,0 13,-13-26,13 0,0-14,0 0,0-12,0-1,0 0,0-13,0-13,-14 0,14-14,0-12,14-14,-14 0,0 0,13 0,0 0,0 13,-13 14,14-1,-14 14,13 0,-13 0,13 13,0 0,-13 26,14 1,-14-1,-14 14,14-1,-13-12,13-1,0-12,-13-1,13 0,13 0,-13-13,27 0,-1 0,14-13,-1 13,1 0,-13 0,12 13,-12-13,-14 13,0 14,1-1,-1 1,-13-1,0 14,-13 0,-1-14,-12 14,-14-14,0-12,-13-1,14 0,12-13,-12 0,39 0</inkml:trace>
  <inkml:trace contextRef="#ctx0" brushRef="#br0" timeOffset="327191.0126">6856 10213,'0'0,"0"0,0 0,0 0,0 0,0 0,27 40,12 26,14 26,0-12,-13-1,0-26,-1 13,-12-13,-1-13,-13 13,1 0,-28 39,1-12,-27 12,1-12,-1-1,14-39,-1-1,1-12,-1-14,27 0</inkml:trace>
  <inkml:trace contextRef="#ctx0" brushRef="#br0" timeOffset="327551.7738">7677 10411,'0'0,"0"0,0 0,0 0,0 0,0 0,0 0,0 0,0 0,0 0,39-13,1-13,-13 12,12-12,-12 13,-27 13,0 0,13 0</inkml:trace>
  <inkml:trace contextRef="#ctx0" brushRef="#br0" timeOffset="327775.038">7756 10742,'0'0,"0"0,0 0,0 0,0 0,0 0,0 0,40-26,13-27,26 0,-79 53,13-13,1-1</inkml:trace>
  <inkml:trace contextRef="#ctx0" brushRef="#br0" timeOffset="328063.9913">8312 9988,'0'0,"0"0,0 0,0 0,0 0,0 0,13 53,0 13,1 0,-1 0,0 1,0-1,1-13,-1-14,0 1,0-14,1 1,-14-14,13 0,13-13</inkml:trace>
  <inkml:trace contextRef="#ctx0" brushRef="#br0" timeOffset="328598.4048">8616 10107,'0'0,"0"0,0 0,0 0,0 0,0 0,0 0,0 0,0 0,0 0,0 0,0 0,40-13,13 13,0 13,-13 0,-14 14,1 12,-14 1,-13 0,-13 0,-1-1,-12 1,-1 0,14-1,0-12,0-1,0-13,13-13,13 0,0 0,27-13,-1-13,14-1,-13 1,13-1,0 1,0-1,0 1,-13 0,-1-1,1 1,-40 26</inkml:trace>
  <inkml:trace contextRef="#ctx0" brushRef="#br0" timeOffset="328931.9426">8338 11033,'0'0,"0"0,0 0,0 0,0 0,67-13,39-27,13 1,0-14,13-14,-13 15,14-1,-28 0,-25 13,-14 14,-26-1,-1 14,1 13,-13-13,-14 13</inkml:trace>
  <inkml:trace contextRef="#ctx0" brushRef="#br0" timeOffset="329579.1897">8590 11218,'0'0,"0"0,0 0,0 0,0 0,66-26,-13-1,13 1,-13 13,0 0,0-1,-13 28,-14-14,1 13,-27 13,13 14,-13 0,0-14,-13 14,-1-1,1-12,0-14,0 0,13 1,-13-1,13-13,13 0,-13 0,13 0,13 0,-12 0,12 13,1-13,-14 13,13 14,-12-1,-1 1,-13-1,0 14,-13-1,-14 1,14 0,-27-14,0 1,1-14,12 0,-12 0,-1-13,13-13,1 0,-1 0,14 0,13 13</inkml:trace>
  <inkml:trace contextRef="#ctx0" brushRef="#br0" timeOffset="330071.0062">9358 10835,'0'0,"0"0,0 0,0 0,0 0,0 0,0 0,0 0,0 0,-14 53,1 26,0 27,13-14,0 1,0-14,13-26,0 0,1 0,12-13,1-27,-1 0,0-13,14 0,0-13,0-13,-14-14,1 0,-1 1,-26-14,13 26,-26-13,0 27,0 0,-14 26,-13 27,14 13,-14 13,0 0,27-13,-13 0,13-13,13 13,0-53</inkml:trace>
  <inkml:trace contextRef="#ctx0" brushRef="#br0" timeOffset="331110.7934">10311 10385,'0'0,"0"0,0 0,0 0,0 0,0 0,0 0,26-27,14 14,13-13,13-1,-26 1,13 13,-27-1,0 1,-12 13,-1 0,0 27,-13-14,-26 13,-1 14,-12-14,12 14,-13 0,14-14,-1-12,14 12,13-13,-13 0,13-13,26 0,-12 0,25-13,1 0,0 0,-14-14,14 14,0-13,-1-1,14-13,0 1,0 12,-53 27</inkml:trace>
  <inkml:trace contextRef="#ctx0" brushRef="#br0" timeOffset="331367.9073">11330 9803,'0'0,"0"0,0 0,0 0,0 0,0 0,13 53,13 13,1 13,-1-13,1 1,-1-1,1-13,-14-14,0 14,0-13</inkml:trace>
  <inkml:trace contextRef="#ctx0" brushRef="#br0" timeOffset="331732.4283">10919 10821,'0'0,"0"0,0 0,53-26,0 0,40-14,0 0,12-13,1-13,0 13,0 0,-13 14,-27 12,-13 1,-13 12,-14 14,1 0,-14 14,-13-14,13 0</inkml:trace>
  <inkml:trace contextRef="#ctx0" brushRef="#br0" timeOffset="332350.744">11224 10980,'0'0,"0"0,0 0,0 0,53 0,0-13,0 13,-14-13,1 13,0-13,-14 13,1 13,-1-13,-13 26,1 1,-14-1,0 14,-14-14,14 1,-13 12,0-12,0-1,-1-12,14-1,0-13,0 0,0 0,14 0,-14 0,26-13,1 13,-1 0,1 13,-1 0,14 0,-27 14,0 12,0 1,-13 0,-26 13,0-14,-1 14,-13-13,-13 0,0-14,-26 1,0-14,12-26,1-14,13 14,53 13</inkml:trace>
</inkml:ink>
</file>

<file path=ppt/ink/ink15.xml><?xml version="1.0" encoding="utf-8"?>
<inkml:ink xmlns:inkml="http://www.w3.org/2003/InkML">
  <inkml:definitions>
    <inkml:context xml:id="ctx0">
      <inkml:inkSource xml:id="inkSrc0">
        <inkml:traceFormat>
          <inkml:channel name="X" type="integer" max="1920" units="cm"/>
          <inkml:channel name="Y" type="integer" max="1080" units="cm"/>
        </inkml:traceFormat>
        <inkml:channelProperties>
          <inkml:channelProperty channel="X" name="resolution" value="55.78152" units="1/cm"/>
          <inkml:channelProperty channel="Y" name="resolution" value="55.81395" units="1/cm"/>
        </inkml:channelProperties>
      </inkml:inkSource>
      <inkml:timestamp xml:id="ts0" timeString="2020-09-04T05:21:27.725"/>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7030A0"/>
    </inkml:brush>
  </inkml:definitions>
  <inkml:trace contextRef="#ctx0" brushRef="#br0">18318 1177,'0'0,"0"0,0 0,0 0,0 0,0 0,0 0,0 0,0 0,0 0,-40 14,14-1,-1 0,-12 0,12 1,-12-1,-1 0,0 13,0 1,1-1,-1 14,0-13,1-1,12 0,-13 14,1-13,-1-1,14 14,-14-1,13 1,1 0,-1-1,14 14,0-13,0 0,-1-1,1 1,0 13,13-13,0 13,0 0,0 0,0-1,13 1,-13 13,13-13,1 0,12 0,-13 13,14-13,-1-13,1 13,13 0,-14 0,14 0,-1 0,1-1,0-12,0 13,13-13,-14-1,14-12,0 13,0-14,0 14,0-14,0 1,13-1,0 1,-13-1,13-13,1 1,-1-1,0-13,0 0,0 0,-13 0,13-13,1 13,-1-27,0 14,0 0,-13-14,0 1,-13-1,13 1,-14-14,1 0,0 1,-1-1,1-13,-13 13,-1 1,-13-14,1 13,-1 0,0-12,-13 12,13 0,-13-13,0 14,0-14,0 0,-13 13,13-13,-13 13,0-13,-1 14,1-14,0 13,0-13,-14 14,14-1,0-13,-14 13,14 1,0-1,-1 0,1 1,-13-1,13 0,-1 0,1 1,-13-1,12 0,-12 1,-1-1,14 14,-13-14,-1 13,1 1,-14 0,27 12,-14-12,1 13,13-1,-14-12,14 13,0-14,-14 14,14 0,0 0,-14-1,14 1,-13 0,12 0,-12-1,-1 1,1 13,-1-13,-12 0,12 13,1-14,-1 14,1 0,-1 0,14-13,-13 13,-1 0,1 0,-1 0,1 0,-1 0,1 0,-14 13,14-13,-1 14,1-14,-1 13,1 0,-1-13,1 13,-1 1,1-1,26-13</inkml:trace>
  <inkml:trace contextRef="#ctx0" brushRef="#br1" timeOffset="9942.8847">18742 1958,'0'0,"0"0,0 0,0 0,0 0,0 0,0 0,0 0,0 0,-40-27,13 14,14 0,-13 0,13 0,-14 13,14-14,-14 14,1 0,-1 0,1 14,-14-1,14-13,-1 26,1-13,-1 1,1 12,-1 14,1-14,-1 14,14 0,0 13,13-14,-13 14,13 0,0-13,0-1,13 1,0 0,-13 0,27-1,-14 1,13-14,1 14,-1-13,1 12,13-12,-14-1,14-13,-14 14,1-14,-1-13,1 13,-1-13,14 0,-1 0,1-13,0 0,0 0,-1-14,-12 14,12-14,-12 1,-1 0,1-1,-1-13,1 14,-14-14,0 1,1-1,-1 13,-13 1,13 13,-13-14,-13 1,13-1,0 1,-13-1,-1 1,1 0,0-1,-14-13,-12 14,12-1,-13 1,1 13,12 0,-12-1,-1 1,0 0,0 0,-12-1,-1 14,0 0,0 14,13-14,40 0</inkml:trace>
  <inkml:trace contextRef="#ctx0" brushRef="#br1" timeOffset="10923.4411">18411 2275,'0'0,"0"0,0 0,0 0,0 0,0 0,0 0,0 0,13 27,0-1,0 27,1-26,-1-1,-13 1,13-1,0-13,-13 1,0-1,14-13,-14 0,0 13,0-13,0 0,0 0,0-13,-14 0,14-14,0 1,0-14,0 0,0 1,0 12,0 1,0-1,0 1,0 13,0-14,0 14,14 0,-14-1,13 1,-13 0,13 0,0 13,1 0,-1 0,13 13,-12 0,12 0,0 1,-12-1,12 13,1-12,-14 12,0 0,14-12,-14 12,-13 1,13-14,0 13,-13-26,0 0,0 0</inkml:trace>
  <inkml:trace contextRef="#ctx0" brushRef="#br1" timeOffset="11245.9286">18596 2421,'0'0,"0"0,0 0,0 0,0 0,0 0,0 0,0 0,0 0,0 0,40-40,-14 14,1-1,-14 27,-13 0</inkml:trace>
  <inkml:trace contextRef="#ctx0" brushRef="#br1" timeOffset="12556.7379">18702 1402,'0'0,"0"0,0 0,0 0,0 0,0 0,0 0,0 0,13 40,-13 0,13-14,-13 14,14-14,-14 1,0-1,0 1,0-14,0 0,0-13,0 13,0-13,0 0,0 0,0-26,0 13,-14-14,14 14,0-13,0 12,0-12,0 13,0-1,14 1,-14 0,0 0,13-1,0 1,0 13,-13-13,14 0,-14 13,13-13,-13 13,13 13,-13-13,13 13,-13 0,0 0,0 14,0-14,0 0,0 1,0-1,0-13,0 0,0 13,0-13,14 0,-1 0,0 0,13-13,1 13,-14 0,0 0,14 0,-14 0,0 0,1 0,-14 13,13 0,-13 1,0-1,-13 13,13 1,-27-1,1 14,-14-14,0 14,1-14,-1-12,13-1,1 0</inkml:trace>
  <inkml:trace contextRef="#ctx0" brushRef="#br1" timeOffset="35481.4295">2660 1588,'0'0,"0"0,0 0,0 0,0 0,0 0,0 0,0 0,0 0,0 0,0 39,-13 14,13 0,-13 13,13 0,-13 0,-1 1,1 12,0-13,0 14,-1-14,1 0,-13 0,13-13,-1 0,1-14,0 1,0-13,-1-1,14-13,-13 1,13-1,0 0,0 0,0-13,13 13,1-26,-1 13,13 0,14-13,0 13,-1-13,-12 13,13-13,-14 13,-13-14,14 14,-1 0,-13-13,14 0,13-14,-1 14,-12-13,-14 26</inkml:trace>
  <inkml:trace contextRef="#ctx0" brushRef="#br1" timeOffset="36349.596">3216 2302,'0'0,"0"0,0 0,0 0,0 0,0 0,0 0,0 0,27-13,12-1,-12-12,-1 13,1-14,-14 1,0-1,1 1,-14 13,0-14,0 27,-14-13,1 13,0 13,0 14,-1-1,1 14,0 0,0 12,13 1,0 0,0 0,0 0,13 0,0 0,0-13,1-14,12-13,14 1,-1-28,1 1,0-13,13-27,-13-13,-1-1,1-12,0 13,-27 0,13 13,-12 0,-1 13,-13 14,13-1,-13 1,0 13,13-1,-13 14,0-13,0 26,14-13,-14 27,0 13,13-1,-13 14,13 0,-13 13,13-13,1 13,-1-13,0-13,0 0,14-1,-1-12,1-1,-14-13,-13-13</inkml:trace>
  <inkml:trace contextRef="#ctx0" brushRef="#br1" timeOffset="36673.0384">3732 2342,'0'0,"0"0,0 0,0 0,0 0,0 0,0 0,0 0,0 0,0 0,40-27,0 14,0-14,-1 1,-12 13,-1 0,-13 13,1-14,-14 14</inkml:trace>
  <inkml:trace contextRef="#ctx0" brushRef="#br1" timeOffset="37449.0484">4897 2963,'0'0,"0"0,0 0,0 0,0 0,27-53,-14 1,13-15,-12-25,12-14,1 13,-14 1,0-1,13 40,-12-13,-1 26,0-13,14 27,-14-14,13 14,1-1,-1 1,1 26,-14-13,13-1,-12 14,12 14,-13-1,14 13,-14 14,14 0,-1 13,1 13,-1 0,0 0,14 0,-13-13,-1 0,1 0,-1-13,1-1,-27-12,13-14,-13 14,0-14,0 0,0-13</inkml:trace>
  <inkml:trace contextRef="#ctx0" brushRef="#br1" timeOffset="37852.8656">4990 2553,'0'0,"0"0,0 0,0 0,0 0,0 0,0 0,0 0,0 0,0 0,0 0,0 0,40-13,-1 0,27-14,-13 14,14-13,-15-1,1 14,0 0,0-1,-13 1,13 13,-13-13,-1 13</inkml:trace>
  <inkml:trace contextRef="#ctx0" brushRef="#br1" timeOffset="38253.6308">5943 2249,'0'0,"0"0,0 0,0 0,0 0,0 0,0 0,0 0,0 0,0 0,26-13,14 0,-14 13,1-14,-1 14,-12 0,-14 0,0-13</inkml:trace>
  <inkml:trace contextRef="#ctx0" brushRef="#br1" timeOffset="38546.6265">5983 2646,'0'0,"0"0,0 0,0 0,0 0,0 0,0 0,26 0,14-13,13-14,-14 14,-12 0,-14 13,0 0,-13 0</inkml:trace>
  <inkml:trace contextRef="#ctx0" brushRef="#br1" timeOffset="39360.815">6618 1984,'0'0,"0"0,0 0,0 0,0 0,0 0,0 0,0 0,0 0,-13-26,-1-1,-12 1,13 13,-14 0,-13 13,27 13,-13 13,13 14,-1 0,1-1,13 14,13 27,1-1,12 0,-13-26,14 13,-14-13,0 0,0 0,-13 0,0 0,-13-13,-13-14,-1 1,1-1,-1-13,1-13,-1 14,14-14,0-14,13 14,0-13,0 0,13 13,0 0,14 0,-14 13,14 14,-1-1,0 27,-12 0,-1 26,0-13,0-13,1 13,-1-13,0 0,0-26,14-1,13-13,-1-13,1 0,-14-13,-26 13</inkml:trace>
  <inkml:trace contextRef="#ctx0" brushRef="#br1" timeOffset="40067.551">7213 2447,'0'0,"0"0,0 0,0 0,0 0,0 0,0 0,-13-39,-27-1,14 0,-14 14,-13-1,14 14,-1 13,13 13,-12 14,12 13,1-1,13 27,-1-13,1 13,13-13,13 0,1-13,-1 0,13-27,1 0,-1-13,14-13,-14-14,1-12,-1-14,-12 0,-1 0,13 0,-26 13,14 1,-1 12,-13 14,0-13,13 26,-13 0,13 13,-13 26,13 1,14 13,-14-13,0 13,14 0,-1-14,1 1,-1-14,1-12,12-1,-12-13,-27 13</inkml:trace>
  <inkml:trace contextRef="#ctx0" brushRef="#br1" timeOffset="40382.0991">7558 2619,'0'0,"0"0,0 0,0 0,0 0,0 0,0 0,0 0,0 0,0 0,0 27,13 13,0-1,0 1,-13 0,0-40,0 0,0 13</inkml:trace>
  <inkml:trace contextRef="#ctx0" brushRef="#br1" timeOffset="40679.5969">8021 2619,'0'0,"0"0,0 0,0 0,0 0,0 0,0 0,0 0,-13 27,-1 26,1 13,13 0,-13 0,-14 0,14 0,0-13,13 0,0-26</inkml:trace>
  <inkml:trace contextRef="#ctx0" brushRef="#br1" timeOffset="41378.286">8749 2011,'0'0,"0"0,0 0,0 0,0 0,0 0,0 0,0 0,-27 13,-12 0,-14 14,13-1,0 14,-13 0,27 13,-14-1,14 1,-1 0,14 0,13-13,-13 0,26-1,-13-12,26-14,-12-13,12-13,14-1,0-25,-1-1,1 0,0-13,-14 14,1-1,-1 0,-13 14,1 0,-1 12,-13 1,0 0,13 13,-13 0,0 0,13 13,0 14,-13-1,14 14,-1-1,0 1,0 0,1 13,-1-27,0 1,0-1,1-13,-1 14,-13-27</inkml:trace>
  <inkml:trace contextRef="#ctx0" brushRef="#br1" timeOffset="41898.6383">9172 2633,'0'0,"0"0,0 0,0 0,0 0,0 0,0 0,0 0,-13-40,13 0,0 14,13-1,-13 1,14 13,-1-1,0 14,0 14,0 12,1 14,-14-1,0 14,0 0,-14 0,-12 0,13-13,-14 13,1-14,-1 1,1-13,13-1,-1-13,14 0,0-13,14 0,12 0,1-26,12 13,14-14,0 14,0-13,0-1,-13 1,-1 13,-39 13</inkml:trace>
  <inkml:trace contextRef="#ctx0" brushRef="#br1" timeOffset="42215.7852">9702 2566,'0'0,"0"0,0 0,0 0,0 0,0 0,0 0,0 40,0 0,13 13,-13 0,-13-27,13-13,0-13</inkml:trace>
  <inkml:trace contextRef="#ctx0" brushRef="#br1" timeOffset="42887.4567">10271 2130,'0'0,"0"0,0 0,0 0,0 0,0 0,0 0,0 0,-40-13,0 13,1 0,-14 13,13 0,0 27,1 0,12-1,1 1,12 0,14-1,0 1,0-14,14 1,12-14,-13-13,14-13,-1 0,1-1,-1-12,1-14,-1 1,-13-1,14 0,-14 1,0 12,-13 1,14 12,-14 1,13 13,-13 13,13 14,-13 13,13 12,1 28,-1-1,0-13,0-13,-13 0,14 0,-1-26,13-1,-13-13,-13 0</inkml:trace>
  <inkml:trace contextRef="#ctx0" brushRef="#br1" timeOffset="43541.804">10469 2527,'0'0,"0"0,0 0,0 0,0 0,0 0,0 0,0 0,0 0,0 0,0 0,27-27,-1 27,1-13,-14 13,14 13,-14 1,0 12,0 0,-13 1,0-1,-13 1,0-14,0 14,13-14,-14 0,1 0,13 0,0-13,0 0,0 0,13-13,1 13,-1-13,0 13,13 0,1 0,-1 0,1 0,-14 13,14 0,-14 1,0-1,-13 13,0 1,0-1,-13 14,-14-14,1 14,-14 0,0-1,1-12,-14-14,53 0,0-13,-13 0</inkml:trace>
  <inkml:trace contextRef="#ctx0" brushRef="#br1" timeOffset="43838.5683">10919 2527,'0'0,"0"0,0 0,0 0,0 0,0 0</inkml:trace>
  <inkml:trace contextRef="#ctx0" brushRef="#br1" timeOffset="44045.8316">11277 2447,'0'0,"0"0,0 0,0 0,0 0,0 0</inkml:trace>
  <inkml:trace contextRef="#ctx0" brushRef="#br1" timeOffset="44251.8006">11687 2328,'0'0,"0"0,0 0,0 0,0 0,0 0,0 0</inkml:trace>
  <inkml:trace contextRef="#ctx0" brushRef="#br1" timeOffset="44391.3266">11687 2328,'0'0,"0"0,0 0,0 0,0 0,0 0,0 0,0 0</inkml:trace>
  <inkml:trace contextRef="#ctx0" brushRef="#br1" timeOffset="46612.332">12733 2249,'0'0,"0"0,0 0,0 0,0 0,0 0,0 0,0 0,0 0,0 0,-27-26,-13 12,1-12,-1-1,-13 14,13 13,1 13,-1 14,-13 13,27-1,-14 14,13-13,1-1,-1 14,14-13,13 0,0-14,13 1,1-1,12-13,14-13,0 0,13-13,-1-13,1-27,14 0,-14 0,-14 13,1-13,-14 0,1 27,-1-14,-12 27,-14-13,13 12,-13 14,13 0,-13 14,0-1,0 13,0 14,0 13,13-13,-13 12,14 1,-14 0,13 0,0 0,0 0,0-13,14-1,-1-25,-12 12,12-13,-26-13</inkml:trace>
  <inkml:trace contextRef="#ctx0" brushRef="#br1" timeOffset="47484.6156">13355 2355,'0'0,"0"0,0 0,0 0,0 0,0 53,-13 0,13 0,0-1,-14 1,14-26,0 13,-13-27,13 13,0-13,0 1,0-14,0 0,0-14,13-12,1 0,-1-14,13 0,1-13,-1 14,-13 12,14 1,-14 12,14 1,-14 0,13 26,1-13,-1 13,-13 1,1 12,-1-13,0 14,-13-14,13 13,-13-12,0-1,0 0,0 0,0-13,14 14,-14-14,0-14,0 14,13-13,13-13,-12-14,12 0,-13 1,14-1,-1 13,-13 1,1 0,-1 12,0 1,0 13,1 13,-1 27,0 0,0 13,1 0,-1 13,-13 0,13-13,0 0,-13 0,14-27,-1 1,0-14,0-26,0-14,1-13,-1 1,-13 12,0 27</inkml:trace>
  <inkml:trace contextRef="#ctx0" brushRef="#br1" timeOffset="48165.617">14228 1826,'0'0,"0"0,0 0,0 0,0 0,0 0,0 0,0 0,0 0,0 0,0 0,40-14,-14 14,1 0,-1 14,1 12,-14 1,0 25,1-12,-14 13,-14 0,14 0,-13 0,0 0,13 0,0 0,-13-14,26 1,-13-14,13 1,14-14,-1 0,1-13,-1 0,-13-13,0 0,1 13,-1-13,0 13,-13 0,-13 13,13 0,-13 14,-1-1,1 14,13-1,-13 1,26 0,-13-1,13 14,1-13,-14 13,13 0,-13-13,0 12,0-12,-13-13,-1-1,14-13</inkml:trace>
  <inkml:trace contextRef="#ctx0" brushRef="#br1" timeOffset="53923.9752">4778 3731,'0'0,"0"0,0 0,0 0,0 0,0 0,0 0,0 0,0 0,0 0,0 0,0 0,0 0,0 0,0 0,0 0,0 0,0 0,-13 39,13 1,-13 26,-1-13,1 0,0 0,0 0,-1 0,1-14,0-12,13-14,-13 14,13-14,-14-13,1 0,13-27,0 1,-13-1,13 1,0 0,0-14,0 0,0 14,0-1,0 1,0-1,0 1,0-1,0-12,0-1,13 0,0 1,1-1,-1 0,13 1,14-1,0 0,0 27,-1-13,1 12,0 14,-14-13,14 26,-27-13,14 27,-14-1,-13 1,0 12,0 1,-13 0,-14-14,1 14,12-14,-12 1,-1-1,14-13,0 1,0-1,-1-13,14 13,14-13,-14 0,13-13,13 13,-12-13,12 13,1 0,-14-14,13 14,1 14,-14-14,13 0,1 13,-14 13,0-12,1 25,-1-12,-13 26,0 0,-13 0,-1-14,-12 14,-1-13,-12-1,12-12,-12-1,-1 1,0-14,14-13,-1 0,1-13,13-14,13-12,13-1,0-13,0 27,-13 26</inkml:trace>
  <inkml:trace contextRef="#ctx0" brushRef="#br1" timeOffset="54331.78">5652 3916,'0'0,"0"0,0 0,0 0,0 0,0 0,0 0,0 0,0 0,0 0,0 0,0 0,0 0,39-13,-12 13,12-14,1 1,0 0,-27 13,-13 0,0 0</inkml:trace>
  <inkml:trace contextRef="#ctx0" brushRef="#br1" timeOffset="54652.3527">5665 4299,'0'0,"0"0,0 0,0 0,0 0,0 0,0 0,26-26,14 0,13-1,0 1,0-1,-13 14,-40 0,13 13,-13 0</inkml:trace>
  <inkml:trace contextRef="#ctx0" brushRef="#br1" timeOffset="55443.519">6260 3678,'0'0,"0"0,0 0,0 0,0 0,0 0,0 0,0 0,0 0,0 0,-39 13,-14 0,13 0,0 14,1-1,12 1,1 12,13 1,13 0,13 0,0-1,0 14,14-13,-1 13,-13-14,14 1,-14 0,14-1,-27 1,13-13,-26 12,13-12,-14-1,1 1,-13-14,12 0,1 0,0-13,0 14,-1-14,1 0,13 0,-13 0,13 0,0 0,0 0,13 0,-13 13,13-13,1 26,12 1,-13-1,1 14,-1 0,0 13,0-14,1-12,-1-1,0 1,14-14,-1 0,14 0,-14-13,-26 0</inkml:trace>
  <inkml:trace contextRef="#ctx0" brushRef="#br1" timeOffset="56328.9509">6843 3836,'0'0,"0"0,0 0,-40 14,0 25,-13 1,14 13,-1 26,14 1,-1-14,14 0,0 0,13-13,0-13,0-1,13 1,0-13,14-14,-1-13,1-13,-14-14,13 1,1-14,-1-13,-13-26,14-1,-14 14,-13 0,13 13,-13 13,14 1,-14 12,0 1,0 13,13 13,-13 0,0 13,13 13,-13 14,13 0,-13 13,14-14,-1 14,0 0,-13-13,13-1,0-12,-13-14,14 14,-1-14,0 0,0 0,-13-13</inkml:trace>
  <inkml:trace contextRef="#ctx0" brushRef="#br1" timeOffset="56583.6703">7147 4260,'0'0,"0"0,0 0,0 0,0 0,0 0,0 0,0 0,0 0,0 0,0 0,0 0,27 26,-14 1,0 12,14-25,-27-1,0-13,0 0</inkml:trace>
  <inkml:trace contextRef="#ctx0" brushRef="#br1" timeOffset="56852.9718">7624 4075,'0'0,"0"0,0 0,0 0,0 0,0 0,0 26,0 1,0 25,0 1,-14 0,14 0,-13 0,0-26,13-1,0 0,0-26,0 0</inkml:trace>
  <inkml:trace contextRef="#ctx0" brushRef="#br1" timeOffset="57476.7518">8246 3929,'0'0,"0"0,0 0,0 0,0 0,0 0,0 0,0 0,0 0,0 0,-53-26,13 12,-13 14,13 0,1 27,-1-1,0 1,14 12,-1 1,14 0,13 0,0-14,0 0,27-12,-14-1,13-13,1 0,-1-13,1-1,-1-12,1-14,-14 14,13-14,-12 0,-1 14,0 13,-13 0,13-1,-13 1,0 13,14 27,-1 12,-13 1,13 13,0-13,1 12,-1 1,0-13,0-14,1-12,12 12,-13-13,-13-13</inkml:trace>
  <inkml:trace contextRef="#ctx0" brushRef="#br1" timeOffset="57970.8615">8458 4101,'0'0,"0"0,0 0,0 0,0 0,0 0,0 0,0 0,0 0,0 0,0 0,39-13,-12 13,12 13,-12 0,-1 1,-12 12,-1 14,0-14,-13 14,0-1,-13-12,13-1,-13 1,13-14,-14 0,14 1,0-1,0 0,14-13,-1 0,0-13,27 0,-14-1,14-12,-40 26,13 0,-13 0,13-13</inkml:trace>
  <inkml:trace contextRef="#ctx0" brushRef="#br1" timeOffset="58256.5883">9199 4061,'0'0,"0"0,0 0,0 0,0 0,0 0,-13 53,-1 0,-12 13,13-13,13 0,-14 0,1-26,13-1,0-26,0 13</inkml:trace>
  <inkml:trace contextRef="#ctx0" brushRef="#br1" timeOffset="58869.9099">9543 4075,'0'0,"0"0,0 0,0 0,0 0,0 0,0 0,26-27,1 1,-14-1,0 1,-13-27,0 13,0 0,0 14,-13 0,0-1,0 14,-14 13,14 0,-14 26,1 1,-1 12,14 1,0 0,13 13,-13-14,13 1,13 0,-13-27,13 14,-13-27,13 0,14 0,-14-14,14-12,-14-14,0 14,14-14,-14 0,0 14,-13 13,13-1,-13 1,0 13,14 0,-14 27,0-1,0 14,0 13,13-14,-13 14,0-13,13-14,0-12,0-1,1 0,-14-13</inkml:trace>
  <inkml:trace contextRef="#ctx0" brushRef="#br1" timeOffset="59478.8685">9927 4048,'0'0,"0"0,0 0,0 0,0 0,0 0,0 0,0 0,13-26,0-1,0 1,14 13,-14-1,0 14,14 0,-14 14,-13 12,0 0,0 1,-13 13,0-14,-1-13,1 1,13 12,-13-13,13-13,0 0,0 0,13 0,0-13,1 13,-1 0,27 0,-14 26,0 1,1 13,-1-14,-12 14,-1-1,-13 1,-13 0,-1-1,-12-12,-1-1,-12-12,12-1,-12-13,12 0,14 0,0 0,-1 0</inkml:trace>
  <inkml:trace contextRef="#ctx0" brushRef="#br1" timeOffset="59713.622">10483 4022,'0'0,"0"0,0 0,0 0,0 0</inkml:trace>
  <inkml:trace contextRef="#ctx0" brushRef="#br1" timeOffset="59900.2482">10800 3942,'0'0,"0"0,0 0,0 0</inkml:trace>
  <inkml:trace contextRef="#ctx0" brushRef="#br1" timeOffset="60223.7587">11211 3823,'0'0,"0"0,0 0,0 0,0 0,0 0,0 0,0 0,0 0,0 0,0 0,0 0,0 0,0 0,0 0,0 0,0 0,0 0,0 0,0 0,0 0,0 0,0 0</inkml:trace>
  <inkml:trace contextRef="#ctx0" brushRef="#br1" timeOffset="61010.7392">12124 3784,'0'0,"0"0,0 0,0 0,0 0,0 0,0 0,0 0,-27-67,1 14,-14 14,0 26,1 13,-1 13,0 13,1 14,12 0,1 13,-1-14,14 14,0-13,13 0,0-14,13 0,0-12,14-14,-1-14,1 1,-1-13,1-1,-1-12,1-14,-1 13,-13-13,0 13,1 1,-1 12,-13 14,13 0,-13 13,13 13,-13 13,0 14,0 0,0 13,0 0,14-14,-14 14,13-26,-13-1,13 1,14-14,-14 0,-13-13</inkml:trace>
  <inkml:trace contextRef="#ctx0" brushRef="#br1" timeOffset="61871.6426">12375 3876,'0'0,"0"0,0 0,0 0,0 0,0 0,0 0,14 40,-1 0,0 12,0 1,-13-13,0 0,13-14,-13 14,0-14,-13-12,13-1,0 0,-13-13,13 0,0-26,0-1,13-13,-13-12,27-1,-14 0,13 13,1 0,-1 14,1-1,-1 14,1 13,-1 13,-13 14,14-14,-14 27,-13-14,13 14,-13 0,14-14,-14-13,0 1,0-1,0 0,0-13,13-13,-13 0,13-14,0-13,1 1,12-1,-13 0,14 1,-1-1,-13 13,1 1,12 13,-13 0,1-1,12 28,-13 12,14-13,-14 27,-13 0,13-1,1 14,-1-13,0 0,0-1,1-12,-1-14,0-13,0 13,-13-13</inkml:trace>
  <inkml:trace contextRef="#ctx0" brushRef="#br1" timeOffset="62305.8872">13514 3982,'0'0,"0"0,0 0,0 0,0 0,0 0,0 0,-14 26,1 27,0 0,-14 13,14 1,0-1,0-13,-1 0,1-27,13 0,0-12</inkml:trace>
  <inkml:trace contextRef="#ctx0" brushRef="#br1" timeOffset="63026.1427">14056 3770,'0'0,"0"0,0 0,0 0,0 0,0 0,0 0,0 0,0 0,-39-26,-14-1,13 27,0 14,0-1,1 27,-1-14,14 14,-1-1,1 1,12 13,14-13,0-14,0 1,14-14,-1 0,0-26,0 0,14-14,-1 1,14-14,-14 0,14 1,-13-1,12 0,-12 1,-14 12,0 14,1 0,-1-1,-13 14,13 0,-13 14,13 25,-13-12,13 12,1 1,-1 0,0 0,0-14,1 14,-1-14,-13-26</inkml:trace>
  <inkml:trace contextRef="#ctx0" brushRef="#br1" timeOffset="63826.8033">14215 3836,'0'0,"0"0,0 0,0 0,0 0,0 0,0 0,13 53,-13-13,0 0,0-1,0-12,14-1,-14 1,0-14,-14 0,14 1,0-28,0 14,0-26,0-14,0 0,14 1,12-14,-13 13,14 14,-1-1,1 14,-14 0,13 13,1 0,-14 13,14 13,-14 1,-13-1,13 14,-13-13,0-1,0-13,0 14,0-14,0 0,0-13,0 0,0-13,13 0,0-14,1 1,12-1,-13-12,14 12,-14 1,14 12,-14 1,13 0,-12 13,12 13,0 0,-12 14,-1-1,0 1,0-1,-13 1,14-1,-14 1,0-1,13-13,-13 1,13-1,0-26</inkml:trace>
  <inkml:trace contextRef="#ctx0" brushRef="#br1" timeOffset="64119.9287">15102 3625,'0'0,"0"0,0 0,0 0,0 0,0 0,0 0,13 53,0 0,-13 0,0 13,14-13,-14 0,0-1,0 1,0-13,-14-13,14-1,0 0</inkml:trace>
  <inkml:trace contextRef="#ctx0" brushRef="#br1" timeOffset="64683.6115">14864 3982,'0'0,"0"0,0 0,0 0,53-26,-1-1,15 1,-1 12,0-12,-13 13,0-1,-13 14,-14-13,1 0,-1 0,-13 0,1-1,-1 1,0-13,0 12,-13 1,0 0,13 0,-13-1,0 1,0 0,0 13,0-13,0 13,0 0,0 0,0 0,0 0,0 13,0 0,0 27,-13 0,13-1,0 14,0-13,0 0,0-14,0 1,0-1,0-13</inkml:trace>
  <inkml:trace contextRef="#ctx0" brushRef="#br1" timeOffset="64978.1365">15843 3836,'0'0,"0"0,0 0,0 0,0 0,0 0,-13 40,-27 26,14-13,-14 13,0 1,14-15,-1 1,1-13,26-14,-13-12</inkml:trace>
  <inkml:trace contextRef="#ctx0" brushRef="#br1" timeOffset="65609.4647">16412 3532,'0'0,"0"0,0 0,0 0,0 0,0 0,0 0,0 0,0 0,0 0,-40 0,-12 13,12 1,0 25,0 1,1 0,12-1,14 1,0-13,0 12,13-26,13 14,0-14,0-13,14 0,-1-13,-13 0,14-27,-1 0,1 1,-1-14,1 13,-1 0,1 1,-14 25,0 1,0 13,1 0,-14 27,0-1,13 27,-13 0,13 0,0-13,1-1,-1 1,13-14,-12-12,-14-14</inkml:trace>
  <inkml:trace contextRef="#ctx0" brushRef="#br1" timeOffset="66398.6327">16717 3757,'0'0,"0"0,0 0,0 0,0 0,-14 40,14 13,0 0,0-14,0 1,0-14,-13 1,13-14,0 14,0-14,0-13,0 0,0 0,0-13,0-14,13-13,-13 1,14-1,-1-13,0 27,14-1,-1 1,0 13,1-1,13 28,-14-1,1 0,-1 13,-13 1,1 13,-14-14,0 1,-14-14,14 0,-13 0,13 0,-13-13,0 0,13 0,0-13,0-13,13-1,0 1,14-14,-1 0,0 14,-12-14,12 27,-13-13,1 12,-1 14,0 0,0 14,1 12,-14 1,0 12,0 14,0-13,0 0,0-1,0-12,0-1,13-26,-13 13,0-13</inkml:trace>
  <inkml:trace contextRef="#ctx0" brushRef="#br1" timeOffset="66684.5549">17550 3625,'0'0,"0"0,0 0,0 0,0 53,-13 0,13 0,-26 13,12-27,1 14,0-13,0-14,0 1,-1-14,1 0</inkml:trace>
  <inkml:trace contextRef="#ctx0" brushRef="#br1" timeOffset="66940.6543">17167 3956,'0'0,"0"0,0 0,0 0,0 0,0 0,53-27,13 14,0 0,-26-14,-1 14,1-14,0 1,-1 13,1-14,0 1</inkml:trace>
  <inkml:trace contextRef="#ctx0" brushRef="#br1" timeOffset="67421.3107">17511 3744,'0'0,"0"0,0 0,0 0,0 0,0 0,0 0,0 0,39-13,-12 13,13 0,13-14,0 14,-1 14,-12 12,-13 1,-1-1,1 14,-27-1,-14-12,1 13,-13-1,-1-12,1-1,-1 1,14-14,0 0,0 0,-1 1,14-14,0 13,14-13,-1 0,26-13,1 13,13-14,-13 1,13 0,0 0,0 13,-53 0</inkml:trace>
  <inkml:trace contextRef="#ctx0" brushRef="#br1" timeOffset="67636.7931">18570 3889,'0'0,"0"0,0 0</inkml:trace>
  <inkml:trace contextRef="#ctx0" brushRef="#br1" timeOffset="67829.5484">18848 3889,'0'0,"0"0,0 0</inkml:trace>
  <inkml:trace contextRef="#ctx0" brushRef="#br1" timeOffset="68005.5754">19192 3784,'0'0,"0"0,0 0</inkml:trace>
  <inkml:trace contextRef="#ctx0" brushRef="#br1" timeOffset="69110.5313">20158 3307,'0'0,"0"0,0 0,0 0,0 0,0 0,-40 27,-13-1,0 14,0 0,14 13,12-1,-13-12,27 13,0-13,13-1,0-12,13-1,14-12,-1-1,14-13,0-13,-14-14,14 1,-1-41,-12-12,-1 0,1 26,-14 0,0 0,1 27,-14-1,13 14,-13 13,0 13,13 27,-13-1,13 14,1 0,-1 0,0 0,13 0,1-13,13-1,-14 14,1-26,-27-27</inkml:trace>
  <inkml:trace contextRef="#ctx0" brushRef="#br1" timeOffset="69962.9011">20409 3850,'0'0,"0"0,0 0,0 0,0 0,0 0,0 0,27 53,-14 0,0-1,-13 1,14 0,-14-26,0-1,0 1,0-1,0-13,0 1,-14-14,14-14,0 1,0-27,0 14,14-14,-1 1,0-14,0 26,0-12,1 25,-1 1,0 13,14 0,-14 0,13 27,-12-14,-1 13,0-13,0 1,-13-1,0 0,0 0,0-13,0 14,0-28,-13 14,13-13,0 0,0-14,13-12,1-1,12 0,0 14,1-1,-1 1,14 13,-27 13,14 0,-1 13,-12 13,12 1,-13-1,-13 14,13-13,1 12,-14-12,13 12,-13-25,0-1</inkml:trace>
  <inkml:trace contextRef="#ctx0" brushRef="#br1" timeOffset="70296.979">21323 3625,'0'0,"0"0,0 0,0 0,0 0,0 53,13 13,-13 0,13-13,-13 0,0 0,0-14,0-12,0-1,0-12,0-14,-13 0,13 13,0-13</inkml:trace>
  <inkml:trace contextRef="#ctx0" brushRef="#br1" timeOffset="70562.4857">20992 3995,'0'0,"0"0,0 0,0 0,0 0,53-13,13 0,0 0,-13-14,13 1,0 12,0-12,1 13,-1-1,-26 1,-1 0,-12 0,-1 0</inkml:trace>
  <inkml:trace contextRef="#ctx0" brushRef="#br1" timeOffset="70891.9918">21653 3493,'0'0,"0"0,0 0,0 0,0 0,0 0,0 0,14 26,-14 27,0 13,0 0,0 14,0-14,0 0,0 0,-14 0,14-13,0-13,0-1,0-25,0-1,0-26,14-1</inkml:trace>
  <inkml:trace contextRef="#ctx0" brushRef="#br1" timeOffset="71348.766">22024 3638,'0'0,"0"0,0 0,0 0,0 0,0 0,0 0,0 0,-40 13,14 14,-14 12,-13 1,14-13,-1-1,13 0,14-12,-13-1,12 0,14 0,0 14,14-14,-1 0,0 14,27-1,-14 1,14-14,0 13,-1-12,1-1,-13 0,-14-13,13 0,-12 0</inkml:trace>
  <inkml:trace contextRef="#ctx0" brushRef="#br1" timeOffset="72134.8967">21984 3069,'0'0,"0"0,0 0,0 0,0 0,0 0,0 0,0 0,0 0,0 0,40 13,0 1,-14-1,1 13,-1 1,-13 12,1 14,-1-13,-13 13,-13 0,13 0,-14 0,14 0,-13 0,13-14,0 1,13-14,1 1,-14-14,13 0,0-13,0 0,-13 0,14 0,-1 0,-13 0,0 0,0 14,0-1,-13 0,13 13,-14 14,14 0,0 0,0-1,0 1,0 0,14-1,-14 1,0 0,13-1,-26-12,13 12,-27 1,1-13,-14-14,-13-13,13 0,40 0</inkml:trace>
  <inkml:trace contextRef="#ctx0" brushRef="#br1" timeOffset="87844.6277">1840 5569,'0'0,"0"0,0 0,0 0,0 0,0 0,0 0,0 0,0 0,0 0,0 0,0 0,0 0,0 0,-13 53,13 0,0 0,0 0,-14 13,14 0,-13 1,0-1,0 13,-1-13,14 0,-13-13,0 0,13-26,0-1,-13 1,13-14,0 0,0-13,13-13,0-14,0 14,1-27,-1 14,0 0,-13 26</inkml:trace>
  <inkml:trace contextRef="#ctx0" brushRef="#br1" timeOffset="88288.5364">1813 5609,'0'0,"0"0,0 0,0 0,0 0,0 0,0-40,14-12,12-1,0 13,14 14,-13-14,12 27,-12-1,13 14,-14 14,0-1,1 13,-1 14,-12 0,-1-1,-26 14,13 0,-27 0,1 0,-14-13,0-1,1 1,-14-13,26-1,-13 0,14-12,0 12,26-26</inkml:trace>
  <inkml:trace contextRef="#ctx0" brushRef="#br1" timeOffset="88659.8738">2435 5239,'0'0,"0"0,0 0,0 0,0 53,-13 13,13 0,-13 40,13-14,-13 1,13-14,-14-12,14-15,0 1,0-13,0-13,14-1,-1-13,0-13,27-13,-14 0,14 0,-40 13</inkml:trace>
  <inkml:trace contextRef="#ctx0" brushRef="#br1" timeOffset="89132.2491">2713 6019,'0'0,"0"0,0 0,0 0,0 0,0 0,0 0,0 0,0 0,14-39,-1-28,13-12,14-40,-14 0,14 13,0 14,-27 39,14 0,-1 26,0 1,1 13,-1 13,-12 13,12 13,1 14,-14 13,13 0,-12 13,-1-13,0 0,0 0,0-14,-13 1,14-27,-14 14,13-27,0 13,0-13,-13 0</inkml:trace>
  <inkml:trace contextRef="#ctx0" brushRef="#br1" timeOffset="89409.7119">2766 5768,'0'0,"0"0,0 0,0 0,53 0,-13-13,26-1,-13 1,13-13,0-1,-13 1,0-1,0 1,-13-1,0 14</inkml:trace>
  <inkml:trace contextRef="#ctx0" brushRef="#br1" timeOffset="89762.4841">3415 5093,'0'0,"0"0,0 0,0 0,0 0,0 0,0 0,39 66,-12 14,-1 12,1 14,-14 0,-13 0,-13 0,0-14,-1-12,1-27,-13-14,12 1,1-27,0 14,0-14,13-13</inkml:trace>
  <inkml:trace contextRef="#ctx0" brushRef="#br1" timeOffset="90100.1353">3918 5437,'0'0,"0"0,0 0,0 0,0 0,0 0,0 0,0 0,0 0,0 0,0 0,0 0,0 0,0 0,0 0</inkml:trace>
  <inkml:trace contextRef="#ctx0" brushRef="#br1" timeOffset="90376.8284">3931 5689,'0'0,"0"0,0 0,0 0,0 0,0 0,0 0,0 0,40-14,-14 1,1 0,-1 0,1-1,-14 1,-13 13,0-13</inkml:trace>
  <inkml:trace contextRef="#ctx0" brushRef="#br1" timeOffset="91526.6603">3732 5292,'0'0,"0"0,0 0,0 0,0 0,0 0,0 0,0 0,0 0,27-14,-1 14,14-13,-13 13,-1 0,1 0,-1-13,-13 13,-13 0,0 0</inkml:trace>
  <inkml:trace contextRef="#ctx0" brushRef="#br1" timeOffset="92501.9181">5030 5120,'0'0,"0"0,0 0,0 0,0 0,0 0,-27 39,-13 1,1 0,-14 13,13 0,-13-14,13 14,1-13,-1-14,27 1,-14-14,27 13,-13-12,26-1,14-13,-1 0,1 0,12 0,14-13,-13 13,0-14,-1 14,-12 0,-1 0,1 14,-14-14,0 13,-13 13,-13 1,0-1,-14 1,1-1,-14 14,0-14,1 14,-1 0,0-14,1 14,12-14,1-12,-1 12,14 1,13-14,0 13,13-13,14-13,12 14,1-14,0 0,0 0,12 0,-12 0,0-14,0 14,-14 0,1 0,-1 0,-13 0,0 0,1 14,-14-14,0 0</inkml:trace>
  <inkml:trace contextRef="#ctx0" brushRef="#br1" timeOffset="96015.6926">4752 6535,'0'0,"0"0,0 0,0 0,0 0,13 40,-13 0,13-14,-13 14,13-1,-13 1,14-13,-14 12,0-12,13-1,-13-26,0 0,0 13,0-13</inkml:trace>
  <inkml:trace contextRef="#ctx0" brushRef="#br1" timeOffset="96528.0208">4619 6416,'0'0,"0"0,0 0,0 0,0 0,0 0,0 0,0 0,0 0,0 0,0 0,0 0,0 0,0 0,0 0,0 0,0 0,0 0,0 0,0 0,0 0,0 0,0 0,0 0,0 0,0 0,0 0,0 0,0 0,0 0</inkml:trace>
  <inkml:trace contextRef="#ctx0" brushRef="#br1" timeOffset="96963.8253">5082 6601,'0'0,"0"0,0 0,0 0,0 0,0 0,0 0,0 0,0 0,0 0,0 0,0 0,0 0,0 0,27-13,-1 0,14 0,-27-1,1 14,-14-13,0 13</inkml:trace>
  <inkml:trace contextRef="#ctx0" brushRef="#br1" timeOffset="97327.0267">5082 6826,'0'0,"0"0,0 0,0 0,0 0,0 0,0 0,0 0,0 0,0 0,0 0,27-13,13 13,-1-13,-12 0,-1 13,1-14,-14 1,-13 13,0 0,0 0</inkml:trace>
  <inkml:trace contextRef="#ctx0" brushRef="#br1" timeOffset="97712.6244">5638 6310,'0'0,"0"0,0 0,0 0,0 0,0 0,0 0,0 0,14 27,-14 12,13 28,0-1,0-13,1 0,-1 0,-13-14,13 1,-13-27,0 14,13-14,-26 0,13 0,0-13</inkml:trace>
  <inkml:trace contextRef="#ctx0" brushRef="#br1" timeOffset="99037.5691">4513 4736,'0'0,"0"0,0 0,0 0,0 0,0 0,0 0,0 0,14 27,12 12,-13 1,1 0,-1-14,0 14,0-14,0-13,1 14,-14-14,0 0,13-13,-13 14,0-14,0 0,0 0,13 0,-13-14,0-12,13 13,1-27,-1 0,0 14,0-1,14 1,-14 13,14-1,-14 1,13 13,1 0,-1 0,-13 13,14 14,-14-14,0 0,1 14,-1-14,-13 13,13-12,-13-1,0 0,13-13,-13 13,0-13,0 0,0 0,0-13,0-13,0-1,14-12,-14-1,13 13,0-12,-13 12,13 1,0 13,1-1,-1-12,0 26,0-13,1 26,12 0,1 0,-1 27,1-13,-14 12,13-12,-13 12,1-12,-1-1,0 1,-13-1</inkml:trace>
  <inkml:trace contextRef="#ctx0" brushRef="#br1" timeOffset="100728.8487">5996 5398,'0'0,"0"0,0 0,0 0,0 52,0 1,13 0,0 13,-13 1,13 12,-13-13,0-13,14 0,-14-13,0-14,13 1,-13-14,0-13,-13 0,13-13,-14-14,1 1,0-14,0-13,0 13,-1-13,1 0,0 1,0-1,13 13,13-13,0 13,0-13,14 1,-14 25,27-13,-14 27,14-13,-14 12,14 14,-13 14,-1-1,0 13,-12 1,-1 13,-13-14,0 14,-13-14,-14 14,1-14,-1 1,1-1,13 1,-14-1,14 1,13-27</inkml:trace>
  <inkml:trace contextRef="#ctx0" brushRef="#br1" timeOffset="101161.9549">6671 5146,'0'0,"0"0,0 0,0 0,0 0,0 0,0 0,-27 40,14 13,-13 26,-14 27,13-13,14 12,0-12,0-27,13-13,13 13,0-26,0-14,1 1,12-14,1-13,12-13,-12 0,-1-1,-26 28</inkml:trace>
  <inkml:trace contextRef="#ctx0" brushRef="#br1" timeOffset="101766.692">7306 5530,'0'0,"0"0,0 0,0 0,0 0,0 0,-26-53,-1 13,-13 1,1 12,-1 1,0 12,1 14,-1 14,-13 12,26 1,-12 25,12-12,14 13,0 0,13-13,0-1,13 1,0-14,14 1,-1-14,1-13,-1 0,1-13,-1-14,1 1,-1 0,-13-14,14 13,-14-12,0 12,-13 1,13 13,-13-1,14 1,-14 0,13 26,-13 0,13 14,0-1,1 14,-1-14,13 14,1-13,13-14,-14 13,0-13,-26-13</inkml:trace>
  <inkml:trace contextRef="#ctx0" brushRef="#br1" timeOffset="102100.9354">7849 5622,'0'0,"0"0,0 0,0 0,0 0,0 0,0 0,0 0,0 53,13 0,-13-13,0 13,0-13,13-14,-13 0,0 1,0-27,0 0,0 0</inkml:trace>
  <inkml:trace contextRef="#ctx0" brushRef="#br1" timeOffset="102541.6765">7783 5490,'0'0,"0"0,0 0,0 0,0 0,0 0,0 0,0-40,0 1,0 12,-14 1,1-1,0 1,0 13,-14 13,1-14,-1 28,14-1,0 13,-1 1,14-1,0-12,14 12,12-13,-26-13,13 0,-13 0,0 0</inkml:trace>
  <inkml:trace contextRef="#ctx0" brushRef="#br1" timeOffset="102883.7977">8047 5014,'0'0,"0"0,0 0,0 0,0 0,0 0,27 40,-1 12,14 15,-14 12,14 14,-13 12,-14-12,-13 0,0-14,-27 14,14-14,-13-13,26-53</inkml:trace>
  <inkml:trace contextRef="#ctx0" brushRef="#br1" timeOffset="111492.5421">1906 7435,'0'0,"0"0,0 0,0 0,0 0,0 0,0 0,0 0,0 0,0 0,0 0,0 39,0 14,0 14,0-1,0 0,0 0,0 13,-13-12,13-1,-14 0,14-13,-13-14,13-12,-13-1,13 1,0-14,-13 0,13-13</inkml:trace>
  <inkml:trace contextRef="#ctx0" brushRef="#br1" timeOffset="111930.7567">2012 7303,'0'0,"0"0,0 0,0 0,0 0,0 0,40-14,-1-12,14 13,-13-1,13 14,-13 0,-1 14,-12 12,-1 1,-13 12,-13 14,-13-13,0 13,-27 0,14 0,-14-1,-13-12,13 0,-13 0,1-27,12 0,0 0,14-13,-1 0,27 0</inkml:trace>
  <inkml:trace contextRef="#ctx0" brushRef="#br1" timeOffset="112323.9708">2700 7091,'0'0,"0"0,0 0,0 0,-13 53,-14 13,14 0,0 40,-14 0,14 0,13-1,-13-12,13-27,0-13,13 13,0-26,1 0,-1-1,13-26,-12-13,12-13,1 13,-27 0</inkml:trace>
  <inkml:trace contextRef="#ctx0" brushRef="#br1" timeOffset="113166.7644">3031 7408,'0'0,"0"0,0 0,0 0,0 40,0 26,-13-13,13 0,0 13,0-13,-14 0,14-13,0-14,0 1,-13-1,13-13,0 1,0-14,-13-14,13 1,-13-27,13-13,0 1,0-15,13 1,0 0,0 13,14 0,-1 0,1 14,-1 12,1 1,-1 13,1 13,-1 13,1 0,-14 27,0-14,0 14,1 13,-14-14,0 1,-14 0,14-14,0 1,-13-14,13 0,0 0,0-13,13 0,1-13,-1 0,0 0,14-1,-14 1,13 0,1 13,-1 13,1 14,-1-1,-13 1,1 12,-14 14,-14-13,-12 13,-1 0,1-14,-14 1,1 0,-1-14,-13-13,26-13,-12-13,12 0,1-13,-1 12,27 14</inkml:trace>
  <inkml:trace contextRef="#ctx0" brushRef="#br1" timeOffset="113545.5553">3534 6998,'0'0,"0"0,0 0,0 0,0 0,40 66,-1 1,1 38,13-12,-13 13,-1 0,-12-14,-1 1,-26-1,0 1,-13-14,0 1,-27-1,0-13,14-13,-14-26,14-1,-1-26,14 0,-13-13,12 0,14 13</inkml:trace>
  <inkml:trace contextRef="#ctx0" brushRef="#br1" timeOffset="113952.4728">4222 7607,'0'0,"0"0,0 0,0 0,0 0,0 0,0 0,0 0,0 0,27 0,12-13,-12-1,13 14,-14-13,0 0,-12 13,-1 0,-13 0,0 0</inkml:trace>
  <inkml:trace contextRef="#ctx0" brushRef="#br1" timeOffset="114228.6841">4209 8017,'0'0,"0"0,0 0,0 0,0 0,0 0,0 0,53-40,0 1,-13 12,12-13,-38 27,-1 13,0-13,-13 13</inkml:trace>
  <inkml:trace contextRef="#ctx0" brushRef="#br1" timeOffset="115063.7552">5453 7329,'0'0,"0"0,0 0,0 0,0 0,0 0,0 0,0 0,-40 26,1 27,-14-13,13 13,0 0,1-13,12-1,1-12,12-1,1-13,13 14,13-1,14-12,13-14,-1 0,14-14,0 14,0-13,0 0,-13 0,-1 13,-12 13,-1 0,-12 0,-14 14,-14 12,1 1,-27 0,1 0,-1 12,-13 1,13-13,1 13,-1-13,14-14,-1 1,14-1,13-13,13 0,0 1,27-28,26 1,14-13,-1-1,14 1,-14-1,0-12,-26 25,0-12,0 13,-13 0,-13-1,-14 14,13 0,-13 0,1 14,-14-14,13 0</inkml:trace>
  <inkml:trace contextRef="#ctx0" brushRef="#br1" timeOffset="115504.2282">5268 8850,'0'0,"0"0,0 0,0 0,0 0,0 0,13 40,-13 13,13 0,-13-13,0 12,13 1,-13-26,0 13,0-14,0-13,0-13,0 0,0 0</inkml:trace>
  <inkml:trace contextRef="#ctx0" brushRef="#br1" timeOffset="115949.0717">5228 8744,'0'0,"0"0,0 0,0 0,0 0,0 0,0 0,0 0,-13-39,0-1,-14 0,14 14,-14 0,1 12,-1 1,1 26,0 1,-1-1,14 13,13 1,0-1,0 1,26-14,1 0,-1-13,14 0,-14-13,-12 0,-14 13,0 0</inkml:trace>
  <inkml:trace contextRef="#ctx0" brushRef="#br1" timeOffset="116326.6113">5625 8758,'0'0,"0"0,0 0,0 0,0 0,0 0,0 0,0 0,0 0,0 0,0 0,0 0,40-14,-14 1,1 0,-27 13,0 0,0 0</inkml:trace>
  <inkml:trace contextRef="#ctx0" brushRef="#br1" timeOffset="116618.6762">5678 9022,'0'0,"0"0,0 0,0 0,0 0,0 0,27-26,25-14,-12 14,0-1,0-12,-1 12,-25 27,-14-13,13 13</inkml:trace>
  <inkml:trace contextRef="#ctx0" brushRef="#br1" timeOffset="117004.6825">6168 8480,'0'0,"0"0,0 0,0 0,0 0,0 0,0 0,0 0,0 0,0 40,13-1,0 27,1 1,-1-1,-13-13,13 0,-13-14,0-12,-13-1,13-13,-13 1,13-14,-14 13</inkml:trace>
  <inkml:trace contextRef="#ctx0" brushRef="#br1" timeOffset="179933.0189">5202 7117,'0'0,"0"0,0 0,0 0,0 0,0 0,0 0,0 0,0 0,0 0,0 0,0 0,0 0,26-13,1 0,12 0,-12 13,-1 13,1 0,-14 14,13 12,-12-12,-14 12,13-25,-13 12,0 1,0-14,13 0,-13-13,0 13,0-13,0 0,0-13,0 0,13-14,1-12,-1-1,0 0,0 14,0-14,1 14,-14-1,13 14,0-14,0 14,-13 0,14 13,-1 0,0 13,14 14,-14-14,13 13,-12 14,-1-27,-13 14,13-1,0-13,-13 1,0 12,0-13,0 14,0-14,-13 0,13 14,-13-14,13 0,0-13,0 13,-13-13,13 0,0-13,0 0,13-13,-13-1,13-26,0 13,0 1,1-1,-1 0,0 14,0-1,-13 14,14 0,-1 0,0 13,0-13,1 13,-1 13,13 0,-12 0,-1 14,13 12,-12 1,12 0,-13-1,0 1,1 0,-1-14,0 1,0-14,1 0,-1-13,-13 0</inkml:trace>
  <inkml:trace contextRef="#ctx0" brushRef="#br1" timeOffset="180326.7699">6208 6839,'0'0,"0"0,0 0,0 0,0 0,0 0,0 0,0 0,0 0,0 0,0 0,13 27,0 26,13 0,-12 13,12-13,-13 0,1-14,-14 1,13-13,-13-1</inkml:trace>
  <inkml:trace contextRef="#ctx0" brushRef="#br1" timeOffset="180688.5759">6155 7250,'0'0,"0"0,0 0,0 0,0 0,0 0,0 0,0 0,0 0,0 0,0 0,39-27,1-13,13 14,-13 0,-1 12,-12 1,-1-13,1 12,-14 14,-13-13,13 13</inkml:trace>
  <inkml:trace contextRef="#ctx0" brushRef="#br1" timeOffset="181062.6655">6591 6734,'0'0,"0"0,0 0,0 0,0 0,0 0,0 0,0 0,14 53,-1-1,0 1,0 0,1 0,-1 0,0-26,-13 12,13-12,-13-1,0-13,0-13,0 14,0-14</inkml:trace>
  <inkml:trace contextRef="#ctx0" brushRef="#br1" timeOffset="181521.7932">6962 6694,'0'0,"0"0,0 0,0 0,0 0,0 0,0 0,-13 26,-1 14,-12-13,-14 12,14-12,-1-1,1 1,-1-14,14 13,0-12,0-1,-1 0,1 0,13 0,13 1,-13-1,27 13,13 1,-14-14,14 0,0 1,-1 12,-12-13,12 0,-25 1,12-1,-13 0</inkml:trace>
  <inkml:trace contextRef="#ctx0" brushRef="#br1" timeOffset="187813.0073">6935 7395,'0'0,"0"0,0 0,0 0,0 0,0 0,0 0,0 0,0 0,0 0,0 0,0 0,14 40,-14 26,13 13,0 1,-13-1,13 0,1-12,-14-1,0-13,0-14,0-12,0-1,0-13,-14 1,14-14,0-14</inkml:trace>
  <inkml:trace contextRef="#ctx0" brushRef="#br1" timeOffset="188216.6093">6935 7580,'0'0,"0"0,0 0,0 0,0 0,0 0,0 0,0 0,0-26,0-14,0 0,14-12,-1 25,0 1,14-1,-14 14,13 0,-12 13,12 0,-13 13,1 13,-1 1,-13 13,0-1,-13 14,-1-13,-12 13,-1-14,14 1,-13 0,12 0,1-14,0-13</inkml:trace>
  <inkml:trace contextRef="#ctx0" brushRef="#br1" timeOffset="188569.6839">7637 7170,'0'0,"0"0,0 0,0 0,0 0,0 0,0 0,0 0,-27 40,-12 13,-1 0,14 0,-1 13,1 0,12 0,1 0,0 0,26 1,0-28,1 1,25 0,14-14,-26-13,-27-13</inkml:trace>
  <inkml:trace contextRef="#ctx0" brushRef="#br1" timeOffset="189146.0259">8153 7395,'0'0,"0"0,0 0,0 0,0 0,0 0,0 0,0 0,0 0,0 0,-26-13,-1 0,-13-1,14 14,0 14,-14 12,13 1,14 12,-13 1,26 13,-14-13,14-1,14-12,-1-1,13-13,1-13,-1 0,1-13,-14-13,13-1,-12-12,-1 12,-13 1,13-1,-13 14,0-14,0 14,0 13,13-13,-13 13,0 13,14 0,-1 27,0-13,14 12,-14-12,13-1,1 1,13-14</inkml:trace>
  <inkml:trace contextRef="#ctx0" brushRef="#br1" timeOffset="189452.6713">8577 7408,'0'0,"0"0,0 0,0 0,0 0,0 0,0 53,13 0,-13 0,0 0,13 0,-13-13,0-14,13-13,-13 14,0-27,0 0,0 0,0 0</inkml:trace>
  <inkml:trace contextRef="#ctx0" brushRef="#br1" timeOffset="189821.6838">8497 7395,'0'0,"0"0,0 0,0 0,0 0,0 0,0 0,0 0,0 0,0 0,0 0,0 0,0-26,-13-1,13 14,-13 0,0 13,-1 0,1 0,0 13,0 0,13 0,0 1,13-1,0-13,-13 0,0 0,13 0</inkml:trace>
  <inkml:trace contextRef="#ctx0" brushRef="#br1" timeOffset="190133.8022">8749 6932,'0'0,"0"0,0 0,0 0,0 0,0 0,0 0,13 40,13 13,1 26,13-13,-27 14,13-1,-12 27,-1-14,-13 1,-27 0,1-14,13-13,-1-53</inkml:trace>
  <inkml:trace contextRef="#ctx0" brushRef="#br1" timeOffset="190930.9279">9516 7236,'0'0,"0"0,0 0,0 0,0 0,0 0,0 0,0 0,0 0,0 0,0 0,0 0,0 0,0 0,0 0,0 0,27 0,13 0,-14 0,1 0,12 0,-12 0,-1 14,-26-14,13 0,-13 0,0 0</inkml:trace>
  <inkml:trace contextRef="#ctx0" brushRef="#br1" timeOffset="191385.7694">9159 7646,'0'0,"0"0,0 0,0 0,0 0,0 0,0 0,0 0,0 0,0 0,0 0,0 0,40 0,-1 14,14-14,14 0,-14 0,-1 0,1 0,0 0,0 0,-26-14,12 14,-12 0,-1 0,-12 0,-1-13,0 13,0 0,1 0,-1 0</inkml:trace>
  <inkml:trace contextRef="#ctx0" brushRef="#br1" timeOffset="192476.9743">10866 6972,'0'0,"0"0,0 0,0 0,0 0,0 0,0 0,0 0,0 0,0 0,0 0,0 0,0 0,-39 39,-1 1,0 0,-13 13,14-14,-14 1,26 0,1-27,-1 14,14-1,13-13,0 0,13 1,14-1,-1 0,14 0,0-13,-1 0,-12 0,-1 14,1-14,-14 0,0 13,1 13,-14 1,-14-1,-12 14,-1 0,-26-1,14 14,-14-13,13 0,0-14,1 14,12-27,14 13,13 1,0-14,26 0,14 1,13-14,26 0,14-14,0 1,-14 0,14 0,-40-1,0 1,-14 0,1 0,-27 13,1-14,-1 14,-13 0,0 0,0 14,13-14</inkml:trace>
  <inkml:trace contextRef="#ctx0" brushRef="#br1" timeOffset="193161.7804">10244 8467,'0'0,"0"0,0 0,0 0,0 0,0 0,0 0,0 0,0 0,0 0,0 0,0 0,0 0,0 0,0 0,0 0,0 39,14 1,-1 0,-13 13,0-14,0-12,0-1,0 1,0-1,0 1,0-14,0 0,0-13,0 13,0-13,0 14,0-14,0 0,-13 0,13 13,0-13,13 0,-13 0,0 13,0-13,0 0,0 0,0 0</inkml:trace>
  <inkml:trace contextRef="#ctx0" brushRef="#br1" timeOffset="193616.8823">10152 8361,'0'0,"0"0,0 0,0 0,0 0,0 0,0 0,0 0,0 0,0-40,0 14,-14-1,14 1,-13 13,13-1,-13 1,0 13,0 13,13 1,-14-1,14 0,0 13,0-12,14-1,12 0,-26-13,0-13,13 13,-13 0</inkml:trace>
  <inkml:trace contextRef="#ctx0" brushRef="#br1" timeOffset="194015.5819">10496 8387,'0'0,"0"0,0 0,0 0,0 0,0 0,0 0,0 0,0 0,40 0,-14-13,1 0,-1 0,0 13,1-14,-14 1,0 13,1-13,-14 13,0 0,0 0</inkml:trace>
  <inkml:trace contextRef="#ctx0" brushRef="#br1" timeOffset="194297.3113">10655 8612,'0'0,"0"0,0 0,0 0,0 0,0 0,0 0,0 0,0 0,26-13,14-13,-14 12,-26 1,14 13,-14 0</inkml:trace>
  <inkml:trace contextRef="#ctx0" brushRef="#br1" timeOffset="194709.5348">11184 8176,'0'0,"0"0,0 0,0 0,0 0,0 0,0 0,0 0,0 0,0 0,0 0,0 0,13 26,1 27,-1 13,-13-13,13 0,-13-13,13-1,-13 1,0-40,-13 13</inkml:trace>
  <inkml:trace contextRef="#ctx0" brushRef="#br1" timeOffset="196194.9209">10231 6416,'0'0,"0"0,0 0,0 0,0 0,0 0,0 0,0 0,0 0,0 0,0 0,0 0,0 0,0 0,0 0,0 0,0 0,0 0,0 0,40 40,-14 0,1 12,-1 1,-13 0,14-13,-14 13,-13-27,13 1,-13-1,14-13,-14 1,0-14,13 0,-13 0,0-27,13-12,0-1,1 0,-1-13,0 14,0-1,1 0,-1 14,-13 13,13-1,0 1,1 0,-1 13,0 13,0 0,0 27,1-14,-1 1,-13-1,13 1,-13-14,0 0,0 1,0-1,0 0,0-13,13 0,-13-13,0-14,0-12,14-14,-1 0,0 13,0-13,14 13,-14 1,0-1,1 27,-1-14,0 14,0 0,0 13,14 13,-1 0,1 14,-1 13,-12-1,12 1,1 13,-1 0,0-14,1-12,-1-1,1 1,-27-27</inkml:trace>
  <inkml:trace contextRef="#ctx0" brushRef="#br1" timeOffset="196992.8307">11515 6985,'0'0,"0"0,0 0,0 0,0 0,0 0,0 0,0 0,0 0,0 53,0 0,0 26,0 1,0-1,-13-13,13 0,0 0,0-13,0-13,0 0,0-14,0-13,0-13,0-13,0-13,0-14,-13 0,13-26,0 13,0-13,-14 0,14 13,0 13,0 1,0-1,14 0,-1 14,0-14,0 14,14-1,-14 1,0 13,14-1,-14 14,0 0,0 14,1-1,-1 26,0-12,-13 13,0-1,13 1,-26-14,13 1,-13-1,0-12,13-1,-14 0,1-13,0 0,13 0,0 0</inkml:trace>
  <inkml:trace contextRef="#ctx0" brushRef="#br1" timeOffset="197412.5731">12269 6654,'0'0,"0"0,0 0,0 0,0 0,-39 27,-1-1,14 27,-14 0,13 13,-12 14,-1 12,13-12,1-1,13-13,13-13,0 13,13-26,-13 13,13-27,0 1,14-14,-1-13,1-13,-1-14,14 1,0-1,-14 14,-26 13</inkml:trace>
  <inkml:trace contextRef="#ctx0" brushRef="#br1" timeOffset="198048.7857">12627 6919,'0'0,"0"0,0 0,0 0,0 0,0 0,0 0,0 0,0 0,0 0,-53 0,0 0,0 13,13 14,-13 12,14 1,-1 0,13-1,14 14,13-26,0 12,13-12,14-14,-1 0,1-26,13 0,-1-14,1 1,0-14,-1-13,-12 14,-1-1,1 0,-14 14,-13-1,13 1,-13 13,13-1,-13 14,0 14,0-1,14 13,-1 27,0 0,0 0,1 0,12 0,-13-13,14-1,-14 1,-13-40</inkml:trace>
  <inkml:trace contextRef="#ctx0" brushRef="#br1" timeOffset="198354.8003">13090 7117,'0'0,"0"0,0 0,0 0,0 0,0 40,0-14,0 14,13 0,-13-14,0 14,0-14,0 1,0-1,0-12,0-1,0 0</inkml:trace>
  <inkml:trace contextRef="#ctx0" brushRef="#br1" timeOffset="198720.7033">13090 6945,'0'0,"0"0,0 0,0 0,0 0,0 0,0 0,0 0,0 0,0 0,0 0,0 0,-26-26,-1 26,1 0,-1 0,14 0,0 13,-1 0,14-13,0 0,14 0,-14 0</inkml:trace>
  <inkml:trace contextRef="#ctx0" brushRef="#br1" timeOffset="199098.5882">13315 6482,'0'0,"0"0,0 0,0 0,0 0,40 40,-14 13,14 13,0 13,-1 14,1 0,-13-1,-14 14,-13-13,-13-1,-14-12,-13-14,14-13,-1-27,1 1,13-1,-1-26,1 0,13 13</inkml:trace>
  <inkml:trace contextRef="#ctx0" brushRef="#br1" timeOffset="199488.7529">14136 6654,'0'0,"0"0,0 0,0 0,0 0,0 0,0 0,0 0,0 0,0 0,0 40,0 0,0 26,0-13,0 13,0-13,0 0,0 0,0 0,0-27,-14 0,14 1,-13-14,0-13,13 13</inkml:trace>
  <inkml:trace contextRef="#ctx0" brushRef="#br1" timeOffset="199808.7743">13818 7011,'0'0,"0"0,0 0,0 0,0 0,0 0,40 0,13-13,13 0,-13-13,0 12,13 1,-13-13,0 12,-14 1,1 13,-13-13,-14 13,0-13,0-1,1 1,-1 0</inkml:trace>
  <inkml:trace contextRef="#ctx0" brushRef="#br1" timeOffset="200619.3233">15036 6363,'0'0,"0"0,0 0,0 0,0 0,0 0,-40 40,-13 13,13 0,-13 0,0 0,0 0,14-1,12-12,1 0,-1-14,27 1,-13-14,13 0,27 0,-14 1,27-14,-14 13,14-13,-1 0,1 0,-13 0,-14 0,13 13,-12 0,-14 1,0 12,-14 0,-12 14,-14 0,0 0,1-1,-1-12,0 12,14-12,-1-1,14-12,0-1,13 0,0 0,26 0,27-13,13-13,14 0,13-13,12 12,-12-12,0 13,-27-14,-13 14,-13 13,-1-13,-25 13,12-14,-13 14,0 0,-13 0,0-13,14 13,-14-13,0 0,13 0,-13 13</inkml:trace>
  <inkml:trace contextRef="#ctx0" brushRef="#br1" timeOffset="205504.9728">14467 7990,'0'0,"0"0,0 0,0 0,0 0,0 0,0 0,0 0,0 0,0 40,0 26,13-13,-13 0,0 0,13-13,-13-1,0-12,0-14,0 0,0-13,0 0</inkml:trace>
  <inkml:trace contextRef="#ctx0" brushRef="#br1" timeOffset="205939.6878">14440 7924,'0'0,"0"0,0 0,0 0,0 0,0 0,0 0,0 0,0 0,-13-53,0 0,-1 14,-12-1,13 27,-14-14,1 27,-1 0,1 27,13-1,-1 1,14 12,14-12,-1-1,13 1,14-14,-40-13,13 0,-13-13</inkml:trace>
  <inkml:trace contextRef="#ctx0" brushRef="#br1" timeOffset="206296.6674">14850 7832,'0'0,"0"0,0 0,0 0,0 0,0 0,0 0,0 0,0 0,0 0,40 0,-13-14,-1 1,0 0,-26 13,0 0,0 0,14 0</inkml:trace>
  <inkml:trace contextRef="#ctx0" brushRef="#br1" timeOffset="206578.6978">14903 8057,'0'0,"0"0,0 0,0 0,0 0,0 0,0 0,0 0,0 0,40-14,-14 1,14 0,-13 0,-1 13,1-14,-14 1,13 0,-26 13,0 0,0 0</inkml:trace>
  <inkml:trace contextRef="#ctx0" brushRef="#br1" timeOffset="208364.6513">15420 7488,'0'0,"0"0,0 0,0 0,0 0,13 79,0-13,-13 14,0-1,0-13,0 14,0-28,0 1,0-26,0-1,0 1,0-14,0 0,0-13,-13 0,13-13,0-14,0-12,0-14,0 0,0 0,13-13,0 13,14 0,-14 13,13 1,1 12,13 27,-1 0,-12 0,-1 27,1-14,-1 27,-13-14,1 14,-1-1,-13 1,0 0,0-27,0 14,0-14,0 0,0 0,0-13,0 0,0-13,0-27,13 1,0-14,1 0,-1-13,0-1,0 15,14-1,-1 13,1 0,-1 14,1 13,-1 26,1 0,-1 27,1 13,-14 26,0 0,0-12,-13 12,13-26,-13 0,0-14,0 1,0-27,0 1,14-1,-14-13</inkml:trace>
  <inkml:trace contextRef="#ctx0" brushRef="#br1" timeOffset="208698.4765">16465 7276,'0'0,"0"0,0 0,0 0,0 0,13 53,1 0,-14 13,13 13,-13 14,13-14,-13 1,13-14,-13 0,0-13,0 0,0-13,-13-1,0 1,13-14,0-26</inkml:trace>
  <inkml:trace contextRef="#ctx0" brushRef="#br1" timeOffset="209268.693">16253 7871,'0'0,"0"0,0 0,0 0,0 0,0 0,53-26,-13-14,13 14,0-1,0-12,0 12,-14 1,1-1,-13 1,-1-1,1 1,-14-1,0 1,0-1,1 1,-1 0,0-1,0 1,0 12,1 1,-1 0,-13 0,13 0,-13 13,13 0,-13 0,14 0,-1 13,0 13,0 14,1 0,-14 26,13 0,0 13,0-13,1-13,-1 13,0-26,0 13,0-26,-13-14</inkml:trace>
  <inkml:trace contextRef="#ctx0" brushRef="#br1" timeOffset="210443.9833">14228 5808,'0'0,"0"0,0 0,0 0,0 0,0 0,40-27,26 14,-26-14,13 27,0 0,-14 0,1 14,0 12,-14 1,1 12,-14 1,0 0,1-1,-14-12,0-1,0-12,13 12,-13-26,0 13,0-13,0 0,0-13,0-13,13-14,0 0,-13-13,13 14,14-1,-14 0,0 0,14 14,-14 13,0 0,1 13,12 0,-13 26,1 0,-1 14,0 0,0-14,-13 14,0-14,13-12,-13-1,0 0,0-13,0-13,0 0,14-14,-14-12,0-1,13-13,0 0,0 0,1 0,12 13,-13 1,1 12,12 14,1 0,-1 26,0 14,1-1,-1 0,1 27,-14-13,14 0,-14 13,0-14,0 1,1-27,-14 1,13-1,-13-13</inkml:trace>
  <inkml:trace contextRef="#ctx0" brushRef="#br1" timeOffset="210777.1684">15631 5146,'0'0,"0"0,0 0,0 0,0 0,0 66,14 27,-1 13,-13-27,13 14,13 13,-12-40,-1-13,0 0,0-1,1-12,-1-13,-13-14,0 0,0 0,0-13,0 14</inkml:trace>
  <inkml:trace contextRef="#ctx0" brushRef="#br1" timeOffset="211041.7064">15525 5675,'0'0,"0"0,0 0,0 0,0 0,0 0,0 0,0 0,27-13,13 13,13-13,-1 0,-12-14,13 14,-13-14,-14 1,-12 26,-14 0,0-13</inkml:trace>
  <inkml:trace contextRef="#ctx0" brushRef="#br1" timeOffset="211703.9454">16200 5106,'0'0,"0"0,0 0,0 0,0 0,-13 67,13-1,-13 13,0 1,-1-14,1 13,13-13,-13-13,13 0,0-27,0 1,0-14,0 0,0-13,13 0,0-26,14-1,-1-12,-12-1,12-13,1-13,-1 13,1 0,-1 14,0-1,1 0,-14 27,0 0,1-1,-14 1,0 13,-14 0,-12 27,13-1,-14 14,-12 0,-1-1,13 1,1 0,13-14,-1 0,1 1,26-1,1-12,12 12,14-13,0-13,26 14,-13-14,13 13,-13-26,0 13,-53 0</inkml:trace>
  <inkml:trace contextRef="#ctx0" brushRef="#br1" timeOffset="212129.7347">16055 6218,'0'0,"0"0,0 0,0 0,0 0,0 0,0 0,13 39,-13 14,13 27,1-1,-14 0,13-12,-13-1,13 0,0-13,-13-27,13 1,-13-14,14 0</inkml:trace>
  <inkml:trace contextRef="#ctx0" brushRef="#br1" timeOffset="212529.7494">16015 6231,'0'0,"0"0,0 0,0 0,0 0,0 0,0 0,40-27,-14 1,1 13,12 0,1 13,-13 0,12 13,-12 13,-1-13,-12 27,-1-13,0 12,-13 1,-13-14,0 14,-1 0,-12-14,-14 1,0-14,14-13,-14 0,27 0</inkml:trace>
  <inkml:trace contextRef="#ctx0" brushRef="#br1" timeOffset="212885.7111">16849 6019,'0'0,"0"0,0 0,0 0,-27 40,1 26,0 40,-1-13,14 12,0 1,-1-13,1-40,0 0,13 0,0-14,0 1,13-27,0 14,-13-14,0-13</inkml:trace>
  <inkml:trace contextRef="#ctx0" brushRef="#br1" timeOffset="213504.8276">17418 6165,'0'0,"0"0,0 0,0 0,0 0,0 0,-40 13,1 0,-14 14,13-1,0 1,14 12,-14-12,14 12,12 1,1 0,0-14,26 14,-13-27,13 0,1 1,12-14,1-14,-1 1,14-13,-14-1,1-12,-1 12,-13-13,1 27,-1-13,0-1,-13 14,13 0,-13 13,0 0,0 0,0 26,14 1,-14 12,13 1,13 0,-12 0,12-1,-13-12,0-1,14 1,-14-1,-13-26</inkml:trace>
  <inkml:trace contextRef="#ctx0" brushRef="#br1" timeOffset="213835.7802">17789 6337,'0'0,"0"0,0 0,0 0,0 0,0 0,0 0,13 53,-13 0,13 0,-13-1,0-12,0 0,0-14,13 1,-13-14,0 0,14-13,-14-13,0 0,0-27,0 0,-14 1,14-1</inkml:trace>
  <inkml:trace contextRef="#ctx0" brushRef="#br1" timeOffset="214141.7862">17723 6257,'0'0,"0"0,0 0,0 0,0 0,0 0,0 0,0 0,0 0,13-39,-13-1,0 14,0-14,0 13,-13 14,13 0,-27 0,14 13,0 13,-1 0,14 0,-13 1,13 12,13-13,-13-13,0 0,0 0,14 0</inkml:trace>
  <inkml:trace contextRef="#ctx0" brushRef="#br1" timeOffset="214457.4229">18093 5821,'0'0,"0"0,0 0,0 0,0 0,0 0,27 66,12 13,14 14,-13 26,-14 0,1 13,-14-13,-26 1,-14-15,-26-12,14-14,-14 1,53-67</inkml:trace>
  <inkml:trace contextRef="#ctx0" brushRef="#br1" timeOffset="216502.6338">9278 9962,'0'0,"0"0,0 0,0 0,0 0,0 0,0 0,0 0,0 0,0 0,0 0,0 0,0 0,0 0,40 0,-27-14,14 14,-1-13,-26 13,0 0,0 0</inkml:trace>
  <inkml:trace contextRef="#ctx0" brushRef="#br1" timeOffset="216826.7886">9265 10200,'0'0,"0"0,0 0,0 0,0 0,0 0,0 0,0 0,0 0,40 0,-1-14,14 1,0 0,-40 13,1-13,-1 13</inkml:trace>
  <inkml:trace contextRef="#ctx0" brushRef="#br1" timeOffset="218150.0912">10655 9591,'0'0,"0"0,0 0,0 0,0 0,0 0,0 0,0 0,0 0,0 0,0 0,-14 27,14 26,0-1,-13 15,13-14,-13 13,13-13,-13 13,0-27,-1 14,1-26,13-1,-13-13,0 1,-1-14,14 0,-13-14,13 1,0-13,-13-14,26-13,-13 13,0-26,13 13,1-39,-1-1,0 1,14-1,-14 27,13 13,-13 0,14 13,-14 1,14-1,-14 27,0 0,0-1,14 1,-14 13,14 0,-14 13,13 1,1 12,-1 0,1 27,-1 0,1 0,-1 13,-13 0,14 1,-14-1,0 0,0 0,1-13,-14-13,13-14,-13 1,13-14,-13 0,0-13,0 0,0-13,0 13,0 0</inkml:trace>
  <inkml:trace contextRef="#ctx0" brushRef="#br1" timeOffset="218659.6777">10443 9790,'0'0,"0"0,0 0,0 0,0 0,0 0,0 0,0 0,0 0,0 0,0 0,0 0,40 0,-1 0,28-14,-1 14,0-13,0 0,-13 0,13 13,-26-14,0 14,-14 0,1 0,-1 0,-13 0,0 0,1-13,-14 13,0-13</inkml:trace>
  <inkml:trace contextRef="#ctx0" brushRef="#br1" timeOffset="226687.7843">9609 9313,'0'0,"0"0,0 0,0 0,0 0,0 0,0 0,0 0,0 0,-13 40,13 0,-13 13,13 13,-14 0,14 0,0 13,0-12,0 12,0-13,-13 0,13-13,0 0,0-26,0-1,0 0,0-12,0-14,0 0,0 0,0 0,0 0</inkml:trace>
  <inkml:trace contextRef="#ctx0" brushRef="#br1" timeOffset="227115.5196">9463 9472,'0'0,"0"0,0 0,0 0,0 0,0 0,0 0,27-26,13 12,26-12,-13 13,0-1,-14 1,1 26,0 1,-14 12,-12 1,-1 12,0 1,-13 0,-13 13,0 0,-27-14,0 1,14 0,-14-14,0 1,1-14,25 13,-12-13,26-13</inkml:trace>
  <inkml:trace contextRef="#ctx0" brushRef="#br1" timeOffset="227503.0208">10046 9155,'0'0,"0"0,0 0,0 0,0 0,0 0,0 0,-13 66,-1 0,1 40,0 0,13-1,0 1,13-13,0-1,1-12,12-1,14-26,13-13,-14-14,1-13,-13 1,-14-1</inkml:trace>
  <inkml:trace contextRef="#ctx0" brushRef="#br1" timeOffset="227961.9174">11158 9155,'0'0,"0"0,0 0,0 0,0 0,0 0,0 0,0 0,0 0,0 0,0 0,0 0,39 13,14 27,-13-1,0 14,-1 0,-12 13,-1 0,-12 0,-1 1,0-1,-26-13,13 0,-27-14,14 1,0 0,13-40</inkml:trace>
  <inkml:trace contextRef="#ctx0" brushRef="#br1" timeOffset="228459.9968">12058 9036,'0'0,"0"0,0 0,0 0,0 0,0 0,0 0,13 26,13 27,-12 13,12 0,1 14,-14-1,0-13,13-13,-26 0,14-27,-14 1,13-1,-13 1</inkml:trace>
  <inkml:trace contextRef="#ctx0" brushRef="#br1" timeOffset="228793.474">11859 9512,'0'0,"0"0,0 0,0 0,0 0,0 0,53-27,13 1,0-1,1-12,-1 12,0 1,-13-1,0 14,-27 0,-12 0,12-1,-13 1</inkml:trace>
  <inkml:trace contextRef="#ctx0" brushRef="#br1" timeOffset="230780.6692">13262 8956,'0'0,"0"0,0 0,0 0,0 0,0 0,0 0,0 0,0 0,0 0,0 0,0 0,-13 40,0 26,-14 0,1 40,-14-13,14-1,-14-26,13 0,-12-13,-1-13,0 0,0-14,1 1,12-14,-12 0,-1-13,13-13,1 0,-1-14,14 1,13-1,0-12,0-1,13 0,14 1,-1-1,1 0,-1 14,14-1,0 14,-1 0,1 0,0 26,13 0,-13 13,-1 14,1 0,-14 0,14 12,-13 1,12-13,-12 0,13-1,-14-12,-13-27</inkml:trace>
  <inkml:trace contextRef="#ctx0" brushRef="#br1" timeOffset="231142.5561">13844 8731,'0'0,"0"0,0 0,0 0,0 0,0 40,-13 13,0 26,0 40,0 14,-1-14,1 0,13-27,13 1,-13-40,14 13,12-26,0-1,14 1,-13-13,12-14,-39 0</inkml:trace>
  <inkml:trace contextRef="#ctx0" brushRef="#br1" timeOffset="231476.5797">14281 8956,'0'0,"0"0,0 0,0 0,0 0,0 0,0 0,13 40,1 13,-1 13,13-13,-12 13,12-13,-13 0,14 0,-14-14,0 1,1 0,-1-1</inkml:trace>
  <inkml:trace contextRef="#ctx0" brushRef="#br1" timeOffset="232115.013">14136 9446,'0'0,"0"0,0 0,0 0,0 0,53-27,0 1,13-1,-13 1,0-1,-14-12,1 12,0 1,-14-1,-13 14,1 0,12 0,-26-1,13 1,1 0,-14 13,0 0,13 0,-13-13,0 26,13-13,0 13,1 14,12 26,0-1,1 15,-1-15,1 1,-14-13,0-13,1-14,-14 0,13 0,0-26,-13-13,13-1,-13-26,0 0,0-13,0 0,0 0,14 0,-14 13,13 0,-13 13,13-13,0 0,-13 14,0 39</inkml:trace>
  <inkml:trace contextRef="#ctx0" brushRef="#br1" timeOffset="232620.5907">15327 9115,'0'0,"0"0,0 0,0 0,0 0,0 0,0 0,13-40,0 1,-13 12,14-13,-28 27,1-13,-13 26,12 0,-12 13,-1 27,1-14,13 27,13-13,0 13,0 0,13-14,13 14,1-13,-1-14,1-13,13-13,-1 0,1-13,0-13,13-14,0 14,-14-27,1 13,0 14,-40 26</inkml:trace>
  <inkml:trace contextRef="#ctx0" brushRef="#br1" timeOffset="232976.662">15909 8864,'0'0,"0"0,0 0,0 0,0 0,0 0,0 0,0 0,0 0,0 0,27 39,-1 1,14-14,-14 14,-12-13,12-1,-13 0,1-12,-1-1,13 0,-13-13,1 0,-1-26,0-1,0-12,1-14,-1 0,0-13,0-1,-13 14,14 14,-1-1,-13 14</inkml:trace>
  <inkml:trace contextRef="#ctx0" brushRef="#br1" timeOffset="233602.5315">16743 8731,'0'0,"0"0,0 0,0 0,0 0,0 0,0 0,0 0,0 0,0 0,0 0,-40 27,1-1,-1 14,0 0,27-1,-13 1,26 0,0-14,0 14,13-14,0 1,13-14,-12-13,-1 0,0 0,14 0,-14-13,13-1,-12 1,-1-13,-13-1,13 1,-13 13,0-14,13 14,-13-14,0 27,0-13,0 0,0 26,0 0,0 14,14-1,-14 14,13 0,0-14,0 14,0-14,1 14</inkml:trace>
  <inkml:trace contextRef="#ctx0" brushRef="#br1" timeOffset="233995.7344">16995 8136,'0'0,"0"0,0 0,0 0,0 0,0 0,0 53,0 26,0 14,0 13,13 0,-13-1,0-25,13-14,-13 0,0-13,13-13,0-1,-13-25,14-1,-14-13,0 0,0 0,0 0</inkml:trace>
  <inkml:trace contextRef="#ctx0" brushRef="#br1" timeOffset="234788.7513">17114 8546,'0'0,"0"0,0 0,0 0,0 0,0 0,0 0,0 66,0 0,13 0,-13-13,0 14,13-28,-13 1,13-14,14 1,-14-14,27-13,-14 0,14-13,0-27,-1 0,-12 1,-1-14,1 0,-14 13,0 14,0-1,1 14,-14 0,13 13,-13 0,0 26,0 1,0-1,0 1,0-1,13-13,-13 14,0-14,13 0,1 1,-1-14,0 0,14-14,-1-12,1-1,12 1,-12-1,-14 1,0 13,0 0,-13-1,0 1,0 0,-26 13,13 13,-14 14,1-1,13 0,-1 14,1 0,26 0,-13-1,27 1,13-14,-1-12,1-14,0-14,-14-12,27-14,0 1,-13-1,-40 40</inkml:trace>
  <inkml:trace contextRef="#ctx0" brushRef="#br1" timeOffset="235071.815">18080 8083,'0'0,"0"0,0 0,0 0,0 0,0 0,13 53,14 13,12 27,-12-1,12 14,-12 0,-14 0,0-14,-26 14,0-13,0-14,13-66</inkml:trace>
  <inkml:trace contextRef="#ctx0" brushRef="#br1" timeOffset="241704.6668">6102 9485,'0'0,"0"0,0 0,0 0,0 0,0 0,0 0,0 0,39 53,-12 0,-1 27,14 12,-27 1,14-1,-27-26,13 1,-13-14,13-14,-13 14,0-26,0-1,0-13,0 1,0-14,-13 0,13 0,0 13</inkml:trace>
  <inkml:trace contextRef="#ctx0" brushRef="#br1" timeOffset="242067.6988">6075 9565,'0'0,"0"0,0 0,0 0,0 0,0 0,40-27,13 14,0 13,13 0,-13 13,-13 0,13 14,-14-14,-12 14,-1-1,-13 14,-13-14,-13 14,13-14,-13 14,0-13,-1-14,1 0</inkml:trace>
  <inkml:trace contextRef="#ctx0" brushRef="#br1" timeOffset="242420.7405">7041 9194,'0'0,"0"0,0 0,0 0,0 0,0 0,-13 53,-13 27,-1 25,1-12,-1 13,1 0,13-14,-1 1,14-40,0 13,14-26,12-1,-13-25,27-14,0 0,-14 0,-26 13</inkml:trace>
  <inkml:trace contextRef="#ctx0" brushRef="#br1" timeOffset="243204.5262">7372 9366,'0'0,"0"0,0 0,0 0,0 0,0 53,0 13,0 14,0-14,0 0,0 0,0-13,0-13,0-1,0-25,0 12,0-13,-13-13,13-26,0-1,0-12,0-27,13-27,-13 14,27-14,-14 40,0 0,0 13,14 14,-14 0,0 26,14 0,-14 13,14 26,-14 1,0 0,-13 13,0 0,0-14,0 1,-13 0,13-14,0-13,0 1,0-1,0-26,26 13,-13-14,14-12,13 13,-14 0,14 13,-14 0,14 13,-14 0,1 13,-14 1,0 13,-13-1,0 1,-13 0,-13-1,-1-12,1 12,-14-25,-13-1,13-13,-13 0,14 0,12-13,-12 13,39 0</inkml:trace>
  <inkml:trace contextRef="#ctx0" brushRef="#br1" timeOffset="243545.7594">7822 9168,'0'0,"0"0,0 0,0 0,0 0,0 0,0 0,0 0,0 0,27 40,12-1,14 27,0 27,0 0,-13-1,-14 1,-12 13,-14-14,-14 1,-12-14,-14-13,-13-13,14-13,12-14,1 1,12-27</inkml:trace>
  <inkml:trace contextRef="#ctx0" brushRef="#br1" timeOffset="254875.5405">8815 10980,'0'0,"0"0,0 0,0 0,0 0,0 0,0 0,0 0,0 0,0 0,13 40,0 26,-13 0,14 14,-14-14,13 0,-13-13,0-14,0 1,13-13,-13 12,0-12,0-1,13-13</inkml:trace>
  <inkml:trace contextRef="#ctx0" brushRef="#br1" timeOffset="255333.4666">8616 11020,'0'0,"0"0,0 0,0 0,0 0,0 0,0 0,0 0,0 0,0 0,40-27,13 1,13 0,-13 12,0 14,0 0,0 0,-13 14,-14-1,1 13,-1 1,-26 12,0 1,0 13,-13-13,0-1,-14 1,14-14,-14 1,1-14,13-13,-14 13,27-13</inkml:trace>
  <inkml:trace contextRef="#ctx0" brushRef="#br1" timeOffset="255705.5443">9596 10689,'0'0,"0"0,0 0,0 0,0 0,0 0,0 0,-13 40,-14 26,1 27,-1 26,14 13,-14-13,27-26,-13-27,13 0,13-13,-13-13,14-14,12-13,1 0,-1-13,-26 14</inkml:trace>
  <inkml:trace contextRef="#ctx0" brushRef="#br1" timeOffset="256219.994">9953 11668,'0'0,"0"0,0 0,0 0,0 0,0 0,0-40,13-26,-13-13,14 0,-1 12,0-12,0 26,14 0,-14 14,0-1,-13 27,14-14,-1 14,0 0,0-1,0 1,1 13,-1 0,13 27,1-1,-1 14,-12 13,-1 0,13 0,-12-1,-1-12,-13 13,13-13,0-27,-13 13,0-12,13-14,1 0,-14 0</inkml:trace>
  <inkml:trace contextRef="#ctx0" brushRef="#br1" timeOffset="256504.5071">9900 11523,'0'0,"0"0,0 0,0 0,0 0,0 0,0 0,0 0,40-27,0 1,26-14,-13 0,0 14,0-1,-14 1,-12-1,-1 14,-12 0,-1-13,0-1</inkml:trace>
  <inkml:trace contextRef="#ctx0" brushRef="#br1" timeOffset="256883.5838">10483 10530,'0'0,"0"0,0 0,0 0,0 0,0 0,39 53,1 13,0 14,-1-14,1 0,-13 0,-1 0,-13 14,1-14,-14 13,0-13,-14 1,1-14,-13-1,-1-12,1-13,-1-1,1-13,13 1,13-14</inkml:trace>
  <inkml:trace contextRef="#ctx0" brushRef="#br1" timeOffset="257495.7161">11727 10478,'0'0,"0"0,0 0,0 0,0 0,0 0,0 0,-27 39,14 1,-13 26,12 0,-25-13,12 0,1 0,-14-13,14-1,-1-12,1-14,12 0,-12 0,13-13,-1 14,14-14,14 13,-1-13,27 0,-14 0,14 13,-1-26,14 26,0-13,14 0,-15 0,1 13,0-13,-13 14,0-14,-14 0,1 0,-1 13,-13-13,1 13,-14-13,0 0</inkml:trace>
  <inkml:trace contextRef="#ctx0" brushRef="#br1" timeOffset="257943.0093">11462 11271,'0'0,"0"0,0 0,0 0,0 0,0 0,0 0,0 0,0 0,0 0,0 0,0 0,53 13,0 1,0-1,0-13,-13 13,12 0,1 1,-13-1,-13-13,-1 0,1 0,-1-13,0 13</inkml:trace>
  <inkml:trace contextRef="#ctx0" brushRef="#br1" timeOffset="258723.82">12455 10279,'0'0,"0"0,0 0,0 0,0 0,0 0,0 53,13 26,0 27,0 13,1 0,-1-13,-13-13,13-14,-13-13,0-13,-13 0,13-13,0-27,-13 0,13-26,-14 0,14-27,-13 0,13 1,-13-14,0 0,13-26,-14-1,14 14,-13 13,13 0,0 13,0 1,0 12,0-12,13-1,1 0,-1 1,13 12,14 1,-13-1,12 14,1 13,0 0,-1 13,-12 0,-1 14,-12-1,12 14,-26 0,0-1,0 1,-26 13,-1-13,1-1,-14-12,0-1,1-12,12-1,1-13,12 0,-12 0,26 0</inkml:trace>
  <inkml:trace contextRef="#ctx0" brushRef="#br1" timeOffset="259143.6032">13050 10319,'0'0,"0"0,0 0,0 0,0 0,0 0,0 0,-26 53,-14 13,14 40,-1-14,1 14,12-40,1 0,0 1,13-15,0 1,0-13,0-13,13-1,14-13,12 0,14 1,-13-14,13-14,0 1,-13 0,-14 0,-26 13</inkml:trace>
  <inkml:trace contextRef="#ctx0" brushRef="#br1" timeOffset="260110.7611">13328 10385,'0'0,"0"0,0 0,0 0,0 0,0 0,14 53,-1 0,-13 0,13 13,0-13,-13 0,0-27,0 1,0-1,0 0,0-12,0-1,-13-13,13 13,-13-26,13 13,-13-13,13-27,-14 14,14-14,0 0,0 0,14-12,-14 12,13-13,13 13,1-13,-1 14,1-1,-1 0,14 14,-14 13,1 13,-1 0,1 13,-1 0,-13 14,1-1,-14 0,13 14,-13 0,-13 0,-1-14,1 14,-13-14,-1-13,14 1,0-1,0 0,-1-13,14 0,0 0,0 0,14-13,12 13,-13-13,14-1,-1 14,-13 0,27-13,0 26,-14-13,14 14,-14-1,1 13,-14 1,0-14,-13 13,0 14,-13-13,0 12,-14-12,1-1,0-13,12 14,-12-14,-1 0,1-13,-14 0,14-13,-1 0,1 0,13 13,13 0</inkml:trace>
  <inkml:trace contextRef="#ctx0" brushRef="#br1" timeOffset="260613.5952">13897 10028,'0'0,"0"0,0 0,0 0,0 0,0 0,0 0,27 39,13 14,-1 0,-12 13,-1-13,1 13,-14 1,0-14,0 13,1 0,-14 0,0-13,0 0,0 0,-14 0,-25-14,-1 1,-13 0,13-1,-13-25,14 12,12-13,1 1,26-14</inkml:trace>
</inkml:ink>
</file>

<file path=ppt/ink/ink16.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39.7093" units="1/cm"/>
          <inkml:channelProperty channel="Y" name="resolution" value="39.58763" units="1/cm"/>
        </inkml:channelProperties>
      </inkml:inkSource>
      <inkml:timestamp xml:id="ts0" timeString="2020-09-03T06:33:34.435"/>
    </inkml:context>
    <inkml:brush xml:id="br0">
      <inkml:brushProperty name="width" value="0.05292" units="cm"/>
      <inkml:brushProperty name="height" value="0.05292" units="cm"/>
      <inkml:brushProperty name="color" value="#7030A0"/>
    </inkml:brush>
    <inkml:context xml:id="ctx1">
      <inkml:inkSource xml:id="inkSrc1">
        <inkml:traceFormat>
          <inkml:channel name="X" type="integer" max="1920" units="cm"/>
          <inkml:channel name="Y" type="integer" max="1080" units="cm"/>
        </inkml:traceFormat>
        <inkml:channelProperties>
          <inkml:channelProperty channel="X" name="resolution" value="55.78152" units="1/cm"/>
          <inkml:channelProperty channel="Y" name="resolution" value="55.81395" units="1/cm"/>
        </inkml:channelProperties>
      </inkml:inkSource>
      <inkml:timestamp xml:id="ts1" timeString="2020-09-03T06:34:25.020"/>
    </inkml:context>
  </inkml:definitions>
  <inkml:trace contextRef="#ctx0" brushRef="#br0">6195 6530</inkml:trace>
  <inkml:trace contextRef="#ctx1" brushRef="#br0">12891 3294,'0'0,"0"0,0 0,0 0,14 66,-1 0,0 40,0 0,1-13,-1-1,0 1,0-14,-13-26,14 0,-14 0,0-13,0-14,0 1,0-1,13-13,-13 0,13 1,-13-14</inkml:trace>
  <inkml:trace contextRef="#ctx1" brushRef="#br0" timeOffset="511.7676">12852 3466,'0'0,"0"0,0 0,0 0,0 0,0 0,0 0,0 0,13-13,27-27,-14 14,14 12,-14 1,1 0,-1 13,1 0,-1 13,1 0,-14 1,13-1,-12 0,-14 27,0 0,-14-1,-12 1,0 0,-14-14,13 14,-12-14,12 1,1-14,12 13,1-26,13 14</inkml:trace>
  <inkml:trace contextRef="#ctx1" brushRef="#br0" timeOffset="915.3738">13606 3096,'0'0,"0"0,0 0,0 0,-26 53,-1-1,1 41,-1 13,1 0,-1-14,1 1,13-27,13 0,0-13,13-13,0 0,14-14,-1 0,27-26,-13 14,-1-14,-39 0</inkml:trace>
  <inkml:trace contextRef="#ctx1" brushRef="#br0" timeOffset="1286.4504">13950 3188,'0'0,"0"0,0 0,0 0,0 66,14 14,-14 26,0-27,13 0,-13-13,0-13,0 0,0-13,0-27,0 14,0-14,0-13,0-13,0-14,0 1,0-14,0 0</inkml:trace>
  <inkml:trace contextRef="#ctx1" brushRef="#br0" timeOffset="1662.1797">13964 3201,'0'0,"0"0,0 0,0 0,0 0,0 0,0 0,39-13,1 0,13 0,0 13,-13 0,-1 13,1 13,0-12,-14 25,-13 1,1 0,-14 13,-14 0,1 0,-27-1,1 1,-1-13,0 0,1-14,-14 1,13-14,14-26,12-1,1-25,26-1,-13 0,0 40</inkml:trace>
  <inkml:trace contextRef="#ctx1" brushRef="#br0" timeOffset="2032.0831">14559 2844,'0'0,"0"0,0 0,0 0,0 0,53 53,-13 13,0 0,-1 1,1-1,-14 0,1 27,-27 12,0-12,-27 0,-12-1,-1 1,-13-14,0-13,-13 0,13-26,13 0,27-27</inkml:trace>
  <inkml:trace contextRef="#ctx1" brushRef="#br0" timeOffset="2452.3165">15075 3241,'0'0,"0"0,0 0,0 0,0 0,0 0,0 0,0 0,0 0,0 0,27 0,13 0,-1 0,1-13,0 13,-40 0,13 0,-13 0</inkml:trace>
  <inkml:trace contextRef="#ctx1" brushRef="#br0" timeOffset="2915.5027">15261 3585,'0'0,"0"0,0 0,0 0,0 0,0 0,0 0,0 0,0 0,0 0,0 0,0 0,0 0,0 0,39 13,1-13,0-13,13 0,-14 0,14-14,-13 14,0 13,-40-13,13 13,-13 0</inkml:trace>
  <inkml:trace contextRef="#ctx1" brushRef="#br0" timeOffset="27768.838">16095 2950,'0'0,"0"0,0 0,0 0,0 0,0 0,0 0,0 0,0 0,0 0,0 0,0 0,13-13,0-27,13 14,1-1,-1 14,1 0,-1 13,1 13,-14 14,0-1,-13 14,0-1,-26 1,13 13,-14 0,-13 0,14 0,-14-14,14 1,13-13,-1-14,1 13,0-13,13-13,0 14,13-14,14 0,12-14,14 1,0-13,13 13,-13-1,0-12,0 13,0-14,-13 14,-14 0,1-1,-27 14</inkml:trace>
  <inkml:trace contextRef="#ctx1" brushRef="#br0" timeOffset="28207.348">16849 2765,'0'0,"0"0,0 0,0 0,0 0,0 0,0 0,0 0,-13 40,-1-1,-25 27,12 1,1-15,-1 1,14 0,0-13,0 0,26-14,0 1,14-14,12 0,1-13,13 0,0-13,0 0,0-1,0-12,-14 13,1-14,-13 1,-1 13,-26 13</inkml:trace>
  <inkml:trace contextRef="#ctx1" brushRef="#br0" timeOffset="28597.4687">16783 2712,'0'0,"0"0,0 0,0 0,0 0,0 0,0 0,0 0,0 0,13 40,0 26,0 0,1 13,-1 1,0-1,0 0,1-12,-1-1,-13-13,13 0,0-14,1-12,-1-1,0-13,0 1,14-28,-1 14,-26 14</inkml:trace>
  <inkml:trace contextRef="#ctx1" brushRef="#br0" timeOffset="28988.064">17550 2514,'0'0,"0"0,0 0,0 0,0 0,0 0,0 0,0 39,0 14,-13 40,13 39,0 0,0 14,-13-14,13 14,-13-27,13 13,-14-26,14 0,0-27,0-13,0-26,0 0,14-27,-14 0,13-13,-13 13</inkml:trace>
  <inkml:trace contextRef="#ctx1" brushRef="#br0" timeOffset="29332.1362">17987 2818,'0'0,"0"0,0 0,0 0,0 0,-13 66,0 0,0 27,-1 13,14-14,-13 14,13-13,0-27,0 0,0-13,13 0,1-27,-14 1,13-1,-13-13,0-13</inkml:trace>
  <inkml:trace contextRef="#ctx1" brushRef="#br0" timeOffset="29831.2667">18398 2871,'0'0,"0"0,0 0,0 0,0 0,-27 66,1-13,-1 13,14 0,-14 0,14 0,0 1,13-1,0 0,13-13,0 0,1-14,12-12,1-1,-1-13,1-13,-1-26,14 0,-14-41,1 1,-14 0,0 0,-13 13,0 0,0 13,-13 1,-14-1,1 0,-1 27,1-13,0 12,-1 1,1-13,12-1,1 14,0 13</inkml:trace>
  <inkml:trace contextRef="#ctx1" brushRef="#br0" timeOffset="30359.0648">18874 2778,'0'0,"0"0,0 0,0 0,-26 53,12 0,-12 13,13 0,-1-13,1 13,13 0,0 1,13-14,1-1,12-12,1-13,12-1,-12-13,12 1,1-14,-13 0,12-27,-12 1,-1-14,1-13,-14-13,0-27,0 14,-26-1,0 28,0-1,-14 13,1 0,-14 14,-13 13,13 13,1-14,39 14</inkml:trace>
  <inkml:trace contextRef="#ctx1" brushRef="#br0" timeOffset="38898.0128">12931 4617,'0'0,"0"0,0 0,0 0,0 0,0 0,0 0,0 0,0 0,0 0,0 0,0 40,13-1,-13 28,0-1,0 0,0 0,0 0,0-13,-13 0,13 0,-13-13,13 12,-13-25,13-1,-14 1,14-1</inkml:trace>
  <inkml:trace contextRef="#ctx1" brushRef="#br0" timeOffset="39348.1207">12878 4763,'0'0,"0"0,0 0,0 0,0 0,0 0,0 0,0 0,0 0,13-27,14 1,-1-1,1 1,-1-1,1 14,-1 13,1-13,-14 13,14 13,-14 0,0 14,0 12,-13 1,0 0,-13-1,0 14,-14-13,1 0,-1-1,1-12,-1-14,1 0,13-13</inkml:trace>
  <inkml:trace contextRef="#ctx1" brushRef="#br0" timeOffset="39737.4272">13606 4392,'0'0,"0"0,0 0,0 0,0 0,0 0,0 0,0 0,0 0,-26 53,-1 26,-12-12,12 12,1 27,12-27,1-13,13 0,0 1,0-15,13 1,14 0,-1-13,14-14,-13 1,12-14,-39 0</inkml:trace>
  <inkml:trace contextRef="#ctx1" brushRef="#br0" timeOffset="40261.134">14056 4339,'0'0,"0"0,0 0,0 0,0 0,0 0,0 0,-13 40,0 13,-14 26,1-13,-1 14,1-1,13-13,-14 0,14-13,0-13,-1 0,14-14,-13-13,13 14,13-14,1-13,12 13,1-13,-1-13,14 13,0-13,-1 13,1-13,0-1,-1 14,-12 0,-1-13,1 13,-14-13,0 13,0 0,-13 0</inkml:trace>
  <inkml:trace contextRef="#ctx1" brushRef="#br0" timeOffset="40556.4286">14056 4829,'0'0,"0"0,0 0,0 0,0 0,0 0,0 0,0 0,0 0,27-14,-1 1,1 13,12-13,-12-13,-1 12,-26 14,0 0,14-13</inkml:trace>
  <inkml:trace contextRef="#ctx1" brushRef="#br0" timeOffset="40820.3989">14069 4485,'0'0,"0"0,0 0,0 0,0 0,0 0,0 0,0 0,0 0,27-27,13 1,-14 13,-26 13,13-14,-13 14</inkml:trace>
  <inkml:trace contextRef="#ctx1" brushRef="#br0" timeOffset="41274.028">14625 4194,'0'0,"0"0,0 0,0 0,0 0,0 0,0 0,40 53,0 13,-14 0,14 0,-14 40,1-14,-14 1,0 13,-13-27,-13 1,0-27,0-1,-14-12,14-13,-14-1,1 1,13-14,13-13</inkml:trace>
  <inkml:trace contextRef="#ctx1" brushRef="#br0" timeOffset="41774.242">15168 4524,'0'0,"0"0,0 0,0 0,0 0,0 0,0 0,0 0,40 0,-14 0,14 0,0 0,-1 0,-12 0,-1 0,1-13,-1 13,-26 0,0 0,13 0</inkml:trace>
  <inkml:trace contextRef="#ctx1" brushRef="#br0" timeOffset="42136.0381">15340 4882,'0'0,"0"0,0 0,0 0,0 0,0 0,0 0,0 0,0 0,0 0,0 0,27-14,12 1,-12 0,12 0,-12-1,-1 14,-12-13,-1 13,0 0,-13 0,0 0</inkml:trace>
  <inkml:trace contextRef="#ctx1" brushRef="#br0" timeOffset="56203.1281">16134 4286,'0'0,"0"0,0 0,0 0,0 0,53-26,-13 13,0-14,13 14,-27 13,14 0,-14 0,1 26,-1 1,-13-1,-13 1,0 12,-13 1,0-13,-14 12,14-12,-13-1,12-13,-12 1,13-1,13-13,-13 13,13-13,13 0,13 0,1 0,-1-13,14 13,0 0,-1 0,1 13,0-13,-14 27,1-1,-14 0,-13 14,0 0,-27 13,1-14,-1 1,-12 0,-1-1,0-12,14-14,-14 0,14-13,12 0,-12 0,26 0</inkml:trace>
  <inkml:trace contextRef="#ctx1" brushRef="#br0" timeOffset="56823.0665">17127 4405,'0'0,"0"0,0 0,0 0,0 0,0 0,-53-13,0 13,-13 13,13 1,0-1,0 13,13 1,1 12,12-12,1-1,26 14,13-14,0-12,14 12,12 1,1-1,0-13,13 14,-14-1,1 1,0-1,-14 1,-13-1,1 14,-14-14,0 1,-14-1,-12-13,13 1,-14-14,-12 0,12-14,14-12,-14-14,14 0,13 1,0-41,27 1,-1 0,27-1,0 1,0 13,26 0,1 13,-27 0,-40 40</inkml:trace>
  <inkml:trace contextRef="#ctx1" brushRef="#br0" timeOffset="57160.3486">17511 4022,'0'0,"0"0,0 0,0 0,0 0,0 0,-14 53,1 26,0 27,-13 26,12 0,1-13,13 1,-13-1,13-27,0-26,0-13,0-13,0 0,0-27,13 0,0-26,1-14,-1-12,-13-1,0 40</inkml:trace>
  <inkml:trace contextRef="#ctx1" brushRef="#br0" timeOffset="57460.1105">17987 4154,'0'0,"0"0,0 0,0 0,0 0,0 0,-13 53,0 26,0 27,-14 0,14 0,13-40,-13 0,13 0,0-13,0-13,13-1,0-12,0-14,1-13,12 0,-13-13,-13 13</inkml:trace>
  <inkml:trace contextRef="#ctx1" brushRef="#br0" timeOffset="57891.0159">18384 4326,'0'0,"0"0,0 0,0 0,0 0,0 0,-13 53,-27 0,14 13,13 0,-1 0,1-13,13 0,0 0,13-13,14-14,-1 1,1-27,-1 0,1-27,12 1,-12-14,-1 0,-12-13,-1 14,0-14,0 13,-13 14,-13-1,0 1,-27 12,14 1,-14 13,0-13,1 13,-1-13,13 13,27 0</inkml:trace>
  <inkml:trace contextRef="#ctx1" brushRef="#br0" timeOffset="58369.1517">18927 4233,'0'0,"0"0,0 0,0 0,0 0,-27 53,1 13,0 1,-1-1,14-13,0 13,13-13,0-14,13 14,13-26,1-1,12-13,14-13,-13 0,13-13,-13-13,-1-1,1 1,-13-14,-14 0,0 1,-13-14,-13 13,-27-13,-26 0,0 27,-27 13,14 13,13 0,52 0</inkml:trace>
  <inkml:trace contextRef="#ctx1" brushRef="#br0" timeOffset="60513.4965">12706 5861,'0'0,"0"0,0 0,0 0,13 52,-13 1,14 14,-14-1,0 0,13 0,-13 0,0 0,0 0,0-13,-13 0,13 0,0-13,0-14,0 1,0-14,-14 0,14 0,0-13</inkml:trace>
  <inkml:trace contextRef="#ctx1" brushRef="#br0" timeOffset="60969.9544">12627 5966,'0'0,"0"0,0 0,0 0,0 0,0 0,0 0,0 0,0 0,26-13,27 0,0 0,-13-1,13 1,-27 0,14 13,-14 0,-12 0,12 13,-13 0,1 14,-14 13,-14-14,1 14,-13-14,12 14,-12-14,-1-12,14 12,-13-26,26 13,0-13</inkml:trace>
  <inkml:trace contextRef="#ctx1" brushRef="#br0" timeOffset="61496.2272">13487 5768,'0'0,"0"0,0 0,0 0,-26 53,-1 0,1 13,12 0,-12 0,13 40,0 0,13-14,0 14,0-13,13 0,0-41,13 1,1 0,-1 0,1-26,13-1,-1 1,1-14,0-13,-14 0,14 0,-14 0,-26 0</inkml:trace>
  <inkml:trace contextRef="#ctx1" brushRef="#br0" timeOffset="62244.1387">13977 6059,'0'0,"0"0,0 0,0 0,0 0,13 53,-13 0,0 13,13 0,-13 13,0-12,14-1,-14-13,0 0,0-14,0-12,0-14,0 13,0-12,0-1,0-26,-14-1,14-25,-13-14,0 0,13-26,0-1,0 14,0 13,13 0,-13 0,13 14,-13-1,14 0,-1 1,13 12,-13 1,14 12,13 1,-14 26,1 1,12 12,-12 1,-14-1,13 14,-12-1,-14 14,0 0,-14 0,1 13,-13-13,-1 13,1-13,-14 0,0-13,1 0,-1-27,0 13,1-13,39-13</inkml:trace>
  <inkml:trace contextRef="#ctx1" brushRef="#br0" timeOffset="62965.4702">14533 5927,'0'0,"0"0,0 0,0 0,0 53,0 13,13 13,-13-13,13 14,-13-14,0 13,0-26,0 0,0-13,0-14,0-13,0 14,0-14,0-13,0 0,0-13,-13-14,13 1,0-27,0 0,0 0,13 0,-13 0,13 0,1 0,-1-13,13 13,-12-13,12 27,1-14,-1 26,-13 1,14-1,-1 14,1 13,-1 13,1 14,-1-1,1 14,-14 13,13-13,-13 12,1 1,-1-13,0 13,0-13,-13-1,14 14,-14-26,0 12,0-25,0 12,0-13,0-13,0 14,13-14,-13 0</inkml:trace>
  <inkml:trace contextRef="#ctx1" brushRef="#br0" timeOffset="63531.466">15353 5755,'0'0,"0"0,0 0,0 0,0 0,0 0,0 26,0 27,0 0,-13 13,13-13,-13 13,13-13,-13 13,13-13,-14 0,14 0,0 0,0-13,0-14,0 1,14-1,-1 0,0-12,0-1,14 0,-1-13,14 0,0 0,-1-13,1 0,0-14,0 14,-14-13,0 12,1 1,-1 0,-12 0,-1-14,0 14,-13 13</inkml:trace>
  <inkml:trace contextRef="#ctx1" brushRef="#br0" timeOffset="63815.9501">15420 6191,'0'0,"0"0,0 0,0 0,0 0,0 0,0 0,0 0,0 0,39-13,-12-13,-1 12,14 1,-14-13,-12 26,-14-14,13 14</inkml:trace>
  <inkml:trace contextRef="#ctx1" brushRef="#br0" timeOffset="64087.2228">15287 5702,'0'0,"0"0,0 0,0 0,0 0,0 0,0 0,0 0,0 0,40-13,-27 13,-13-14,13 1</inkml:trace>
  <inkml:trace contextRef="#ctx1" brushRef="#br0" timeOffset="64540.26">15922 5464,'0'0,"0"0,0 0,0 0,0 0,40 39,0 1,0 26,13 14,-14 12,1 1,-14-1,1 14,-14 0,-13-13,0 12,-26 1,-1-26,1-14,-14 0,0-40,1 1,12-27,-13 0,14 0,26 13</inkml:trace>
  <inkml:trace contextRef="#ctx1" brushRef="#br0" timeOffset="65036.1418">15168 5702,'0'0,"0"0,0 0,0 0,0 0,0 0,0 0,0 0,0 0,0 0,0 0,0 0,26-13,14 13,13-14,-13 1,0 0,-14 0,1 13,-1-14,-13 14,-13 0,0 0,0 0</inkml:trace>
  <inkml:trace contextRef="#ctx1" brushRef="#br0" timeOffset="66107.4437">16439 5953,'0'0,"0"0,0 0,0 0,0 0,39 0,1 0,-13 0,12 0,-12-13,12 13,-12 0,-1-13,14 13,-40 0,0 0,13 0</inkml:trace>
  <inkml:trace contextRef="#ctx1" brushRef="#br0" timeOffset="66532.1693">16412 6390,'0'0,"0"0,0 0,0 0,0 0,0 0,0 0,40-14,0 14,26-26,-13 13,13 0,0-1,-13-12,0 13,0 13,-27-14,1 1,-1 13,1 0,-14 0,0-13</inkml:trace>
  <inkml:trace contextRef="#ctx1" brushRef="#br0" timeOffset="95030.9959">17471 5530,'0'0,"0"0,0 0,0 0,0 0,0 0,0 0,0 0,0 26,-13 27,13 0,-13 13,13 0,0 1,0-15,0 1,0 0,0-26,0-1,0 1,0-14,0 0,0-13</inkml:trace>
  <inkml:trace contextRef="#ctx1" brushRef="#br0" timeOffset="95806.0215">17868 5543,'0'0,"0"0,0 0,0 0,0 0,0 0,0 0,0 0,0 0,0 26,-13 14,13 13,-13-13,13 13,-14-27,14 14,-13-14,13-12,-13 12,13-13,-13 0,13 1,13-14,0 13,0-13,14-13,13 13,-1-14,1 1,0-13,-14 13,14-14,-14 1,1-14,-1 13,-12 1,-1 0,-13 12,13 1,-13 0,0 0,0 13,0-14,0 28,0-14,0 13,0 13,0 14,0 0,0 13,0 0,-13-1,13 1,-13 0,13 0,-14-26,14-1,-13-13,13 1,0-1,0-13,0 0</inkml:trace>
  <inkml:trace contextRef="#ctx1" brushRef="#br0" timeOffset="96484.2204">18662 5239,'0'0,"0"0,0 0,0 0,0 0,0 0,0 0,0 0,0 0,0 0,0 0,0 39,0 14,0 27,0-1,0 27,-13 0,13 0,0-14,0-26,0 1,-13-15,13 1,0-13,0 0,0-1,0-25,0 12,0 1,0-1,0 0,0 1,0-1,0 1,0-1,0-12,0-1,0 0,0-13,0 13,0-13,0 0,0 13,0-13,0 0,0 0,0 0,0 14,0-14,0 0,0-14,0 14,0 0</inkml:trace>
  <inkml:trace contextRef="#ctx1" brushRef="#br0" timeOffset="99158.7739">18993 5569,'0'0,"0"0,0 0,0 0,13 40,1 26,-1 0,0 1,-13-1,13 0,-13-13,0-27,0 1,0-1,0-13,0 1,0-1,0 0,0-26,0 13</inkml:trace>
  <inkml:trace contextRef="#ctx1" brushRef="#br0" timeOffset="99776.4657">19430 5530,'0'0,"0"0,0 0,0 0,0 0,0 0,0 0,0 26,0 14,-13 0,13-1,0 1,0 0,0-1,13 14,-13-13,13-14,0 1,1-1,-1 1,0-14,0-13,14 13,-14-26,0 13,0-26,1-1,12 1,-13-1,-13-12,14 12,-14-13,-14 1,1-1,0 0,0 1,-14 12,14-13,-13 27,-1-13,14 26,-14-13,1 13,-1 0,14 13,0-13</inkml:trace>
  <inkml:trace contextRef="#ctx1" brushRef="#br0" timeOffset="100389.2959">19906 5331,'0'0,"0"0,0 0,0 0,0 0,0 0,-13 27,0 13,13 12,-13-12,-1 13,1 0,0-13,13 13,-13-14,13 14,0 0,13-13,-13-14,13 1,0-1,-13 1,14-14,-1 0,13-13,-12 0,-1-13,0-14,14 1,-14-14,0 14,-13-14,13 14,-13-14,0 13,-13-12,13 12,-13-12,-14-1,1 0,-1 1,-12-1,12-13,-13 13,14 1,26 39</inkml:trace>
  <inkml:trace contextRef="#ctx1" brushRef="#br0" timeOffset="109077.9404">12852 7461,'0'0,"0"0,0 0,0 0,0 0,0 0,0 0,0 0,0 0,0 0,0 0,0 0,0 0,0 0,0 0,0 0,0 0,-13 40,13 13,-14 0,1 26,13 1,-13-1,13-13,-13 0,13-13,0 0,0 0,0-13,0-1,0-12,0-14,0 13,0-12,0-14,0 0,0-14,13-12,-13 13,0 13</inkml:trace>
  <inkml:trace contextRef="#ctx1" brushRef="#br0" timeOffset="109515.1947">12772 7342,'0'0,"0"0,0 0,0 0,0 0,0 0,0 0,0 0,27 0,-1 13,27 1,-13-1,0 13,-14-12,1 12,-1-13,-13 14,14-1,-27 1,0 12,0 1,-27-14,1 14,-1 0,1-14,-1 1,1-1,13-13,-1 1,1-14,13 0,0-14</inkml:trace>
  <inkml:trace contextRef="#ctx1" brushRef="#br0" timeOffset="109984.2585">13699 7289,'0'0,"0"0,0 0,0 0,0 0,0 0,0 0,0 0,0 0,-27 40,-12 0,-1 26,-13 40,13-14,14 14,-14-13,27 13,0-14,13-13,13 14,0-14,14-12,12-14,1-14,-13-26,12 14,1-27,0-13,13-14,0 1,-1-1,-52 27</inkml:trace>
  <inkml:trace contextRef="#ctx1" brushRef="#br0" timeOffset="110776.9874">14122 7541,'0'0,"0"0,0 0,0 0,0 0,0 0,0 0,0 39,0 14,0 27,0-1,14 0,-14-12,0-1,13 0,-13-13,0-14,0-12,0-1,0-12,0-1,-13 0,13-26,-14-14,1 1,0-1,13-12,-13-1,13-13,13 13,-13-26,13 13,14 0,-14-13,27 13,-14 0,1 1,-1 12,0 13,1 1,-1 26,1 0,-1 13,1 27,-1 0,1 12,-1 15,-13-14,1 13,-14-13,0 13,-14-13,-12 0,0-14,-14 1,13-14,-12 1,12-1,-13-12,14-14,0 0,12-14,-12 1,26-13,0-1,0 1,13-1,-13 27</inkml:trace>
  <inkml:trace contextRef="#ctx1" brushRef="#br0" timeOffset="111161.9367">14850 6945,'0'0,"0"0,0 0,0 0,0 0,0 0,0 40,0 0,0 39,0 14,-13 39,13 0,0-13,0 0,-13-13,13-13,0-1,0-12,0-27,0 0,0-14,13 1,0-14,1-12,-1-14,0-14,0 14,-13 0</inkml:trace>
  <inkml:trace contextRef="#ctx1" brushRef="#br0" timeOffset="111743.5146">15261 7289,'0'0,"0"0,0 0,0 0,0 0,0 0,0 0,0 0,0 27,0 12,-14 14,14 0,0 13,-13 1,13-15,0 15,-13-1,13 0,-13-13,13 0,0-27,0 1,0-1,0-13,13 14,0-14,0-13,1 13,12-13,14-13,-14 0,14 13,-13-13,-1-1,0 1,1 13,-14-13,0 0,1 13,-1 0,-13-14,0 14,0-13,0 0,-13 0</inkml:trace>
  <inkml:trace contextRef="#ctx1" brushRef="#br0" timeOffset="112044.2395">15274 7766,'0'0,"0"0,0 0,0 0,0 0,0 0,0 0,0 0,26-14,14 14,-13-13,12 0,-12 0,-1-1,1 1,-1 0,-26 0,0 13,13 0,-13 0</inkml:trace>
  <inkml:trace contextRef="#ctx1" brushRef="#br0" timeOffset="112367.4624">15234 7342,'0'0,"0"0,0 0,0 0,0 0,0 0,0 0,0 0,40-13,0-13,-1 12,-12-12,13 13,-14-1,0 1,-26 13,0 0,14 0</inkml:trace>
  <inkml:trace contextRef="#ctx1" brushRef="#br0" timeOffset="112830.973">15817 6972,'0'0,"0"0,0 0,0 0,0 0,0 0,26 39,1 14,12 0,1 13,13 27,0-14,-27 14,1-14,-1 14,-26-14,-13 1,0-14,-14 13,-12-13,-1-26,0 0,14-14,-14 14,-13-27,27 14,26-27</inkml:trace>
  <inkml:trace contextRef="#ctx1" brushRef="#br0" timeOffset="113371.0958">16452 7276,'0'0,"0"0,0 0,0 0,40-13,-1 0,1-1,-14 1,14 0,-13 0,12-1,-12 14,-1-13,-26 13,0 0,0 0</inkml:trace>
  <inkml:trace contextRef="#ctx1" brushRef="#br0" timeOffset="113817.0519">16399 7660,'0'0,"0"0,0 0,0 0,0 0,0 0,40 0,-1-14,1 14,0-13,-14 13,14-13,0 0,-14 13,1 0,-14-13,13 13,-12 0,-14 0,13-14,-13 14,0 0,0 0</inkml:trace>
  <inkml:trace contextRef="#ctx1" brushRef="#br0" timeOffset="117672.5905">17299 7091,'0'0,"0"0,0 0,0 0,0 0,0 0,0 0,0 0,0 0,0 0,0 26,13 14,-13 13,0 13,13 0,-13 0,0 14,0-14,0-13,-13 13,13-13,0 0,-13 0,13-27,0 1,-13-1,13-13,-14 1,14-1,0-13</inkml:trace>
  <inkml:trace contextRef="#ctx1" brushRef="#br0" timeOffset="118200.0373">17206 7223,'0'0,"0"0,0 0,0 0,0 0,0 0,0 0,0 0,0 0,0 0,27-13,26 0,-14-14,14 14,0 0,-13 13,0 0,-1 0,-12 0,-1 13,1 13,-1-12,-12 25,-14 1,0 0,0-1,-27 1,14 13,-14-13,14-1,0-12,-14-14,14 14,13-14,-13-13,13-13,0-1,0 1</inkml:trace>
  <inkml:trace contextRef="#ctx1" brushRef="#br0" timeOffset="118655.0793">18133 6919,'0'0,"0"0,0 0,0 0,-27 53,1 13,13 0,-14 0,14 0,-14 1,14-1,13 0,0 0,0 0,0-13,27 0,-1 0,1-13,12-1,14-12,0-14,-13-13,13 0,-27-13,-26 26</inkml:trace>
  <inkml:trace contextRef="#ctx1" brushRef="#br0" timeOffset="119501.198">18530 7038,'0'0,"0"0,0 0,0 0,0 0,13 53,0 13,1 0,-14 0,13 0,0-13,-13 0,13-13,-13 0,0-14,0-13,14 14,-14-14,0-13,0 13,0-13,0 0,-14-13,14 0,0-14,0 1,0-1,0 1,0-14,0 1,0-1,14-13,-1 0,0 13,0-13,0 14,1-1,-1 14,0-1,0 14,1 0,-1-1,13 14,-12-13,12 26,-13-13,14 27,-1-14,-13 27,14 0,-1-1,-12-12,-1 12,0 1,0 0,-13-14,-13 1,13 12,-26-12,12 12,-12-12,-1-1,-12-12,12 12,-12-13,12 1,14-14,-14 0,27 0,0-14,0 1,14 0,-28 13</inkml:trace>
  <inkml:trace contextRef="#ctx1" brushRef="#br0" timeOffset="120285.9569">19284 6932,'0'0,"0"0,0 0,0 0,0 53,14 0,-14 0,13 13,0 0,-13 0,13 0,-13 1,13-15,-13-12,14 0,-14-14,0-12,0 12,0-13,0-13,0 13,0-13,0-13,-14 0,14-13,0-1,-13-13,13 14,0-14,0 1,0-14,13 0,-13-13,14 13,-1-13,13-1,-12 14,12 1,1 12,-1 0,-13 14,14 12,-1 1,1 13,-1 13,-13 1,14-1,-1 13,1 14,-1 13,-12-13,-1 13,13 0,-26-1,13 1,-13-13,14 13,-14 0,0-27,0 1,0-1,0-13,13-13,-13 14,0-14</inkml:trace>
  <inkml:trace contextRef="#ctx1" brushRef="#br0" timeOffset="120887.4736">20118 6628,'0'0,"0"0,0 0,0 0,0 0,0 0,0 0,0 0,0 26,0 14,0 13,0 0,0 13,-13 0,13 0,0 0,-13 1,13-15,-14 1,1-13,0 0,13-14,0 1,0-1,0-13,0 14,13-14,0-13,1 13,12-13,14 0,0 0,-1 0,1-13,0 13,-1-13,1 0,-13-14,-1 14,1 0,-14-14,0 14,0-13,0 12,1 14</inkml:trace>
  <inkml:trace contextRef="#ctx1" brushRef="#br0" timeOffset="121193.6344">20145 7183,'0'0,"0"0,0 0,0 0,0 0,0 0,0 0,53-13,0 0,-1-13,-12 12,-13 1,-1 0,1 0,-1-1,-26 1,0 13,13 0,-13 0</inkml:trace>
  <inkml:trace contextRef="#ctx1" brushRef="#br0" timeOffset="121499.1729">19999 6641,'0'0,"0"0,0 0,0 0,0 0,0 0,0 0,0 0,27-13,25-14,1 1,14-1,-14 14,-1 0,-12 0,0 0,0-1,-14 1</inkml:trace>
  <inkml:trace contextRef="#ctx1" brushRef="#br0" timeOffset="121904.4119">20687 6363,'0'0,"0"0,0 0,0 0,0 0,40 40,13 13,-27 0,14 13,-27-13,14 13,-14 13,0 14,1 0,-14-1,0 1,-14-27,-12 0,-14-13,14 0,26-53</inkml:trace>
  <inkml:trace contextRef="#ctx1" brushRef="#br0" timeOffset="122619.1236">17524 8427,'0'0,"0"0,0 0,0 0,0 0,40 0,13 0,26 0,40 0,27-13,-1 0,14-14,66-13,0 1,0-1,-13 0,-14 1,1 12,-14 1,-13-1,-26 1,-53 26,-1-13,1-1,-27 1,-13 13,-26-13,-1 13,-13 0,0 0,-13 0,0 0,-13 0,-13 0,39-13</inkml:trace>
  <inkml:trace contextRef="#ctx1" brushRef="#br0" timeOffset="123198.3416">18133 8639,'0'0,"0"0,0 0,0 0,0 0,26 53,-12-1,-1 28,0-14,0 0,0 0,1 0,-14 1,13-14,-13-1,0-12,0 0,0-14,0 1,0-1,13-13,-26 14,13-14</inkml:trace>
  <inkml:trace contextRef="#ctx1" brushRef="#br0" timeOffset="123711.0964">18027 8731,'0'0,"0"0,0 0,0 0,0 0,0 0,0 0,0 0,0 0,0 0,26 0,14-26,0 13,0-1,-1-12,1 26,-14-13,14-1,-13 14,-14 0,13 0,1 14,-14-1,0-13,0 26,1-12,-14 12,0 0,0 14,-14 0,1-14,0 14,0-14,-14 1,1-1,13-12,-14-1,1-13,-1 0,27 0,0 0,0 0</inkml:trace>
  <inkml:trace contextRef="#ctx1" brushRef="#br0" timeOffset="124184.4575">18861 8268,'0'0,"0"0,0 0,0 0,0 0,0 40,-13 13,13 0,-14 13,1-13,13 13,-13 0,13 0,-13 14,13-14,0 0,0-13,0 0,0 0,0-14,0 1,13-13,13-1,1-13,-1-13,1 0,-27 13</inkml:trace>
  <inkml:trace contextRef="#ctx1" brushRef="#br0" timeOffset="124726.1192">19258 8414,'0'0,"0"0,0 0,0 0,0 0,0 0,0 0,0 0,-13 39,13 1,0 0,0 13,-14 0,14-14,0 14,-13-13,13 13,0-27,0 1,0-1,0 1,0-1,0-13,0 14,13-14,1 0,-1 1,27-14,-1 13,1-13,0-13,13 13,-14-14,1 14,-14-26,1 13,-1-14,-12 14,-1-14,13 1,-12 13</inkml:trace>
  <inkml:trace contextRef="#ctx1" brushRef="#br0" timeOffset="125060.5027">19258 8744,'0'0,"0"0,0 0,0 0,0 0,0 0,0 0,26-13,14 13,0 0,13-13,-14 13,1-13,-13 13,-1-13,0 13,-12-14,-1 1,-13 13,0-13,0 13</inkml:trace>
  <inkml:trace contextRef="#ctx1" brushRef="#br0" timeOffset="125304.4161">19231 8506,'0'0,"0"0,0 0,0 0,0 0,0 0,0 0,0 0,0 0,40-26,0 13,13-27,13 14,-26-14,-27 40,-13-13</inkml:trace>
  <inkml:trace contextRef="#ctx1" brushRef="#br0" timeOffset="125745.062">19827 8242,'0'0,"0"0,0 0,0 0,0 0,0 0,0 0,0 0,26 26,14 14,0 13,-14 0,1 0,-1 13,1-13,-14 13,0 0,-13 0,0-13,-13 13,-13-13,-14 0,-13-13,13-14,0 1,1-14,39-13</inkml:trace>
  <inkml:trace contextRef="#ctx1" brushRef="#br0" timeOffset="134008.5005">21349 7686,'0'0,"0"0,0 0,0 0,0 0,0 0,0 0,0 0,0 0,0 0,0 0,0 0,0 0,0 0,0 0,0 0,40-13,-1 0,-12-1,-1 1,14 0,-13 0,-1 0,1-1,-1 1,-13 13,14-13,-27 13,0 0,0 0</inkml:trace>
  <inkml:trace contextRef="#ctx1" brushRef="#br0" timeOffset="134479.6498">21376 8043,'0'0,"0"0,0 0,0 0,0 0,0 0,0 0,0 0,0 0,0 0,0 0,0 0,0 0,0 0,39-13,1 0,-14 13,1-13,-1 13,1-14,-14 14,0 0,1-13,-1 13,-13 0,0 0,0 0,0 0</inkml:trace>
  <inkml:trace contextRef="#ctx1" brushRef="#br0" timeOffset="136302.3448">21945 6787,'0'0,"0"0,0 0,0 0,0 0,0 0,0 39,26 14,-13 13,1 0,-1 14,0-14,-13 0,13 0,1-26,-14 0,0-14,13 1,0-1,-13-26,13 13</inkml:trace>
  <inkml:trace contextRef="#ctx1" brushRef="#br0" timeOffset="136940.0982">22236 6813,'0'0,"0"0,0 0,0 0,0 0,0 0,0 0,0 0,0 0,13 53,0 0,1 13,-1-13,0 0,-13-27,0 14,0-14,13 1,-13-14,0 0,0 1,14-1,-1 0,13-13,1 0,12-13,1 0,-13-14,12 1,-25-1,12-12,-13 25,0-12,-13-1,14 1,-14-1,0 1,0 13,0 0,-14-1,14 1,0 13,0 0,0 27,0 12,14 1,-14 26,13-13,-13 13,13 0,-13-13,0 0,0-53</inkml:trace>
  <inkml:trace contextRef="#ctx1" brushRef="#br0" timeOffset="137422.9458">22051 7805,'0'0,"0"0,0 0,0 0,0 0,0 0,0 0,0 0,0 0,39-13,27-13,40-14,-13 0,13 0,-13 14,-1-14,1 14,-27 13,-13-1,-13 1,-1 13,-25 0,12 0,-26 0,0 13,0 1,0-14</inkml:trace>
  <inkml:trace contextRef="#ctx1" brushRef="#br0" timeOffset="137840.0458">22315 7911,'0'0,"0"0,0 0,0 0,0 0,0 0,0 0,0 27,14 12,-14 14,13 13,0 0,-13-13,13-13,-13 0,13-14,-13 1,0-1,14-13,-14 1,0-14,0 13</inkml:trace>
  <inkml:trace contextRef="#ctx1" brushRef="#br0" timeOffset="138342.0688">22606 7832,'0'0,"0"0,0 0,0 0,0 0,0 0,-13 39,13 14,-13 0,13 0,0 0,0-13,13 13,-13-14,13-12,1 12,-1-12,13-14,1 0,-1 1,1-28,-14 1,14-13,-14-1,0-12,0-14,-13 13,0 0,0 1,-13 12,13 1,-13-1,0 14,-1 13,1-13,0 13,-14 0,14-13,0 13,-14-14</inkml:trace>
  <inkml:trace contextRef="#ctx1" brushRef="#br0" timeOffset="138893.8083">23123 7713,'0'0,"0"0,0 0,0 0,0 0,0 0,0 0,0 0,0 26,-14 14,14 13,-13 0,13 0,-13-1,13 1,0 0,0-13,0 13,13-27,0 1,1 12,12-25,14-1,0-13,-1-13,-12-1,12-12,-12 0,-14-1,14-13,-14 1,-13 12,0-12,-13-1,-1 0,-12 14,-1-14,1 14,-14-1,14 14,-14 0,14-1,-1 1,27 13</inkml:trace>
  <inkml:trace contextRef="#ctx1" brushRef="#br0" timeOffset="139737.507">22037 8877,'0'0,"0"0,0 0,53-13,53-14,0 1,26-14,14-13,13 0,53-13,-1 0,-25 0,-1 13,-79 13,-14 14,1 12,-13-12,-14 26,-13 0,-14 0,-12 0,-14 0,0 0,1 13,-1-13,-13 0,0 0,0 0,-13 0,13-13,0 13</inkml:trace>
  <inkml:trace contextRef="#ctx1" brushRef="#br0" timeOffset="145480.1722">22037 9208,'0'0,"0"0,0 0,0 0,0 0,0 0,0 0,0 0,0 0,0 0,40-40,13 0,0 14,0-14,0 14,-27 12,14 1,-27 13,14 0,-1 0,-13 13,-13 1,14 12,-28 0,1 1,0-1,-14 14,14-13,0-1,-13-13,12 0,14 1,-13-1,13 0,0-13,0 0,27 0,-14-13,13 13,-13-13,14-1,-1 14,1 0,-14 0,14 0,-14 14,13-1,-12 13,-1 14,-13 0,0-1,-27 14,14 0,-27-13,1 0,12-1,1-12,-14-1,27-13,-14-13,1 0,13-13,-1 0,14-13,14-14,-14 13,0 27</inkml:trace>
  <inkml:trace contextRef="#ctx1" brushRef="#br0" timeOffset="146180.1942">22964 9128,'0'0,"0"0,0 0,0 0,0 0,0 0,0 0,0 0,0 0,0 0,0 0,-27 0,1 13,13 1,-14-1,14 0,0 14,-1-14,14 13,14-13,-1 14,0-14,14 14,-1-1,1 0,-1 1,1 13,-14-14,0 14,0-14,-13 1,0-1,0 1,0-1,-13 1,0-14,0 0,-1 0,-12-13,13 13,-1-26,1 13,0-13,0-13,13-14,0 0,13 0,0 1,0-14,1 13,-1 0,0 1,0 12,-13 1,14 13,-14-14,0 1,0 13,-14-14,14 14,-13-14,-13 14,-1 0,-13-14</inkml:trace>
  <inkml:trace contextRef="#ctx1" brushRef="#br0" timeOffset="146648.1947">21971 10226,'0'0,"0"0,0 0,0 0,0 0,0 0,66-26,40-14,13-13,0 0,27 0,-14-13,-12 13,-1 0,-27 14,1 12,-27 1,-13 12,-26 1,-1 13,0-13,-12 13</inkml:trace>
  <inkml:trace contextRef="#ctx1" brushRef="#br0" timeOffset="147001.6999">22143 10372,'0'0,"0"0,0 0,0 0,0 0,0 0,0 0,0 0,0 0,0 0,13 26,-13 1,14 12,-1 14,-13 0,13-26,-13 12,0-12,13-14,-13 13,0-26,0 0</inkml:trace>
  <inkml:trace contextRef="#ctx1" brushRef="#br0" timeOffset="147465.259">22580 10173,'0'0,"0"0,0 0,0 0,0 0,0 0,0 0,0 0,-13 53,-14 0,14 0,0 0,13 0,-13-13,13-1,0 1,13-14,0 1,0-14,1-13,12 0,0 0,1-13,-1-14,-12 1,12-1,-26 1,13 0,-13-1,-13 1,-13-1,12 1,-25-1,12 14,-12-13,12 12,1 1,-1 13,14-13</inkml:trace>
  <inkml:trace contextRef="#ctx1" brushRef="#br0" timeOffset="148030.9653">22990 10067,'0'0,"0"0,0 0,0 0,0 0,0 0,0 0,0 40,-13 13,0 13,0-13,13 0,-14-13,14-14,0 14,14-14,-14 1,13-14,0 13,0-12,1-14,12 0,14 0,-1-27,-12 14,-1-13,1 12,-1-12,-12-14,-1 14,-13-1,0-12,-13-1,-1 13,-12-12,-1-1,-12 14,-1-1,-13 1,13 26,40 0</inkml:trace>
  <inkml:trace contextRef="#ctx1" brushRef="#br0" timeOffset="148651.289">23890 7990,'0'0,"0"0,0 0,0 0,0 0,0 0,0 0,0 0,40-26,0 13,-40 0,13 13,-13-14,13 14</inkml:trace>
  <inkml:trace contextRef="#ctx1" brushRef="#br0" timeOffset="148943.4792">23930 8295,'0'0,"0"0,0 0,0 0,0 0,0 0,0 0,0 0,26-14,27 1,0-13,0-1,-39 14,-14 13</inkml:trace>
  <inkml:trace contextRef="#ctx1" brushRef="#br0" timeOffset="149307.1399">24208 7236,'0'0,"0"0,0 0,0 0,0 0,0 0,0 0,0 0,0 0,0 40,26 13,-12 13,12 0,-13 0,14-13,-14 0,0-13,1-14,-14 1,13-14,-13 0,0-13</inkml:trace>
  <inkml:trace contextRef="#ctx1" brushRef="#br0" timeOffset="150001.0193">24486 7117,'0'0,"0"0,0 0,0 0,0 0,0 0,0 0,0 0,13 27,-13 12,0 1,0 26,0-13,0 0,0 0,0-27,0 14,0-13,0-1,0 1,0-1,13-13,1 0,-1 1,13-14,1 0,-14 0,27-14,-27-12,13 0,1-14,-14 13,0 1,1 13,-14-14,13 1,-13 13,13-14,-13 14,0 0,0 13,0-14,0 14,0-13,0 13,0 0,0 0,13 0,-13 27,14-1,-1 14,0 26,0 13,1-13,-1 14,-13-14,13 0,-13 0,13-13,-13-53</inkml:trace>
  <inkml:trace contextRef="#ctx1" brushRef="#br0" timeOffset="150465.0183">24274 8427,'0'0,"0"0,0 0,0 0,0 0,0 0,0 0,0 0,0 0,40-13,13-14,26 1,14-27,0 13,-1 1,1 12,-1 1,1-1,-27 27,-26-13,0 13,-27 0,0 0,-13 0,0 0</inkml:trace>
  <inkml:trace contextRef="#ctx1" brushRef="#br0" timeOffset="151267.143">24221 8665,'0'0,"0"0,0 0,0 0,0 0,0 0,0 0,0 0,27-13,12 0,-12-1,13 14,-14-13,14 13,-14 13,1 1,-1-1,1 0,-14 14,0-1,-13 14,0-14,-13 1,0-14,13 13,-14-12,14-1,-13 0,13 0,-13-13,13 13,0-13,0 0,0 0,0 0,13 0,0 0,1-13,12 13,-13 0,1 0,12 13,-13-13,1 14,12 12,-13 1,0 12,-13 1,0 0,-13 13,-13-14,-14 1,14 0,-14-1,0-12,0-14,14 0,-1-13,14 0,-13 0,13-26,13 13,0-14,0 14</inkml:trace>
  <inkml:trace contextRef="#ctx1" brushRef="#br0" timeOffset="152151.4013">24909 8625,'0'0,"0"0,0 0,0 0,0 0,0 0,0 0,0 0,0 0,0 0,0 0,0 0,0 0,0 0,0 0,0 0,0 0,-26 27,26 13,-13-14,26 14,0-1,27-12,26 13,14-1,-28-12,1-1,-13 14,0-14,-14 1,1 12,-14 1,0-13,-13 12,0-12,0 12,-39-12,-28-1,1-12,13-1,0-13,0 0,14-13,-1-14,13 1,1-1,13-12,13-1,0 0,13-13,0 14,14-14,26 0,13 0,0 0,-13 13,0 14,-13-1,-14 1,-13-1,1 14,-1 0,-13 0,0-1,-27 1,-26 0,0 0,0 0,1-1,-1 14,0 0,0 14,13-1,0 0,1 0,-1-13,40 0</inkml:trace>
  <inkml:trace contextRef="#ctx1" brushRef="#br0" timeOffset="156302.2076">5731 10425,'0'0,"0"0,0 0,0 0,0 0,0 0,13 39,0 27,1 1,-14 12,13 0,-13 1,0-1,0 0,0-12,-13-1,13 0,-14-13,14-14,-13-12,13-1,-13-12,0-1,13-13,-13-13,13-1,0 14</inkml:trace>
  <inkml:trace contextRef="#ctx1" brushRef="#br0" timeOffset="156747.3659">5638 10491,'0'0,"0"0,0 0,0 0,0 0,0 0,0 0,0 0,0 0,27-13,26-14,-14 1,14-1,0 14,-13 0,13 13,-13 0,-14 13,1 0,-14 14,-13-1,0 14,-13-1,-1 14,-38 13,-1 1,13-14,-13-14,13 1,14-27,-1 0,1-13,13-13,-1 0,14 26</inkml:trace>
  <inkml:trace contextRef="#ctx1" brushRef="#br0" timeOffset="157157.7906">6393 10041,'0'0,"0"0,0 0,0 0,0 0,0 0,0 0,0 0,-27 40,14 26,-13 0,-1 13,1 27,-1-13,14 13,13-14,0 1,13-14,0 14,14-27,-1-13,1 0,13-14,-14-12,14-14,-1-13,1-13,13-14,-13 14,-40 13</inkml:trace>
  <inkml:trace contextRef="#ctx1" brushRef="#br0" timeOffset="157681.0387">6922 10120,'0'0,"0"0,0 0,0 0,0 0,0 0,0 0,0 40,0 13,0 13,0 0,-13 14,13-14,-13 13,13-13,-13-13,13 0,-14-26,14-1,0 0,0-12,14-1,-14 0,13 0,0-13,13 0,14 0,0 0,0-13,-1 13,1-13,0 0,-14 13,1-14,-14 14,13-13,-12 0,-1-13,0 12,0-12,-13 13,0 13</inkml:trace>
  <inkml:trace contextRef="#ctx1" brushRef="#br0" timeOffset="157960.0938">6949 10557,'0'0,"0"0,0 0,0 0,0 0,0 0,0 0,0 0,26-13,14 13,0-14,-14 14,14-13,-14 13,1-13,-1 13,1-13,-14 0,0 13,-13 0,0-14</inkml:trace>
  <inkml:trace contextRef="#ctx1" brushRef="#br0" timeOffset="158214.6887">6949 10107,'0'0,"0"0,0 0,0 0,0 0,0 0,0 0,0 0,0 0,0 0,0 0,26-13,27-14,0 1,0-1,-13 1,-27 26,-13-13</inkml:trace>
  <inkml:trace contextRef="#ctx1" brushRef="#br0" timeOffset="158527.9713">7610 9843,'0'0,"0"0,0 0,0 0,0 66,-13 26,13 27,-13 27,0-1,0 1,-1-14,1-13,0-26,-14-14,27-26,-13-13,0-14,13-12,-13-1,13-13</inkml:trace>
  <inkml:trace contextRef="#ctx1" brushRef="#br0" timeOffset="159232.9742">7822 10160,'0'0,"0"0,0 0,0 0,0 0,0 0,13 53,-13 26,0-13,0 14,14-1,-14 1,0-14,0 0,0-13,0-27,0 1,0-1,-14-13,14-13,0 0,0-13,-13-13,13-14,-13 0,13 1,0-14,0 0,13 13,-13-13,13 14,14-14,-14 13,14 0,-1 1,1-1,12 13,-12 1,12 13,-12-1,13 14,-1 14,-12 12,-1 1,1 12,-14 1,0 13,1 0,-28 0,14 0,-13 13,-13-27,-1 14,-13-26,1-1,-14-12,13-1,-13-13,13-13,1-1,12 1,14-13,0 39</inkml:trace>
  <inkml:trace contextRef="#ctx1" brushRef="#br0" timeOffset="159636.8425">8352 9776,'0'0,"0"0,0 0,0 0,0 0,0 0,0 0,39 67,14-1,-13 13,0 27,-1-14,1 1,-13 0,-14-1,0-12,-13 12,0-12,-13-27,0 13,-1-27,-12 1,-14 0,-13-14,0-13,14-13,-1 0,13 14,14-14,13 0</inkml:trace>
  <inkml:trace contextRef="#ctx1" brushRef="#br0" timeOffset="160005.9943">9000 10319,'0'0,"0"0,0 0,0 0,0 0,0 0,0 0,0 0,27-13,12 13,-12-14,-1 1,1 13,-1 0,-26 0,0-13</inkml:trace>
  <inkml:trace contextRef="#ctx1" brushRef="#br0" timeOffset="160244.5576">8934 10623,'0'0,"0"0,0 0,0 0,53 0,0-13,26 0,-12-1,-1-12,-53 26,0 0,-13 0</inkml:trace>
  <inkml:trace contextRef="#ctx1" brushRef="#br0" timeOffset="160618.6003">9728 10134,'0'0,"0"0,0 0,0 0,13 39,1 27,-1 1,0 25,14 1,-14-1,0-26,-13 1,13-1,-13-27,0 1,0-13,0-1,0-13,0-13,-13-13,0 0,-14-14,14 1,13 26</inkml:trace>
  <inkml:trace contextRef="#ctx1" brushRef="#br0" timeOffset="160953.8492">9702 10147,'0'0,"0"0,0 0,0 0,0 0,0 0,0 0,26-27,1 1,-1-1,1 14,12-13,-12 26,12 0,1 0,-13 26,12 1,-25 12,-1-12,0 12,-13 1,-13 0,0-14,-14 1,14-1,-14-13,14 1,0-1,0-13,-1 0</inkml:trace>
  <inkml:trace contextRef="#ctx1" brushRef="#br0" timeOffset="161375.0194">10416 9816,'0'0,"0"0,0 0,0 0,0 0,-26 53,13 13,-14 13,1 14,-1 0,1 13,-1-27,14 14,13-27,13 0,-13-13,14-14,-1 1,13-13,1-14,-1 0,14-13,13-13,0-14,0 1,-13-1,-40 27</inkml:trace>
  <inkml:trace contextRef="#ctx1" brushRef="#br0" timeOffset="162094.1326">10774 9895,'0'0,"0"0,0 0,0 0,0 53,0 13,0 1,0-1,13 0,-13 0,0-13,0 0,0-27,0 1,13-1,1 1,-1-14,13 13,14-12,0-14,-1 0,1-14,-13 1,-1 13,0-13,-12 0,-1 0,0-14,0 1,1 12,-14-12,13-1</inkml:trace>
  <inkml:trace contextRef="#ctx1" brushRef="#br0" timeOffset="162348.3309">10774 10253,'0'0,"0"0,0 0,0 0,0 0,0 0,0 0,40-14,12 14,1-26,0 13,-13-1,-13 1,-1 0,0 0,-12-14,-14 27,0 0</inkml:trace>
  <inkml:trace contextRef="#ctx1" brushRef="#br0" timeOffset="162558.777">10814 9909,'0'0,"0"0,0 0,0 0,0 0,0 0,0 0,39 0,1-14,-27 1,0 13,-13 0</inkml:trace>
  <inkml:trace contextRef="#ctx1" brushRef="#br0" timeOffset="163245.1428">11436 9882,'0'0,"0"0,0 0,0 0,0 53,13-13,0 13,-13 0,13 0,-13-14,0 1,0-14,0 1,0-1,0 1,-13-14,13 0,-13-13,13-13,-13 13,13-26,-14-1,14-13,-13 1,13-14,13 0,1 0,-14 0,26 0,1 0,-1 0,-13 0,14 27,-1-1,1 1,-1 13,1 26,-1 0,14 0,-1 27,-12 13,13 0,-14 0,1 0,-1 13,1-13,-14-13,0-1,0-12,-13-14,13-13,1 0,-1 0,0-13,-13 13</inkml:trace>
  <inkml:trace contextRef="#ctx1" brushRef="#br0" timeOffset="163951.9575">12031 9697,'0'0,"0"0,0 0,0 0,0 0,0 0,0 0,0 0,0 40,13-1,-13 28,0-1,0 0,0-13,0 0,0-14,0-12,0-1,0 1,0-14,-13-13,13 0,-13-13,0-14,-1 1,1-14,0-13,0 0,13 0,0 0,13 14,0-14,-13 13,13 0,1 14,-1 0,0-1,0 14,14 0,13-1,-14 14,14 14,-1-1,1 0,0 14,-14 12,-12-12,12 26,-13-14,-13 14,0 13,-13-13,0 13,0-13,-14 0,-13-13,1 0,12-14,-12 1,12-14,14-26,-14-1,27-12,0-14,-13 14,13 26</inkml:trace>
  <inkml:trace contextRef="#ctx1" brushRef="#br0" timeOffset="164332.2361">12561 9247,'0'0,"0"0,0 0,0 0,0 0,0 0,39 40,1 26,13 27,0-14,-13 14,-14-1,1-12,-14 12,0 1,-13-14,0-13,-13-13,0 0,-14-13,1 0,-1-1,-13-26,1 1,-1-1,0 0,40-13</inkml:trace>
  <inkml:trace contextRef="#ctx1" brushRef="#br0" timeOffset="164875.2195">10072 11245,'0'0,"0"0,0 0,53 0,0 0,40-27,13 1,26-14,27-13,66-13,0 13,0-13,-13 0,-1 0,-12 0,-14-1,-26 15,0 12,-27 0,-52 27,-14 0,-13 13,-27-13,-12 13,12 0,-26 0,-13 13,-14-13,14 13,13-13</inkml:trace>
  <inkml:trace contextRef="#ctx1" brushRef="#br0" timeOffset="165730.2416">10853 11232,'0'0,"0"0,0 0,0 0,13 66,1 13,12 27,-13 0,14 0,-14-1,0-12,-13-40,0 0,14-13,-14-1,0-26,0 1,0-1,-14 0,1-26,0 0,-14-27,14 14,0-27,-14 0,14 0,0-13,-13 13,26-13,-14 13,14 0,0 0,0 0,14 13,-14 1,13-1,0 0,0 14,14-1,-1 1,1-1,-1 14,14 0,-14 13,14 0,-14 13,1 0,-1 14,1-1,-14 1,0-1,1 14,-28 0,14-1,-26 14,13-13,-14 0,-13-14,14 0,0-12,-14-14,27-14,-1-12,14 0,0-1,0 27</inkml:trace>
  <inkml:trace contextRef="#ctx1" brushRef="#br0" timeOffset="166125.9139">11594 11086,'0'0,"0"0,0 0,0 0,0 0,0 0,0 0,0 0,-26 40,-1 39,1-13,0 0,12 1,1-1,0 0,13 0,0-26,13 13,0-27,14 1,-1-1,14-26,0 0,-1 0,1-26,-13-1,12 1,-12-14,-14 13,-13 27</inkml:trace>
  <inkml:trace contextRef="#ctx1" brushRef="#br0" timeOffset="166805.123">11859 11073,'0'0,"0"0,0 0,0 0,0 0,0 0,0 0,0 0,13 26,1 27,-1 0,0 26,0-12,1-1,-1-13,0-14,-13 1,0-27,0 1,0-1,-13-26,13-1,-27-12,14-1,0-12,0-1,13-13,-14 13,14 1,0-1,14 0,-1 1,0-1,14 14,-14-1,13 1,14-1,-14 1,1 12,13 14,-1 0,1 0,0 27,-14-14,1 27,-1 0,-13 12,-13 1,0 0,-13-13,-13 13,-1-13,1-1,-14 1,14-14,-14-12,27-1,-14-13,14 0,-14 0,14 0,0-13,13-1,0 14</inkml:trace>
  <inkml:trace contextRef="#ctx1" brushRef="#br0" timeOffset="167201.9963">12455 10755,'0'0,"0"0,0 0,0 0,0 0,39 53,14 0,14 27,-1 12,-13 14,-14 0,1 0,-13-27,-14 14,-13-14,0-13,-27 0,-12 0,-1-13,0-13,0-14,1 1,-1-1,14-12,-1-14,1-14,12-25,14-1,-13 14,13 26</inkml:trace>
  <inkml:trace contextRef="#ctx1" brushRef="#br0" timeOffset="167621.9987">13262 10332,'0'0,"0"0,0 0,0 0,0 0,0 0,0 0,0 0,0 0,0 0,0 0,0 0,0 0,0 0,0 0,0 0,0 0,0 0,0 0,0 0</inkml:trace>
  <inkml:trace contextRef="#ctx1" brushRef="#br0" timeOffset="167931.9843">13249 10729,'0'0,"0"0,0 0,0 0,0 0,0 0,0 0,0 0,40-40,-1 0,1 14,13 0,-27 12,14 1,-13-13,-27 26,0 0,13 0,-13 0</inkml:trace>
  <inkml:trace contextRef="#ctx1" brushRef="#br0" timeOffset="168572.4195">13262 10332,'0'0,"0"0,0 0,0 0,0 0,0 0,0 0,0 0,0 0,0 0,40-13,13 0,0 13,-27-14,14 14,-14-13,-12 13,-1 0,13 0,-26 0,14-13,-14 13,0 0,0 0,0-13</inkml:trace>
  <inkml:trace contextRef="#ctx1" brushRef="#br0" timeOffset="171823.0413">13805 9432,'0'0,"0"0,0 0,0 0,0 0,0 0,0 0,13 27,0 26,0 0,14 26,-1-13,-12-13,-1 13,0-13,0-26,1 12,-14-12,13-14,0 13,-13-12,13 12</inkml:trace>
  <inkml:trace contextRef="#ctx1" brushRef="#br0" timeOffset="172460.0097">14149 9327,'0'0,"0"0,0 0,0 0,0 0,0 0,0 0,0 0,13 39,0 14,-13 13,14-13,-14 0,13-26,-13 12,0-12,0-14,13 13,-13-12,13 12,14-13,12 1,1-14,13 13,-26-26,12-1,1 1,-27 0,14 13,-14-13,0-1,0 1,1-13,-14 13,0-1,0 1,0 0,0 0,0 13,0 0,0 0,0 26,0 14,13-1,0 1,-13 26,13-13,-13 0,14 0,-1 0,0 0,-13-53</inkml:trace>
  <inkml:trace contextRef="#ctx1" brushRef="#br0" timeOffset="172892.048">14017 10544,'0'0,"0"0,0 0,0 0,0 0,0 0,0 0,39-14,14 1,40-26,26-1,13-13,1 0,-1 13,-26-13,-13 14,-14 12,-39 1,-1 13,-12-1,-14 1,-13 13,-13 0,13 0,0 0</inkml:trace>
  <inkml:trace contextRef="#ctx1" brushRef="#br0" timeOffset="173215.1691">14294 10504,'0'0,"0"0,0 0,0 0,0 0,0 0,0 0,0 0,14 40,12 13,1 13,-14 0,13-13,-12 0,-1-27,0 14,-13-14,13 1,1-14,-14-13,13 13</inkml:trace>
  <inkml:trace contextRef="#ctx1" brushRef="#br0" timeOffset="173732.9072">14612 10504,'0'0,"0"0,0 0,0 0,0 0,0 0,0 0,0 0,13 40,-13 13,14-1,-1 1,0 0,0-13,1 0,-14-14,13 1,13-1,-13-13,1 1,12-14,1 0,-14 0,13-14,-12 1,-14-13,13-1,-13 1,0-14,-13 0,-1 1,1-1,0 0,-14 1,1 12,-1 1,1 12,0 1,12 0,1 0,-13 13,26 0,-14 0,28 0,-14 13</inkml:trace>
  <inkml:trace contextRef="#ctx1" brushRef="#br0" timeOffset="174257.8521">15062 10358,'0'0,"0"0,0 0,0 0,0 0,0 0,0 0,0 0,0 40,0 0,0 26,0-13,0 13,0-13,0-13,13-1,-13 1,27-14,-14 1,27-14,-14 0,14-13,0-13,-14 0,1 0,-1-14,1-12,-14-1,0 0,-13 0,13 1,-13-14,-13 13,0 1,-40-14,-13 13,-1 13,15 14,-1 0,0 0,13 13,40-13</inkml:trace>
  <inkml:trace contextRef="#ctx1" brushRef="#br0" timeOffset="175077.4141">14334 11562,'0'0,"0"0,0 0,0 0,0 0,0 0,0 0,0 0,0 0,0 0,0 0,0 0,0 0,0 0,0 0,0 0,53-13,27-13,39-14,13-13,0-13,14 13,-14 0,1-13,-14 13,0 13,-13 1,-27 12,-39 14,13 0,-27-1,1 1,-14 13,0-13,1 13,-14 0,0 0,13 0,-13 0,0 0,0 0,0 0,0 0,0 0,0 0,0 0,0 0,0-13,0 13,0 0,0 0,0 0,0 0</inkml:trace>
  <inkml:trace contextRef="#ctx1" brushRef="#br0" timeOffset="176257.957">14440 11748,'0'0,"0"0,0 0,0 0,0 0,0 0,0 0,0 0,0 0,0 0,0 0,0 0,0 0,0 0,0 0,0 0,0 0,0 0,0 0,0 0,0 0,0 0,0 52,-13 1,-14 13,14-13,-13 0,-1 0,1-13,12 0,1-27,0 13,13-12,0-14,26 13,1-13,13-13,13-1,26 1,0 0,1-14,-1 1,-26 13,0-14,-13 14,-14-13,1-1,-1 1,-26 26</inkml:trace>
  <inkml:trace contextRef="#ctx1" brushRef="#br0" timeOffset="176853.1219">14533 11642,'0'0,"0"0,0 0,0 0,0 0,0 0,0 0,0 0,0 0,-40 13,14 0,-14 0,0 14,0-1,1 14,12-27,14 14,0-14,-14 0,27 0,0-13,0 0</inkml:trace>
  <inkml:trace contextRef="#ctx1" brushRef="#br0" timeOffset="177401.0809">14956 11615,'0'0,"0"0,0 0,0 0,0 0,0 0,0 0,0 0,0 0,0 40,0 13,-13 13,0 0,13-13,-13-27,13 14,-14-13,14-14,14 0,-14-13,26-13,0 0,1-1,26-12,0-1,0 14,0 0,-14-13,1 12,-13 1,-1-13,1 12,-14-12,0 13</inkml:trace>
  <inkml:trace contextRef="#ctx1" brushRef="#br0" timeOffset="177672.9793">14969 11549,'0'0,"0"0,0 0,0 0,0 0,0 0,0 0,27 27,-14 12,27 1,-14 26,1 0,-1-13,-12 0,-14-40,0 0,13-13</inkml:trace>
  <inkml:trace contextRef="#ctx1" brushRef="#br0" timeOffset="178178.5261">14361 12713,'0'0,"0"0,0 0,0 0,0 0,39-13,14 0,27-40,52 0,14-26,-1 12,1 1,-1 13,1 0,-27 1,-13 12,-27 0,-26 14,-13-1,-13 14,-14 0,0 0,0-1,-13 14</inkml:trace>
  <inkml:trace contextRef="#ctx1" brushRef="#br0" timeOffset="178593.2732">14903 12660,'0'0,"0"0,0 0,0 0,0 0,0 0,0 0,0 0,14 40,-14 0,13 39,0-13,0-13,-13 0,0-13,13-14,-13-13,0 1,0-1</inkml:trace>
  <inkml:trace contextRef="#ctx1" brushRef="#br0" timeOffset="179175.4492">15287 12502,'0'0,"0"0,0 0,0 0,-13 39,0 14,-1-13,14 13,0 0,14 0,-1 13,-13-13,13 0,0-14,1-12,-14-14,13 0,0-13,14 0,-14-13,13 0,1-14,-14 14,13-13,-12-1,-14 14,13-14,-13-12,-13 12,-1-12,1-1,0 0,-13 1,12-1,-12 13,13 1,-1-1,1 27,13-13,-13 26,13 14,13-1,-13 1,0-1,0-26</inkml:trace>
  <inkml:trace contextRef="#ctx1" brushRef="#br0" timeOffset="179735.1789">15817 12277,'0'0,"0"0,0 0,0 0,0 0,0 0,0 0,0 0,-27 26,14 27,-14 13,14-13,0 13,0 0,-1-13,1 0,13-13,0-14,0 14,13-13,14-1,-14 0,14-12,-1-14,14 0,0-14,-1 1,1-13,0-1,-14 1,1-14,-14-13,0 14,-13-14,-13 0,0 13,-1 0,-12 1,-14 12,14 1,-1 13,14-1,-13 14,-1 0,14-13,13 13</inkml:trace>
  <inkml:trace contextRef="#ctx1" brushRef="#br0" timeOffset="180471.0233">14983 11840,'0'0,"0"0,0 0,0 0,0 0,0 0,0 0,0 0,0 0,0 0,0 0,0 0,0 0,0 0,0 0,0 0,0 0,39 40,-12 13,13 0,-14-27,-13 14,14-14,-14 1,0-14,0 13,1-12,-1-1,-13 0,0-13,0 0</inkml:trace>
  <inkml:trace contextRef="#ctx1" brushRef="#br0" timeOffset="181048.8889">16293 10980,'0'0,"0"0,0 0,0 0,0 0,0 0,0 0,27-13,12 13,1-26,13 12,-13 1,-14 0,1 0,-27 13,0 0,0 0</inkml:trace>
  <inkml:trace contextRef="#ctx1" brushRef="#br0" timeOffset="181216.0325">16399 11126,'0'0,"0"0,0 0,0 0,40-13,13-1,-14-12,-25 26,-14-13,13 13</inkml:trace>
  <inkml:trace contextRef="#ctx1" brushRef="#br0" timeOffset="181537.4668">17047 10173,'0'0,"0"0,0 0,0 0,0 0,0 0,14 27,-14 26,13 0,0 26,0 40,14-26,-27-14,13-13,-13-13,13 0,-13-27,-13 1,13-14</inkml:trace>
  <inkml:trace contextRef="#ctx1" brushRef="#br0" timeOffset="182143.2293">17180 10239,'0'0,"0"0,0 0,0 0,0 0,0 0,0 0,0 0,40 53,-14 0,14 0,-1 13,-12 0,-14-13,0 0,1-13,-1-14,-13 1,13-14,0 0,1-26,-1 13,0-26,13 12,-12-25,12 12,-13 1,14-14,-1 14,-12-1,-1 1,0 13,0-14,-13 1,14 12,-14-12,0 13,0 13,0-14,0 14,0-13,0 26,0 1,0 25,13 14,0 0,0 13,1 0,-1-13,13 0,-13 0,1-13,-1 0,-13-40</inkml:trace>
  <inkml:trace contextRef="#ctx1" brushRef="#br0" timeOffset="182605.9306">17074 11628,'0'0,"0"0,0 0,0 0,0 0,40-26,13-14,26-13,27-26,0 13,13-14,-13 28,-27 12,-13 0,-13 27,-13-13,0 12,-27 1,0 13,0-13,1 13,-28 0,14 0,0 0,14 0</inkml:trace>
  <inkml:trace contextRef="#ctx1" brushRef="#br0" timeOffset="183247.9663">17193 12039,'0'0,"0"0,0 0,0 0,0 0,0-53,13 0,1 13,-1-13,13 13,1 14,-1 0,1-1,-14 14,0 13,0-13,1 13,-1 0,-13 13,0 0,0 14,-13 12,-14 14,14-13,-14 13,14-14,0-12,0-14,-1 14,14-14,-13 0,13-13,13 13,1-26,12 13,14-13,0 13,-1-13,1-1,0 1,-14 13,-13-13,14 0,-14 13,0-14,-13-12,14-1</inkml:trace>
  <inkml:trace contextRef="#ctx1" brushRef="#br0" timeOffset="183791.1346">17868 11483,'0'0,"0"0,0 0,0 0,0 0,0 0,-26 40,-1 13,-13-1,14 15,-14-14,1-1,12 1,14-26,0-1,-1 1,1-14,13 0,13 0,14-13,13 0,13-13,-1 0,1 0,0-1,14 1,-1 0,-13 0,-14 13,1-13,-13 13,-1-14,-13 14,0-13,1 13,-1-13,-13 0,13-14,-13 14,0-13,0 26</inkml:trace>
  <inkml:trace contextRef="#ctx1" brushRef="#br0" timeOffset="184186.7327">17881 11562,'0'0,"0"0,0 0,0 0,0 0,0 0,0 0,0 0,0 0,0 0,0 40,14 0,-1 39,0 27,0 26,1 0,-1-26,0-40,0 1,-13-28,0-12,0-1,0-13,13-13,-13 0,0-13,-13 0,13 13,0-13,0 26</inkml:trace>
  <inkml:trace contextRef="#ctx0" brushRef="#br0" timeOffset="758129.5739">8930 3442</inkml:trace>
</inkml:ink>
</file>

<file path=ppt/ink/ink17.xml><?xml version="1.0" encoding="utf-8"?>
<inkml:ink xmlns:inkml="http://www.w3.org/2003/InkML">
  <inkml:definitions>
    <inkml:context xml:id="ctx0">
      <inkml:inkSource xml:id="inkSrc0">
        <inkml:traceFormat>
          <inkml:channel name="X" type="integer" max="1920" units="cm"/>
          <inkml:channel name="Y" type="integer" max="1080" units="cm"/>
        </inkml:traceFormat>
        <inkml:channelProperties>
          <inkml:channelProperty channel="X" name="resolution" value="55.78152" units="1/cm"/>
          <inkml:channelProperty channel="Y" name="resolution" value="55.81395" units="1/cm"/>
        </inkml:channelProperties>
      </inkml:inkSource>
      <inkml:timestamp xml:id="ts0" timeString="2020-09-03T06:56:48.420"/>
    </inkml:context>
    <inkml:brush xml:id="br0">
      <inkml:brushProperty name="width" value="0.05292" units="cm"/>
      <inkml:brushProperty name="height" value="0.05292" units="cm"/>
      <inkml:brushProperty name="color" value="#7030A0"/>
    </inkml:brush>
  </inkml:definitions>
  <inkml:trace contextRef="#ctx0" brushRef="#br0">516 8520,'0'0,"0"0,0 0,0 0,0 0,0 0,0 0,0 0,0 0,0 0,0 0,0 0,0 0,0 0,0 0,0 53,40 13,-27 26,14 14,-1-13,1-14,-14-13,0 0,0-13,0-13,14-14,-27 1,0-14,0 14,0-27,0 0,0 0,0 0,0 0</inkml:trace>
  <inkml:trace contextRef="#ctx0" brushRef="#br0" timeOffset="521.0782">410 8268,'0'0,"0"0,0 0,0 0,0 0,27-13,-1 13,14 0,13 0,-27 13,27 0,-13 1,13 12,-40 1,14 12,-1 14,1-13,-14 13,-13 0,0 0,0 0,-27-14,14 14,-13-13,-14-14,13-12,14 12,0-26,0 0,0 13,13-13</inkml:trace>
  <inkml:trace contextRef="#ctx0" brushRef="#br0" timeOffset="894.2307">887 7514,'0'0,"0"0,0 0,0 0,0 0,0 0,0 53,0 13,13 27,13 26,-12 0,12 0,14 13,-14-13,14 0,0-13,-14-13,14-14,0 1,-14-41,1 1,-1-14,1 1,-1-14,-26-13</inkml:trace>
  <inkml:trace contextRef="#ctx0" brushRef="#br0" timeOffset="1557.9461">1112 8149,'0'0,"0"0,0 0,0 0,0 0,0 0,0 0,0 0,0 0,0 0,0-26,13-14,-13 14,13-1,-13 1,13-1,1 14,-1 13,0-13,0 13,14 13,-14 13,14 1,-1 26,-13-14,1 28,-1-14,-13 13,0-13,0 0,0-14,0 1,0-14,0-12,0-1,0 0,13 0,0-26,1 0,12 0,0-14,1-13,-1 1,1-1,-1-13,1 13,-27 40</inkml:trace>
  <inkml:trace contextRef="#ctx0" brushRef="#br0" timeOffset="2341.1859">1813 8057,'0'0,"0"0,0 0,0 0,0 0,0 0,0 0,0 0,0 0,0 0,0 0,0 0,0 0,0 0,0 0,0 0,0-27,0-13,0 14,-13-14,13 1,-13 12,0-13,-1 1,14 12,-13 1,13-14,0 14,13-1,1-12,-1-1,13 13,14 1,-14-1,14 14,0 0,-14 0,14 13,-13 13,-1 0,0 14,1 12,-14 14,0 0,1 13,-14 1,0-15,-14 1,14 0,0-13,0-14,0-12,0-1,0-13,14-27,12 1,1-14,-1-13,1-13,12 0,-12-13,12 13,-12 13,-27 39</inkml:trace>
  <inkml:trace contextRef="#ctx0" brushRef="#br0" timeOffset="3466.1101">1535 7951,'0'0,"0"0,0 0,0 0,0 0,0 0,0 0,0 0,0 0,0 0,0 0,0 0,0 0,0 0,0 0,0 0,0 0,0 0,0 0,0 0,0 0,0 0,0 0,0 0,0 0,0 0,0 0,0 0,0 0,40 13,-13 13,-1 14,0 0,-12-1,-1 1,-13 0,13-14,-13 1,0-1,0-13,13 1,-13-14,0 13,0-13,14-13,-1-1,0 1,14-13,-1-14,-26 27,13 13</inkml:trace>
  <inkml:trace contextRef="#ctx0" brushRef="#br0" timeOffset="4838.1433">2263 6588,'0'0,"0"0,0 0,0 0,0 0,0 0,0 0,0 0,0 0,0 0,27 53,-1 26,14 27,13 13,-13 14,13-1,-1-13,-12 0,0-13,-14 0,14-14,-13-12,-14-14,0-26,0-1,0 1,1-27,-14 14,13-14,-13-13,0 13,13 0,-13-13,0 0,0 0,0 13,0-13,0 0,0 0,0 0,0 0,0 0,0 0,0 0,0 0,0 0,0 0,0 0,0 0,0 0,0 0,0 0,0 0,0 0,0 0,0 0,0 0,0 0,0 0,0 0,0 0,0 0,0 0</inkml:trace>
  <inkml:trace contextRef="#ctx0" brushRef="#br0" timeOffset="6155.0386">2528 6906,'0'0,"0"0,0 0,0 0,0 0,0 0,0 0,0 0,0 0,26 39,1 1,13 26,-14-13,14 13,0-13,-14 13,0-13,1-13,-1 0,1-14,-14 0,0-12,1-1,-14-13,13-13,-13-1,0-12,0-14,-13 1,13-14,-14-13,1-1,0 15,0-1,-1 0,14 13,-13 14,13 12,0-12,0 13,13 13,-13 0,14 13,-14 13,13 1,0 12,0 1,1 13,12-13,-13-14,1 14,12-14,0 1,-12-14,12-13,-13 13,14-13,-14-13,14-13,-14-1,13 1,-26-14,14-13,-14 13,-14-13,14 14,-13-1,0 14,-14-1,1 14,-1 0,1 13,-1 0,-12 13,12 13,1 1,13-14,-1 14,14-27</inkml:trace>
  <inkml:trace contextRef="#ctx0" brushRef="#br0" timeOffset="6595.8911">3282 6231,'0'0,"0"0,0 0,0 0,0 66,14 0,-14 0,13 1,0 12,-13-13,13 0,-13 0,14-13,-14 0,0-26,-14-1,14 1,-13-1,0 14</inkml:trace>
  <inkml:trace contextRef="#ctx0" brushRef="#br0" timeOffset="6872.2065">3124 6747,'0'0,"0"0,0 0,0 0,0 0,0 0,0 0,0 0,0 0,0 0,0 0,0 0,0 0</inkml:trace>
  <inkml:trace contextRef="#ctx0" brushRef="#br0" timeOffset="7202.9522">3521 6641,'0'0,"0"0,0 0,0 0,0 0,0 0,0 0,0 0,0 0,0 0,0 0,0 0,0 0,0 0,0 0,0 0</inkml:trace>
  <inkml:trace contextRef="#ctx0" brushRef="#br0" timeOffset="7653.1557">3481 5741,'0'0,"0"0,0 0,0 0,0 0,0 0,0 0,0 0,0 0,0 0,0 0,0 0,0 0,40 27,26 13,13 26,-13 26,14 14,-27 40,0 79,-27 0,-13-14,1-52,-14-133</inkml:trace>
</inkml:ink>
</file>

<file path=ppt/ink/ink18.xml><?xml version="1.0" encoding="utf-8"?>
<inkml:ink xmlns:inkml="http://www.w3.org/2003/InkML">
  <inkml:definitions>
    <inkml:context xml:id="ctx0">
      <inkml:inkSource xml:id="inkSrc0">
        <inkml:traceFormat>
          <inkml:channel name="X" type="integer" max="1920" units="cm"/>
          <inkml:channel name="Y" type="integer" max="1080" units="cm"/>
        </inkml:traceFormat>
        <inkml:channelProperties>
          <inkml:channelProperty channel="X" name="resolution" value="55.78152" units="1/cm"/>
          <inkml:channelProperty channel="Y" name="resolution" value="55.81395" units="1/cm"/>
        </inkml:channelProperties>
      </inkml:inkSource>
      <inkml:timestamp xml:id="ts0" timeString="2020-09-03T06:39:08.995"/>
    </inkml:context>
    <inkml:brush xml:id="br0">
      <inkml:brushProperty name="width" value="0.05292" units="cm"/>
      <inkml:brushProperty name="height" value="0.05292" units="cm"/>
      <inkml:brushProperty name="color" value="#7030A0"/>
    </inkml:brush>
    <inkml:context xml:id="ctx1">
      <inkml:inkSource xml:id="inkSrc115">
        <inkml:traceFormat>
          <inkml:channel name="X" type="integer" max="1366" units="cm"/>
          <inkml:channel name="Y" type="integer" max="768" units="cm"/>
        </inkml:traceFormat>
        <inkml:channelProperties>
          <inkml:channelProperty channel="X" name="resolution" value="39.7093" units="1/cm"/>
          <inkml:channelProperty channel="Y" name="resolution" value="39.58763" units="1/cm"/>
        </inkml:channelProperties>
      </inkml:inkSource>
      <inkml:timestamp xml:id="ts1" timeString="2020-09-03T06:44:17.811"/>
    </inkml:context>
  </inkml:definitions>
  <inkml:trace contextRef="#ctx0" brushRef="#br0">1482 5953,'0'0,"0"0,0 0,0 0,0 0,0 0,0 0,0 0,0 0,0 0,0 0,-26-26,-1-1,-12 14,12 0,-12 0,-1 13,-13 13,13 13,0 1,1 26,-1-14,27 1,0 0,13-1,0-12,13-1,13-13,1 1,-1-28,27-25,0-14,0 0,0-13,-26 26,12-13,-26 14,14 12,-14 1,0 12,-13 1,14 13,-14 0,13 27,-13 12,13 1,-13 13,13 0,1 0,-1-14,0 14,14-26,-14-1,13-13,14 1,-14-14,-12-14,-14 14</inkml:trace>
  <inkml:trace contextRef="#ctx0" brushRef="#br0" timeOffset="274.3886">1840 5503,'0'0,"0"0,0 0,0 0,0 0,13 27,13 26,14 13,0 53,0-13,-1 13,-25-13,-14-1,-14 1,-25 0,-14 0,0-13,13-14,27-66</inkml:trace>
  <inkml:trace contextRef="#ctx0" brushRef="#br0" timeOffset="12933.6877">3177 5702,'0'0,"0"0,0 0,0 0,0 0,0 0,0 0,0 0,0 0,0 0,13 53,0 13,0 13,0-13,1 1,-14-15,13 1,-13-26,0-1,0 1,0-14,0 0,-13-13,13 0</inkml:trace>
  <inkml:trace contextRef="#ctx0" brushRef="#br0" timeOffset="13310.5857">2700 5834,'0'0,"0"0,0 0,0 0,0 0,0 0,0 0,40-13,26-14,27 1,26-14,-13 1,-27 12,-13 1,-13 12,0 1,-13 0,-1 0,-12-1,-1 14,-12 0</inkml:trace>
  <inkml:trace contextRef="#ctx0" brushRef="#br0" timeOffset="13846.3221">3666 5847,'0'0,"0"0,0 0,0 0,0 0,0 0,0 0,0 0,0 0,0 27,-13 26,13 0,0-14,13 14,1-13,-1-14,13 1,1-1,-1-26,14 0,0-13,-14 0,14-27,-14 0,1 1,-1-14,-26 13,0 0,0 1,-13 12,-14 1,14 26,-13 0,-1 13,1 0,-1 1,14-1</inkml:trace>
  <inkml:trace contextRef="#ctx0" brushRef="#br0" timeOffset="14180.1554">4275 5503,'0'0,"0"0,0 0,0 0,0 0,0 53,13 0,1 0,-1 13,13 0,-12 1,12-15,-13 1,0 0,1-26,-1-1,-13-13,0 1,0-14,0 0</inkml:trace>
  <inkml:trace contextRef="#ctx0" brushRef="#br0" timeOffset="14396.1226">4262 5980,'0'0,"0"0,0 0,0 0,53-14,0-12,0-1,13 1,-53 13,-13 13,13 0,1 0</inkml:trace>
  <inkml:trace contextRef="#ctx0" brushRef="#br0" timeOffset="14988.502">5241 5728,'0'0,"0"0,0 0,0 0,0 0,0 0,0 0,0 0,-26 0,-27 13,13 14,0-1,14 14,0 0,-1-1,14 1,13-27,0 14,0-14,13 14,0-27,14 0,-1-14,-13 1,14-13,-14-14,0 0,1 1,-1 25,-13-12,0 13,0-1,0 1,0 26,13 1,-13 12,13 14,1-1,-1 1,0 0,-13 0,27-14,-14 0</inkml:trace>
  <inkml:trace contextRef="#ctx0" brushRef="#br0" timeOffset="15332.0622">5466 5464,'0'0,"0"0,0 0,0 0,14 66,-1 53,0-13,13 13,-12-13,-1-1,0-52,0 0,1-13,-14-14,13-26,0 0,-13-26,13-1,-13 14,0 13</inkml:trace>
  <inkml:trace contextRef="#ctx0" brushRef="#br0" timeOffset="16380.997">6274 5662,'0'0,"0"0,0 0,0 0,0 0,0 0,0 0,0 0,0 0,13 53,0 26,0 14,1 26,-1 0,0-40,0-12,-13-14,0-1,14-25,-14-1,-14-12,14-14,-13-14,0-25,-14-1,14 0,0-39,0-14,-1 1,14 12,27-12,-1 26,14 13,-13 0,12 26,1 1,-14-1,14 14,0 26,-14 1,1 12,-27 1,0 12,0 1,-13 0,-1-1,1-12,-13-1,12-26,1-13,0 0,0-14,13-12,0 12,13 1,-13-1,0 1,13 13,14-1,-1 14,1 0,12 0,1 14,0 12,-1 14,1-14,-13 27,12-13,-25-1,12 1,-26-13,13-1,-13-13,0 1,-13-1,0-13,0-27,-14 1,14-14,13-13,0 0,0 0,13 0,14 1,-14 12,13 0,1 14,12-1,-12 1,-1 13,-26 13</inkml:trace>
  <inkml:trace contextRef="#ctx0" brushRef="#br0" timeOffset="16794.4937">7319 5543,'0'0,"0"0,0 0,0 0,0 0,0 0,0 0,0 0,0 0,0 0,0 0,-26 26,-1 27,1-13,-1 13,14-13,13-1,-13 1,26 0,0-14,14 1,-14-27,14 0,-1-14,-13 1,14-26,-14 12,13-13,-12-13,-14 14,0-1,0 0,0 14,-14 13,1 13,-13 0,-1 13,14 0</inkml:trace>
  <inkml:trace contextRef="#ctx0" brushRef="#br0" timeOffset="17346.1901">7677 5199,'0'0,"0"0,0 0,0 0,13 66,-13 0,0 14,0-1,0-13,0-13,0 0,0-26,0-1,-13 0,13-12,0-1,0-13,0-13,0-1,13-12,0 0,14-14,-1 13,1 14,-1 0,14 0,-1 26,-12 0,13 14,-14 12,-13-12,1 12,-28 1,1-13,-13-1,-14 1,13-14,-26-13,14 0,-14-13,13 13,40 0</inkml:trace>
  <inkml:trace contextRef="#ctx0" brushRef="#br0" timeOffset="17945.2828">8405 5715,'0'0,"0"0,0 0,0 0,0 0,0 0,-27-26,1 12,-1-12,-12 13,12-1,-13 14,1 14,-1-1,13 13,1 1,13 12,13 1,13 0,0-14,14 1,-14-14,13-13,1-13,-1 0,1-14,-1 1,1-14,-1-13,-13 13,1 14,-1-1,-13 14,0 0,0 13,0 13,0 14,13 12,0 1,1-14,12 14,1-13,12-14,-12 0,12-13,-12 0,-27 0</inkml:trace>
  <inkml:trace contextRef="#ctx0" brushRef="#br0" timeOffset="18494.1714">8643 5252,'0'0,"0"0,0 0,0 53,13 0,-13 13,0 0,13 0,-13-13,0-13,14-14,-14 1,0-1,0-13,13 1,-13-1,0-26,0 13,13-27,0 1,1-1,12 1,0 13,14-1,-13 1,12 13,-12 0,13 13,-27 1,13-1,-13 0,1 0,-1 1,-13 12,0-13,-13 14,-14-14,-12 0,-1 0,0-13,-13 0,27 0,-1 0,1 0,13 0,-1-13</inkml:trace>
  <inkml:trace contextRef="#ctx0" brushRef="#br0" timeOffset="18790.1027">9159 5569,'0'0,"0"0,0 0,0 0,0 0,13 27,1 13,-1-1,0 1,0-14,-13 1,13-14,-13 14,0-27,0 0</inkml:trace>
  <inkml:trace contextRef="#ctx0" brushRef="#br0" timeOffset="18973.4053">9133 5411,'0'0,"0"0,0 0,0 0,0 0,0 0</inkml:trace>
  <inkml:trace contextRef="#ctx0" brushRef="#br0" timeOffset="19295.176">9477 5146,'0'0,"0"0,0 0,0 0,0 53,0 13,0 0,0 1,0-1,0-13,0-1,0 1,0-13,0-13,0 12,13-26,-13 1,13-14,0 0</inkml:trace>
  <inkml:trace contextRef="#ctx0" brushRef="#br0" timeOffset="19539.7545">9636 5477,'0'0,"0"0,0 0,0 0,0 0,13 53,13-14,-13 1,14 13,-14-26,0-1,1 0,-1-12,-13-14,0 0,0 0</inkml:trace>
  <inkml:trace contextRef="#ctx0" brushRef="#br0" timeOffset="19676.1014">9609 5358,'0'0,"0"0,0 0,0 0,0 0</inkml:trace>
  <inkml:trace contextRef="#ctx0" brushRef="#br0" timeOffset="19994.5189">9913 5120,'0'0,"0"0,0 0,0 0,0 39,0 14,0 13,0-13,0 0,14 0,-14 0,0-13,0-14,13 1,-13-1,13 1,0-14,1-13,-1 0</inkml:trace>
  <inkml:trace contextRef="#ctx0" brushRef="#br0" timeOffset="20690.1089">9927 5503,'0'0,"0"0,0 0,0 0,0 0,53-26,0 13,13-14,-13 14,-27 0,14 0,-14 13,-12-14,-1 14,0 0,0 14,1 12,-1 0,-13 14,0-13,13-1,-13 0,0 1,13-14,-13 0,0 1,13-14,1-14,-1 1,13-13,-12-1,-1-12,0 12,0 1,-13-1,14 14,-14 0,13 0,-13-1,0 28,0 12,-13 27,-1 26,1 14,13 13,-13 0,13-1,-13-12,13 0,-14-41,14 1,0-26,0-14,14-13,-14 13,0-13</inkml:trace>
  <inkml:trace contextRef="#ctx0" brushRef="#br0" timeOffset="20994.1451">11144 5212,'0'0,"0"0,0 0,0 0,0 0,0 0,0 53,0 13,14 1,-14 12,0-13,0-13,0 0,13-13,-13-14,0 0,0-12,-13-14</inkml:trace>
  <inkml:trace contextRef="#ctx0" brushRef="#br0" timeOffset="21755.2276">10774 5292,'0'0,"0"0,0 0,0 0,0 0,0 0,53-14,13 1,-13 0,0 0,0-14,-14 1,1-14,-13 14,12-1,-12 14,-14-13,14 12,-14 1,0 13,0 0,14 13,-1 14,1 26,-1 0,-13 0,14 13,-14-13,0 13,-13-13,0-14,0 14,-13-13,0-14,13 1,-13-14,-1 0,14-13,0 14,-13-28,13 14,13-26,1 13,-1-14,0-13,14 14,-14 13,13 0,-13-1,1-12,-14 26,13-13,0 13,0 0,1 13,-1-13,0 26,0-12,1 12,12 0,-13 1,1-14,12 14,0-14,-12 13,12-12,-26-14</inkml:trace>
  <inkml:trace contextRef="#ctx0" brushRef="#br0" timeOffset="22289.0068">11872 5450,'0'0,"0"0,0 0,0 0,0 0,0 0,0 0,27-26,-1 0,-12-1,-1 14,0-14,0 14,0 0,-13 13,0-13,0-1,0 14,-26 14,13-1,-14 13,1 1,13 13,-14-14,14-13,0 14,13-1,13 1,0 12,14-12,-1-1,1 1,-1-14,14-13,13 0,0-13,0-1,-1-12,-12-1,0-25,-14-1,1 13</inkml:trace>
  <inkml:trace contextRef="#ctx0" brushRef="#br0" timeOffset="24226.2538">12441 5186,'0'0,"0"0,0 0,0 0,0 0,0 0,-26 53,13 0,0 0,-1 0,1-14,13-12,0 12,0-25,13 12,1 0,-14-12,13-14,0 0,0-14,0 1,1-13,-14-14,0-13,0 14,0-1,0 13,-27-12,1 12,-14 1,0 13,1-1,12 14,1 0,-1 0,14 0,13 0,0 0,26-13,1 13,13 0,-14-13,1 13,-1-13,1-1,-14 1,0-13,0 12,-13 1,0-13,0 13,-13-14,0 1,-14-1,1 14,13 0,-1 13,1-14,0 14,13-13,13 13,14 0,-1 0,1 13,12-13,-12 14,12-1,1 13,0 1,-14 13,1-14,-1 14,-13-1,1 14,-1-13,-13 13,13-13,0-14,1 1,12-1,-13 0,14-26,-1 0,-12-13,12 0,0-13,1-14,-14 13,0 1,1-14,-1 27,-13-13,0 12,-13 1,13 0,-14 0,1 13,0 13,-14-13,1 13,0 0,-1 14,14-1,0 14,-1-14,28 1,-1 13,0-14,14 0,-1-12,14-1,-1 0,14-13,0-13,0 0,-13-14,0-12,-14-1,-13-13,1 13,-1 14,0-1,0 1,-13 13,0-1,14 14,-14 0,0 14,13 12,-13 14,0-1,13 14,-13-13,0-13,0-14,0 13,0-13,0-13,0 14,0-14,0-14,0-12,0-14,0 1,0-14,13-13,1 13,12 13,0 0,14 14,0 26,13 0,-13 26,-14 1,14-1,-14 1,-13 12,1-12,-1-1,0 1,-13-14,0 0,13 0,-13 1,0-14,0-14,0 1,0 0,0-14,0 14,0-13,0-1,14 1,-1-1,0 1,14-1,-1 14,14 0,-1 13,1 13,0 0,0 14,-14 13,-13-1,14 14,-27-13,13 13,-26 0,13-14,-14 1,1 0,0-14,0-13,13 1,0-1,-13-13,13 0,0 0,0 0,0 0</inkml:trace>
  <inkml:trace contextRef="#ctx0" brushRef="#br0" timeOffset="26019.1638">10880 3770,'0'0,"0"0,0 0,0 0,26-13,27 13,-13-13,0 13,-14-13,14 13,13-14,-27 14,14 0,-14-13,1 13,12 0,-25 0,12 0,-13 0,14 0,-14 0,-13 0,0 0</inkml:trace>
  <inkml:trace contextRef="#ctx0" brushRef="#br0" timeOffset="28800.0361">4394 6760,'0'0,"0"0,0 0,0 0,0 0,0 0,0 0,0 0,0 0,0 0,0 0,0 0,0 0,0 40,0 26,13 13,-13 1,0-1,0-13,0 0,0 1,0-15,-13-25,13 13,0-27,0 13,0-13,-13-13,13 0,0 0,-13-13</inkml:trace>
  <inkml:trace contextRef="#ctx0" brushRef="#br0" timeOffset="29166.2006">4355 6628,'0'0,"0"0,0 0,0 0,0 0,0 0,0 0,52-13,15 13,-14 0,13 13,-27 13,14-12,-26 12,-1-13,1 14,-14-1,0 1,1 12,-28-12,-25 12,-1-12,-13 13,0-14,13 0</inkml:trace>
  <inkml:trace contextRef="#ctx0" brushRef="#br0" timeOffset="29593.3947">5215 6482,'0'0,"0"0,0 0,0 0,0 0,0 0,-53 66,0 27,0 0,13-1,1 14,12-13,14-27,0 0,13-13,0 0,26-13,1-1,-1-26,14 1,13-14,-14-14,-12 1,13 0,-40 26</inkml:trace>
  <inkml:trace contextRef="#ctx0" brushRef="#br0" timeOffset="30195.4291">5413 6641,'0'0,"0"0,0 0,0 0,0 0,27 66,-1 14,-12-1,-1-13,13 0,-13 0,-13-13,14-13,-1-14,-13 1,0-14,13 0,-13 1,-13-14,13-14,-13 1,-1-13,1-27,0 0,0 0,13 0,0 0,13 0,0 0,14 14,-14-1,13 13,1 14,-1 0,14 13,-13 13,12 0,1 14,-14-1,1 1,-1-1,-12 27,-14-13,-14 13,-12 0,-1 0,-12-14,-1 14,-13-26,0 12,0-25,0-1,0 0,27-13,13 0</inkml:trace>
  <inkml:trace contextRef="#ctx0" brushRef="#br0" timeOffset="30603.4189">5996 6403,'0'0,"0"0,0 0,0 0,0 0,26 53,1 13,12 0,1 0,13 14,-26-14,12 26,-12 1,-1-14,-26 27,0-13,-26-14,-1 1,1-41,-1 1,1-27,13 0,-1-26,1 0,13-14,0 14,0 13</inkml:trace>
  <inkml:trace contextRef="#ctx0" brushRef="#br0" timeOffset="31124.6006">6644 6800,'0'0,"0"0,0 0,0 0,0 0,0 0,0 0,0 0,27 0,-1 0,14 0,-14-13,14 13,-13-14,-1 14,1 0,-14-13,13 13,-26 0,0 0,0 0,0 0</inkml:trace>
  <inkml:trace contextRef="#ctx0" brushRef="#br0" timeOffset="31448.1144">6578 7064,'0'0,"0"0,0 0,0 0,0 0,0 0,53-13,0 13,13 0,-13-13,0 0,13-1,-13 1,-13 13,0-13,-1 13,1-13,0 13</inkml:trace>
  <inkml:trace contextRef="#ctx0" brushRef="#br0" timeOffset="31962.0913">7399 6535,'0'0,"0"0,0 0,0 0,0 0,0 0,0 0,0 0,13 53,0 13,0 27,14 13,-14 0,-13-1,0-12,0 0,0-27,-13-13,0-14,13 1,-14-14,1-26,0 0,0 0,-1 0,14 0</inkml:trace>
  <inkml:trace contextRef="#ctx0" brushRef="#br0" timeOffset="32352.0686">7518 6350,'0'0,"0"0,0 0,0 0,0 0,53 0,0 13,-14 14,14-1,-13 1,0 12,-1 1,-12 0,-14-1,-13 1,-13 0,0-1,-1 1,-25-13,-1-1,-13-26,0 13,13-13,1 0,-1 0,40 0</inkml:trace>
  <inkml:trace contextRef="#ctx0" brushRef="#br0" timeOffset="32765.9804">8206 6178,'0'0,"0"0,0 0,0 0,0 0,-26 79,-14 27,0 0,0 13,14-13,0 0,12 0,14-27,0 0,14-12,12-15,14-12,-14-13,1-14,12 0,28-26,-1 0,13-27,-13 13,-13-12,-39 39</inkml:trace>
  <inkml:trace contextRef="#ctx0" brushRef="#br0" timeOffset="33347.1752">8643 6681,'0'0,"0"0,0 0,0 0,0 0,0 0,0 0,0 0,-13-40,-1 0,1 1,0 12,13-12,0 25,13-12,-13 13,13 13,14 13,-14 0,14 14,-1-1,-13 14,1-14,-14 14,0 0,-14-1,1 1,0 0,0-14,13 0,-14 1,1-14,13 0,0 1,0-14,27 0,12-14,14 1,0 0,13-14,1-12,12 12,-13-12,-53 39</inkml:trace>
  <inkml:trace contextRef="#ctx0" brushRef="#br0" timeOffset="33824.947">9053 6324,'0'0,"0"0,0 0,0 0,0 0,0 0,0 0,27 13,26 13,0 14,-14 0,1-1,0 14,-27-13,-13 13,-13-13,-1 12,-25-12,12 0,-12-14,12 1,14-1,0-13,-1 1,14-1,0-13,27 0,-1 0,27 0,0-13,-13-1,13-12,-13-1,-1 14,1-13,-40 26</inkml:trace>
  <inkml:trace contextRef="#ctx0" brushRef="#br0" timeOffset="34455.3099">9543 6747,'0'0,"0"0,0 0,0 0,0 0,0 0,53 26,0-12,0 12,-14-13,1-13,-13 0,-14 0,13 0,-12-13,-1 0,0 0,-13-14,0 1,-13-27,13 13,-27-13,14 0,13 14,-13-14,26 13,-13 13,13 1,1 13,-1 13,13 0,1 0,-1 13,14 13,-14 1,14 13,-13-14,-14 14,0-14,-13 1,-13-1,0 1,-1-14,1 0,0 0,0-13,13 14,0-14,13 0,13 0,14 0,0-14,-1 1,14 0,0-14,0 1,0 13,-53 13</inkml:trace>
  <inkml:trace contextRef="#ctx0" brushRef="#br0" timeOffset="34820.2609">10562 6204,'0'0,"0"0,0 0,0 0,0 0,40 53,-1 0,-12 13,-1 14,1-14,-1 0,-12 0,-14 14,0-14,-27 13,-26 1,-13-14,0-13,13-14,0 1,53-40</inkml:trace>
  <inkml:trace contextRef="#ctx0" brushRef="#br0" timeOffset="38640.2365">3534 7951,'0'0,"0"0,0 0,0 0,0 0,0 0,0 0,0 0,0 0,0 0,0 0,0 0,0 0,0 0,0 0,0 0,0 39,-13 1,13 13,0 13,-14-13,14 13,-13-26,13 13,0-13,-13-1,13-12,0-1,0-13,0 1,0-1,13-13</inkml:trace>
  <inkml:trace contextRef="#ctx0" brushRef="#br0" timeOffset="39050.2215">3388 7951,'0'0,"0"0,0 0,0 0,0 0,0 0,0 0,40-27,0 1,13-1,0 14,0 13,-14-13,1 13,0 13,-14 0,-13 14,1-1,-28 1,1-1,-13 14,-14-14,14 14,-14-14,13 14,-12-27,12 1</inkml:trace>
  <inkml:trace contextRef="#ctx0" brushRef="#br0" timeOffset="39442.3235">4050 7686,'0'0,"0"0,0 0,0 0,0 0,-13 66,-14 0,14 27,0 13,0 0,-1-40,14 0,0-13,0 0,14-13,-1-14,13 0,1-12,13-28,-1 1,27-26,-13-1,-13 0,-40 53</inkml:trace>
  <inkml:trace contextRef="#ctx0" brushRef="#br0" timeOffset="40026.3083">4434 7739,'0'0,"0"0,0 0,0 0,0 0,0 0,0 0,0 40,0 26,0 0,0 13,0-12,13-1,-13 0,0-13,0-27,0 14,-13-27,13 14,0-27,0 0,-13-14,13-12,-14-14,14 1,0-14,14 0,-14 0,13 0,0 0,14 13,-14 1,13 12,1 1,13 12,-14 14,14 0,-1 14,-12-1,-1 13,1 1,-14-1,0 14,-13 0,0 13,-13-1,-13 1,-1 0,-13-13,1 0,-1-1,0-25,14-14,13 0,-1-14,1 1,13 13</inkml:trace>
  <inkml:trace contextRef="#ctx0" brushRef="#br0" timeOffset="40348.3772">4844 7594,'0'0,"0"0,0 0,0 0,0 0,0 0,40 66,13 0,-13 0,13 0,-14 0,-12 0,-1 1,-13-1,1 0,-14-13,0 0,-27 0,1 0,-14-27,0 14,14-14,26-13</inkml:trace>
  <inkml:trace contextRef="#ctx0" brushRef="#br0" timeOffset="40736.208">5453 7951,'0'0,"0"0,0 0,0 0,0 0,0 0,0 0,40 0,-1 13,-12-26,13 13,-1 0,-12-13,13 13,-40 0,0 0</inkml:trace>
  <inkml:trace contextRef="#ctx0" brushRef="#br0" timeOffset="40970.5816">5453 8334,'0'0,"0"0,0 0,0 0,40-13,-14 13,14-13,13-14,-53 27,13-13,-13 13</inkml:trace>
  <inkml:trace contextRef="#ctx0" brushRef="#br0" timeOffset="41631.1063">6353 7951,'0'0,"0"0,0 0,0 0,13 39,-13 14,0 0,14 13,-14 1,0-15,13 1,-13 0,0-26,0-1,0 1,0-14,0 0,0-13,0 0,0-13,-13-14,13-12,0-1,0-13,0-13,13 13,-13 0,13-13,0 13,1 0,12 14,-13-14,0 13,14 13,-14 1,14 13,-14 13,0 13,0 13,1 1,-28 13,14-1,-13 14,0-13,-14 13,14-14,0-12,-14-14,1 0,13-26,0-13,-1 12,14 14</inkml:trace>
  <inkml:trace contextRef="#ctx0" brushRef="#br0" timeOffset="42101.1728">7015 7580,'0'0,"0"0,0 0,0 0,0 0,0 0,0 0,-40 80,0 12,1 14,-1-13,0 13,14-1,13-12,13 0,0-14,13 0,0-26,14 0,-14-13,13-14,1 1,-1-14,14 0,-14-13,14 0,-27 0,14-13,-14 13,0-13,-13 26</inkml:trace>
  <inkml:trace contextRef="#ctx0" brushRef="#br0" timeOffset="43689.06">7425 7832,'0'0,"0"0,0 0,0 0,0 0,0 0,0 0,13 26,-13 27,0 0,0 13,14 13,-14-12,0-14,0-1,0-12,0-13,-14-1,14-13,0 1,0-14,0 0,0-14,0 1,0-27,0 14,0-14,0 1,14-1,-14 0,13 0,0 14,0-14,1 14,-1-1,13 14,-12-13,-1 13,0-1,0 1,0 13,1 0,-1 13,13 1,1 12,-14 14,0-1,1 14,-1-13,-13 13,0-13,0 12,-13-12,-14 0,1-14,-1-12,-13-1,14 0,-14-13,1-13,12 0,14-1,0-12,-1 13,14 13</inkml:trace>
  <inkml:trace contextRef="#ctx0" brushRef="#br0" timeOffset="44038.6092">8113 7501,'0'0,"0"0,0 0,0 0,0 0,0 0,0 0,0 0,0 53,0 26,-13 27,0 26,0 1,-1-1,1-13,-13-13,-1 0,1-27,-1-13,14-26,-13 0,12-27,1-13,0 0,0-13,13 26</inkml:trace>
  <inkml:trace contextRef="#ctx0" brushRef="#br0" timeOffset="44881.7673">8219 7818,'0'0,"0"0,0 0,0 0,0 0,0 0,0 40,0 26,14 14,-14-14,0 0,0-13,0 0,0-14,0-12,0-1,-14-12,14-1,0 0,0-26,0 13,0-27,14-12,-14-1,0-13,13 0,0 0,0-13,1 13,12 0,0 14,-12-1,12 0,1 27,-14-13,13 12,-12 14,12 0,-13 14,1 12,-1 0,-26 1,13 13,-14-1,1-12,0-1,0-13,13 14,-14-14,14 0,0-13,0 0,14 0,-1 0,13 0,-12 0,12 0,-13 0,14 14,-14-14,0 13,0 13,-13-13,14 14,-14 13,0-14,-14 14,1-1,-13-12,-14-14,0 14,1-14,12-13,-13 0,27-13,0-1,0 14,13 0</inkml:trace>
  <inkml:trace contextRef="#ctx0" brushRef="#br0" timeOffset="45178.4716">8749 7858,'0'0,"0"0,0 0,0 0,0 0,0 0,0 40,13 26,0 0,-13 0,13 0,-13 1,0-15,0-12,0 0</inkml:trace>
  <inkml:trace contextRef="#ctx0" brushRef="#br0" timeOffset="45534.2073">8934 7488,'0'0,"0"0,0 0,0 0,27 53,-1 13,0 0,1 0,-1 13,-12-12,-1-1,-13 13,0-13,-13 27,-1-14,-12 1,-1-1,1-26,13-40</inkml:trace>
  <inkml:trace contextRef="#ctx0" brushRef="#br0" timeOffset="46222.1536">9503 7554,'0'0,"0"0,0 0,0 53,0 0,0 26,0 14,0-14,0 0,-13 1,13-14,0-13,0 0,0-14,0-12,0-1,-13-12,13-14,0-14,-14-12,14-14,-13 1,13-41,0-12,0 12,0-12,13-1,1 0,12 14,-13 26,14 13,-1 1,1 12,-1 14,1 0,-1 26,-13 13,1 1,-1 26,-13 0,0 0,-13 0,-1 0,-12-1,0-12,-1-13,1-14,-1-13,14-13,0-1,-1 1,14 13</inkml:trace>
  <inkml:trace contextRef="#ctx0" brushRef="#br0" timeOffset="47382.1576">10033 7303,'0'0,"0"0,0 0,0 0,-27 52,1 41,-14 13,13-27,14 1,-13-27,26 13,-13 0,26-26,-13 12,13-12,-13-13,26-1,-12-13,25-13,1-13,0 0,0-14,-1 14,1-40,13-26,-27-14,1 14,-1-14,-12 40,-1 0,-13 14,0 12,13 14,-13 0,0 0,0 26,0 13,0 14,0 26,-13-13,13 0,0 0,-13 0,13-27,-14 1,14-1,0-13,0 1,0-14,-13 0,13-14,13-12,-13-14,14 1,-1-14,-13-14,26 28,-13-14,1 13,12 0,-13 14,1 0,-1 12,13 1,-12 0,-14 0,13 26,0-13,-13 26,-13 1,0-1,-1 14,-12-14,13 1,-1-1,1 1,0-14,13 0,-13 0,13-13,0 14,13-14,0 0,14 0,-1 0,14 0,0 0,-14 0,1 13,-1-13,-13 13,0 0,1 1,-14 12,0 1,-27-1,1 0,-14 1,0-1,1 1,-1-1,13-12,-12-1,12 0,1-13,13-13,-14 0,27 13</inkml:trace>
  <inkml:trace contextRef="#ctx0" brushRef="#br0" timeOffset="47696.2294">10747 7620,'0'0,"0"0,0 0,0 0,0 0,0 0,0 0,0 26,0 27,14 0,-1 13,-13-13,0-13,13-13,-13-14,0-13,0 0</inkml:trace>
  <inkml:trace contextRef="#ctx0" brushRef="#br0" timeOffset="48066.1928">10800 7236,'0'0,"0"0,0 0,0 0,0 0,0 0,40 40,13 0,0 13,-13 0,-1 13,-12-13,-1 13,1 26,-27 1,-14-14,-25 1,-14-1,0 0,13-39,0-13,14 12,13-39</inkml:trace>
  <inkml:trace contextRef="#ctx0" brushRef="#br0" timeOffset="48699.5945">11489 7117,'0'0,"0"0,0 0,0 0,0 0,0 0,0 0,13 53,0 13,0 14,0 26,1 13,-1-27,0-26,-13 1,0-28,13 1,-26-14,13-12,-13-1,0-13,-1 0,14 13</inkml:trace>
  <inkml:trace contextRef="#ctx0" brushRef="#br0" timeOffset="48981.8212">11197 7660,'0'0,"0"0,0 0,0 0,0 0,0 0,53-14,13-12,1-14,-1 14,0-1,13 1,-12-1,-14 1,-1 13,-12-14,-27 14,1-13</inkml:trace>
  <inkml:trace contextRef="#ctx0" brushRef="#br0" timeOffset="49639.406">12018 7131,'0'0,"0"0,0 0,0 0,13 66,-13 26,13 14,-13 13,0 0,0-13,0-13,0-40,0 0,-13-14,13-26,0 14,0-27,-13 0,0-27,13-12,-14-27,1-27,0 0,13-12,0-15,0 1,13 14,0 25,-13 27,14 0,-1 27,0-1,14 1,-1 13,1 13,12 13,1 13,0 14,-14 0,1 13,-14 0,0-14,-26 14,0-13,-1 0,-25-14,12-13,1 1,-1-1,1-13,13 13,-14-13,27 0</inkml:trace>
  <inkml:trace contextRef="#ctx0" brushRef="#br0" timeOffset="50009.4283">12627 6853,'0'0,"0"0,0 0,0 0,0 0,-27 66,1 26,-1 14,1 0,13 0,-1-13,1-1,0 1,13-14,13-13,-13-26,27 13,-1-27,1 1,26-27,-14 0,14-13,-13-14,-14 14,-26 13</inkml:trace>
  <inkml:trace contextRef="#ctx0" brushRef="#br0" timeOffset="50674.0536">12891 7170,'0'0,"0"0,0 0,0 40,0 26,0 0,0 14,0-1,0-13,0 0,0-13,0 0,-13-26,13-1,0-13,0-13,0-13,-13-27,13 1,0-14,-13-27,13-12,0-1,13-13,-13 27,0 13,13 13,-13 0,13 13,1 14,12-1,-13 14,27 0,0 13,0 13,-1 14,1-1,-14 27,1-13,-1 13,-12-1,-14 1,0 14,-27 12,-13-13,1 13,-14 1,13-27,0 0,14-14,-14 1,14-14,-1-12,1-1,13-13,-1 0,14 13</inkml:trace>
  <inkml:trace contextRef="#ctx0" brushRef="#br0" timeOffset="51101.1928">13355 6641,'0'0,"0"0,0 0,0 0,0 0,0 0,0 0,13 27,-13 25,13 28,-13 12,0 41,13-1,-26-13,13 13,-13-26,0 0,0-13,-1-1,14-39,-13 0,13-26,-13-1,13-13,0-13,0-13,0 0,0 0,0 13</inkml:trace>
  <inkml:trace contextRef="#ctx0" brushRef="#br0" timeOffset="52138.1029">13699 7131,'0'0,"0"0,0 0,0 0,0 66,-13 0,13 0,-14 13,1 1,0-14,13 0,-13-13,-1 0,14-27,-13 1,13-14,-13 0,13 0,-13-26,0 0,13 0,-14-14,14-12,0-14,0 0,14 0,-14-13,26-27,0 14,1-1,-14 14,0 13,14 0,-14 14,0-1,14 27,-14 0,0-1,14 14,-14 27,13-1,-12 27,-1-13,0 13,-13 13,0-13,0-13,-13 12,0-12,-14-13,14-1,0 0,0-12,-1-14,1 13,13-13,-13 0,13 0,0 0,0-13,13-1,0 1,14 0,12 0,1 0,0-1,0 14,-14-13,1 13,-1 0,-13 0,0 13,1 1,-1 12,-13 0,-13 1,-1 13,-12-1,0 1,-14 0,-13-14,13 14,0-14,14 1,0-14,-1 0,1-13,-1-13,27 0,0 0,0-14,13 1,1 12,-14 14</inkml:trace>
  <inkml:trace contextRef="#ctx0" brushRef="#br0" timeOffset="52702.0633">14162 7435,'0'0,"0"0,0 0,0 0,0 0,0 0,0 0,0 0,0 0,0 0,0 0,40-13,-14-1,1 14,-1 0,1 0,-1 14,-13 12,1 0,-14 14,0-13,-14 12,-12 1,-1 0,1-1,0 1,-1-13,14-1,-14 0,14-12,0-1,0 0,13 0,0-13,13 0,0 0,27 0,13-13,0 0,0 0,-14-14,14-12,-13-1,-14 0</inkml:trace>
  <inkml:trace contextRef="#ctx0" brushRef="#br0" timeOffset="53104.136">14519 6628,'0'0,"0"0,0 0,0 0,0 0,0 0,0 0,14 40,12 26,1 26,12 27,1 0,0-13,-14 0,1-13,-27-1,-14-12,-12 12,0-12,-14-14,0 0,14-26,-14-1,13-12,27-27</inkml:trace>
  <inkml:trace contextRef="#ctx0" brushRef="#br0" timeOffset="53956.1926">14983 6773,'0'0,"0"0,0 0,0 0,0 0,13 66,-13 40,0 0,0-26,0-1,0 0,0-13,-13 1,13-15,-14 1,1-13,0 0,0-14,-14-26,14 0,0-13,0-13,13-1,-14 1,14-1,0-13,0 1,0-1,0-13,0 0,14 0,-1-13,0 13,0-13,14 13,-14 0,-13 14,13 12,0 1,1-1,-1 14,13 0,14 0,0 26,0 0,-1 13,1 14,-14-13,-12 12,-1 1,-13 0,-13-14,-1 1,1-1,-13 1,-14-14,14 13,-1-13,1 14,-1-1,1-12,12 12,1-13,13-13</inkml:trace>
  <inkml:trace contextRef="#ctx0" brushRef="#br0" timeOffset="54355.2608">15697 6628,'0'0,"0"0,0 0,0 0,0 0,0 0,-26 40,-14 26,-13 26,14 1,-1-14,27 1,-1-14,1 0,0-13,13 13,0-13,0 0,13 0,14-27,-1 1,27-1,-13-26,0-13,-1 13,-39 0</inkml:trace>
  <inkml:trace contextRef="#ctx0" brushRef="#br0" timeOffset="55342.4238">15909 6760,'0'0,"0"0,0 0,0 0,0 0,-13 53,13 13,-13 0,13 14,-13-14,13-13,-14 0,14-14,0-12,0-1,0-12,-13 12,13-26,0 13,0-13,0-13,0-13,0-14,0 0,0-26,13 13,-13-13,14 0,-1 0,0 13,13 0,1 13,-14 0,14 14,-14 13,13 0,-12 13,12 0,1 13,-14 13,0 1,0 12,0-12,-13 12,-13 1,0 0,0-14,-14 14,1-14,-1-12,1-1,13 0,-1 0,1 1,0-14,0 0,13 0,13 0,-13-14,26 14,1-13,-1 13,14-13,-13 13,-1 0,0 0,1 0,-14 13,0 0,1 1,-14-1,13 0,-13 14,-13-1,-14 14,1-14,-27 1,13-1,-13 1,13-1,14-13,-1 0,1 1,13-14,0 0,-1 0,14 0,0-14,14-12,-1 0,13 12,-26 14</inkml:trace>
  <inkml:trace contextRef="#ctx0" brushRef="#br0" timeOffset="55969.393">16306 7183,'0'0,"0"0,0 0,0 0,0 0,0 0,0 0,0 0,0 0,0 0,0 0,0 0,0 0,0 0,0 0,0 0,40 0,-14 0,1 0,-14 0,14 14,-14 12,13 1,-12-1,-14 14,0-1,-14-12,-12 13,-1-1,1-12,-1 12,1 1,13-27,-14 14,14-1,0-13,13 1,-13-14,13 13,0-26,13-1,27 14,-1-13,14 0,0 0,-13-14,13 14,-27 0,1-14,-1 14,-13-13,1-1,-1-12,0-1,0 0,-13 1</inkml:trace>
  <inkml:trace contextRef="#ctx0" brushRef="#br0" timeOffset="56334.136">16690 6575,'0'0,"0"0,0 0,0 0,0 0,0 0,0 0,0 0,0 0,27 40,-1 13,14 13,-14 0,27 26,-26 1,-1 0,-13-14,-13 14,-13-1,-27-12,1-14,-14 0,13-26,-13-1,13-12,40-27</inkml:trace>
  <inkml:trace contextRef="#ctx0" brushRef="#br0" timeOffset="124459.2867">3931 8983,'0'0,"0"0,0 0,0 0,0 0,0 0,0 0,0 0,0 0,-13 39,0 14,-1 13,1 1,0 12,0-13,-1-13,1 0,0-13,13-14,-13 0,13-26,-14 0,14-13,0-26,14 12,-14-26,13 13,-13 1,0-1,0 0,0 14,13 0,-13-1,0 1,13-14,1 0,12 1,1-1,12 0,-12 0,12 14,-12 0,13 26,-27 0,0 26,0 0,-13 14,-13 0,0 13,-14-14,14 1,-13-13,12-1,14-13,-13 1,13-1,0-13,13 0,1 0,12 0,1 0,12-13,1 26,-14-13,14 13,-13 13,-14-12,0 25,0-12,-26 12,0 1,-14 0,-12 0,-1-14,-13 0,13 1,1-14,-1-13,13 0,1 0,26 0</inkml:trace>
  <inkml:trace contextRef="#ctx0" brushRef="#br0" timeOffset="124891.1589">4527 9221,'0'0,"0"0,0 0,0 0,0 0,0 0,0 0,0 0,0 0,0 0,0 0,13 26,0 14,0 13,1 0,-1-14,-13 1,0 0,13-14,-13-13,0 14,0-27,13 13,-13-26,0 13,0 0,0 0,13-13</inkml:trace>
  <inkml:trace contextRef="#ctx0" brushRef="#br0" timeOffset="125286.0874">4910 9247,'0'0,"0"0,0 0,0 0,0 0,0 0,0 0,27 0,13-13,-1 13,1-13,-14 13,1 0,-1-13,1 13,-14 0,-13 0,0-14,0 14</inkml:trace>
  <inkml:trace contextRef="#ctx0" brushRef="#br0" timeOffset="125626.491">5082 9525,'0'0,"0"0,0 0,0 0,0 0,0 0,0 0,0 0,0 0,0 0,40-13,-13 0,-14-1,13 1,1 0,-14 0,-13 13,13-14,-13 14,0 0,0 0,0 0</inkml:trace>
  <inkml:trace contextRef="#ctx0" brushRef="#br0" timeOffset="126610.2355">6075 8969,'0'0,"0"0,0 0,0 0,0 0,0 0,0 0,0 27,0 13,-13-1,0 1,-1-14,14 1,-13-14,13 14,0-14,0 0,0-13,13 0,1 0,-1-13,13 13,1-13,-1 13,14-14,0 28,-14-1,14 0,-27 0,14 14,-14 12,0-12,-13-1,0 1,0-1,-13 1,13-14,-27 13,14-12,-27 12,14-13,0-13,-1 13</inkml:trace>
  <inkml:trace contextRef="#ctx0" brushRef="#br0" timeOffset="127030.994">6009 8996,'0'0,"0"0,0 0,0 0,0 0,0 0,0 0,0 0,0 0,0 0,40-27,-1 1,14-1,-26 1,-1 13,-12 13,-14 0,13-13,-13 13</inkml:trace>
  <inkml:trace contextRef="#ctx0" brushRef="#br0" timeOffset="127354.1201">6671 8837,'0'0,"0"0,0 0,0 0,0 0,0 53,-13 0,-1 13,14 0,-13-13,0 0,0 0,-1 0,14-27,-13 1,0-1</inkml:trace>
  <inkml:trace contextRef="#ctx0" brushRef="#br0" timeOffset="127648.916">6419 9141,'0'0,"0"0,0 0,0 0,0 0,0 0,0 0,0 0,0 0,0 0,0 0,0 0,0 0,0 0,0 0</inkml:trace>
  <inkml:trace contextRef="#ctx0" brushRef="#br0" timeOffset="127878.2087">6935 9128,'0'0,"0"0,0 0,0 0,0 0,0 0,0 0,0 0,0 0,0 0</inkml:trace>
  <inkml:trace contextRef="#ctx0" brushRef="#br0" timeOffset="129022.2424">8233 8850,'0'0,"0"0,0 0,0 0,13 53,-13 13,0-13,0 0,0-13,0 13,0-27,0 1,-13-1,13-13,0 1,0-1,0-13,0-13,0-1,0-12,13-14,0 1,14-1,-14-13,13 13,1 1,12-1,-12 13,-14 14,0 0,1 0,-1 0,0 26,0 0,-13 0,-13 14,13-14,-13 13,0-12,13-1,0 0,0-13,13 13,13-13,1 0,-14 0,13 14,1-14,-14 13,14 0,-14 0,13 14,-26 12,0-12,-13 13,13-1,-26 1,12-14,-12 1,-1-14,-12 0,12-13,1-13,13-13,-1 12,14 14</inkml:trace>
  <inkml:trace contextRef="#ctx0" brushRef="#br0" timeOffset="129471.1875">8815 9141,'0'0,"0"0,0 0,0 0,0 0,0 0,0 0,13-26,14-14,-1 14,1-1,-1 14,1 0,-1 13,-13 26,0 1,1-1,-14 27,0 0,-14-13,1 13,-13-14,13 1,-14-14,14 1,13-14,-13 0,13 1,13-14,0 0,14-14,-1-12,14 13,-1-27,28 14,-14-1</inkml:trace>
  <inkml:trace contextRef="#ctx0" brushRef="#br0" timeOffset="130224.2216">9477 8877,'0'0,"0"0,0 0,0 0,0 0,0 0,0 0,0 0,0 0,0 0,0 0,0 0,0 0,26-27,1 14,-14 13,0-13,-13 13,0 0,0 0,0 13,0 0,-13 14,0-1,13 1,-14-1,1-13,13 14,0-14,-13 0,13 1,0-1,13-13,0 0,14 0,26-13,0-14,-40 27,-13 0</inkml:trace>
  <inkml:trace contextRef="#ctx0" brushRef="#br0" timeOffset="131242.138">5678 8758,'0'0,"0"0,0 0,0 0,0 0,0 0,0 0,0 0,0 0,0 0,-40 39,-13 14,14 0,-1 0,0-13,14 0,26-1,0 1,13 0,14-14,-1 14,0-1,1 1,-1 0,1-1,-14 1,-13 0,13 0,-13-1,0-12,0-14,0 13,-13-12,13-1,0-13,13 13,-13-13,14 13,12 1,14 12,-1 14,14-1,0 14,-13 0,13 0,-13 0,13-13,13-14,0-13,13-13,-12-39,-1-1,-26 0,-27 40</inkml:trace>
  <inkml:trace contextRef="#ctx0" brushRef="#br0" timeOffset="131928.2208">6962 8850,'0'0,"0"0,0 0,0 0,0 0,0 0,0 0,0 0,0 0,26-13,14 0,0 13,-14 13,14 0,-14 14,-12 12,-1 1,0 0,-13 0,0-1,0 1,0-14,0 1,13-1,1-12,-1-1,0-13,0 0,1 0,-1 0,0 0,-13 0,0 0,0 0,0 13,-13 13,0 1,13 13,0-1,13 14,-13 0,13-13,14 13,-14 0,13 0,1-1,-14-12,0 26,-13-13,0 0,-13-13,0-1,-1-25,14-1,-13 0,13 0</inkml:trace>
  <inkml:trace contextRef="#ctx0" brushRef="#br0" timeOffset="132782.1513">9953 8546,'0'0,"0"0,0 0,0 0,0 0,0 0,0 0,0 0,0 0,0 0,0 0,0 0,0 0,-13 53,0-13,-1 13,14-1,0-12,14 13,-1 0,13-13,1 13,-14-14,-13 1,0 0,-13-14,0 14,-14-14,1-12,-1-1,1 0,13-13,-14 0,14 0,13 0,0 0,13 0,0 0,1 13,-1 0,13 14,14-1,0 14,-1 0,1-1,13 1,-13-13,-1-1,1-26,0-13,0 13,-40 0</inkml:trace>
  <inkml:trace contextRef="#ctx0" brushRef="#br0" timeOffset="133086.4332">10721 8427,'0'0,"0"0,0 0,0 0,0 0,13 53,-13 0,0 26,0 40,0-13,0-40,0 0,0-13,0 0,0-13,13-14,-13 1,0-14,0-13</inkml:trace>
  <inkml:trace contextRef="#ctx0" brushRef="#br0" timeOffset="133582.665">11052 8440,'0'0,"0"0,0 0,0 0,0 0,-13 27,-1 26,14 0,-13 13,13-13,-13-1,26 1,-13 0,13-13,1 0,12-14,0-13,-12 1,12-14,-13-14,14 1,-1-13,-12-1,12-12,-13-1,-13 0,14 14,-28-14,14 0,-13 14,0-1,-14-12,1 26,-14-14,14 14,-1 0,1-1,13 14,-1-13,14 13</inkml:trace>
  <inkml:trace contextRef="#ctx0" brushRef="#br0" timeOffset="133921.5028">11952 8162,'0'0,"0"0,0 0,0 0,0 0,-13 67,-1 12,-12 27,-14-14,27-12,-14-14,1 0,-1-13,14-13,-13 13,13-14,-1-26,1 14,0-14,13 0</inkml:trace>
  <inkml:trace contextRef="#ctx0" brushRef="#br0" timeOffset="134191.604">11568 8625,'0'0,"0"0,0 0,0 0,0 0,0 0,0 0,0 0,0 0,0-26,13 0,-13 26,0 0</inkml:trace>
  <inkml:trace contextRef="#ctx0" brushRef="#br0" timeOffset="134536.3239">12031 8678,'0'0,"0"0,0 0,0 0,0 0,0 0,0 0,0 0,0 0,0 0,0 0,0 0,0 0,0 0,0 0,0 0</inkml:trace>
  <inkml:trace contextRef="#ctx0" brushRef="#br0" timeOffset="135220.7563">12375 8321,'0'0,"0"0,0 0,0 0,0 0,0 0,0 0,0 0,0 0,0 0,0 0,0 0,0 0,0 0,14 40,-14 13,13-14,-26 14,13 0,0 0,-14 0,14-13,14-1,-14-12,13-14,-13 0,13-13,-13-13,13 13,-13-13,13 0,-13 13,0 0,0 0,0 0,0 13,-13 13,0 1,13 13,0-1,0 1,0 13,0-13,13-1,-13 1,0-14,0 14,0-13,0-1,-26 0,-1-12,1 12,-14-13,40-13</inkml:trace>
  <inkml:trace contextRef="#ctx0" brushRef="#br0" timeOffset="277925.5343">3799 10028,'0'0,"0"0,0 0,0 0,0 0,0 0,0 0,0 0,0 0,0 0,0 53,0 0,0 13,13-13,-13 13,0-13,0 0,0 0,0-14,0 14,0-13,0 26,13-26,-13 13,0-14,13-12,-13-27</inkml:trace>
  <inkml:trace contextRef="#ctx0" brushRef="#br0" timeOffset="278473.1271">3746 10014,'0'0,"0"0,0 0,0 0,0 0,0 0,0 0,39-13,-12 0,13 13,-1-13,-12 13,12 13,-12-13,13 26,-27 1,13-1,-26 1,0 13,0-14,-13 14,0-27,0 13,-1-12,1-1,0-13,13 13,0-13</inkml:trace>
  <inkml:trace contextRef="#ctx0" brushRef="#br0" timeOffset="278879.2186">4407 9922,'0'0,"0"0,0 0,0 0,0 0,0 0,0 0,0 0,0 0,-13 40,0 12,0 15,0-1,-1-13,1 13,13-13,13-14,1 14,-1 0,0-13,27-14,-14 1,27-14,-13-13,0 0,-1 0,-39 0</inkml:trace>
  <inkml:trace contextRef="#ctx0" brushRef="#br0" timeOffset="279721.3935">4805 10028,'0'0,"0"0,0 0,0 0,0 0,0 0,0 0,0 39,0 1,0 13,0 0,0 0,13-13,-13-1,0-12,0-1,0-13,0 1,0-1,0-13,0 0,0 0,0 0,-13-13,13-14,0 14,-14-27,14 14,14-14,-14 14,13-14,0 13,13-12,-12 12,-1 1,13 13,-12-1,12 1,-13 13,1 0,-1 0,13 13,-26 14,14 13,-14-14,0 14,-14-14,14 1,-13-1,13-13,0 1,-13-1,13 0,0-13,13 13,-13-13,13-13,1 13,-1 0,13 0,-13 0,14 0,-1 13,1 0,-14-13,14 14,-14-1,0 0,0 14,-13-14,0 13,-13 1,0-1,0-13,-1 14,-12-14,13 0,-14-13,1-13,12 0,1 0</inkml:trace>
  <inkml:trace contextRef="#ctx0" brushRef="#br0" timeOffset="280113.051">5466 10239,'0'0,"0"0,0 0,0 0,0 0,0 0,0 0,0 0,0 27,14 13,-1-1,0 1,-13 0,13-1,-13-12,13-1,1 1,-14-14,13 13,-13-26,13 0,-13 0,0 0</inkml:trace>
  <inkml:trace contextRef="#ctx0" brushRef="#br0" timeOffset="280751.1894">5612 9803,'0'0,"0"0,0 0,0 0,0 0,0 0,0 0,0 0,0 0,26 40,14-1,0 14,-1 0,1 0,0-13,-14 13,14 13,-13-13,-14 13,0-13,-13 13,0-13,0 0,-26-14,12 1,-12-14,-1 1,14-14,-13 14,12-14,14-13</inkml:trace>
  <inkml:trace contextRef="#ctx0" brushRef="#br0" timeOffset="281213.1712">6208 10186,'0'0,"0"0,0 0,0 0,0 0,0 0,0 0,0 0,0 0,0 0,0 0,26 0,14 0,-14 0,14-13,-14 13,1 0,-1 0,1 0,-1-13,1 0,-27 13,0 0,13 0</inkml:trace>
  <inkml:trace contextRef="#ctx0" brushRef="#br0" timeOffset="281668.5921">6406 10451,'0'0,"0"0,0 0,0 0,0 0,0 0,0 0,0 0,40 0,-1-13,14 13,0 0,0-13,-26 13,-1 0,1 0,-1-14,-13 14,1 14,-1-14,-13 0,0 0,-13 0,13 0,0 0,0 0</inkml:trace>
  <inkml:trace contextRef="#ctx0" brushRef="#br0" timeOffset="292239.1516">7385 9869,'0'0,"0"0,0 0,0 0,0 0,0 0,0 0,0 0,0 0,0 0,0 0,0 0,0 0,0 0,-26 26,13 27,0-13,-1 0,1 13,0 0,13-1,-13 1,13 0,0 0,13 0,-13-13,0 0,13-14,-13 0,13 1,1-14,-1 0,13 1,-13-14,14 0,-14 0,14-14,-14 14,0-13,0 0,1 0,-1 13,-13-14,0 1,0 13,0-13,0 0,-13 0,-1-1,1 14,0-13,0 0,13 13,-14 0,1 0,13 0,-13 0,13 13,0 0,-13-13</inkml:trace>
  <inkml:trace contextRef="#ctx0" brushRef="#br0" timeOffset="292848.1543">7610 9988,'0'0,"0"0,0 0,0 0,0 0,0 0,0 0,0 0,0 0,0 0,40-13,-13 0,-1-1,14 14,-27 14,14-14,-1 13,-13 13,0 1,-13 12,0-12,0 13,-13-14,0 14,13-27,-13 13,0 1,13-14,-14 0,14 1,0-14,0 13,14-13,-1 13,13-13,14-13,0 13,-1-13,1 13,-13-14,-1 14,-13 0,-13 0,0 0</inkml:trace>
  <inkml:trace contextRef="#ctx0" brushRef="#br0" timeOffset="293312.2864">7187 10795,'0'0,"0"0,0 0,0 0,0 0,0 0,40-13,26 0,40-1,0-12,-1-1,1 1,0-1,-26-12,12 12,-39 14,-13 0,0 0,-1-1,-25 1,-1 13,0 0,-13-13,13 13</inkml:trace>
  <inkml:trace contextRef="#ctx0" brushRef="#br0" timeOffset="293645.3308">7597 10835,'0'0,"0"0,0 0,0 0,0 0,0 0,13 26,1 14,-1 0,13 26,1-13,-14 0,0-1,1-25,-14-1,13 1,-13-14,0-13,13 13</inkml:trace>
  <inkml:trace contextRef="#ctx0" brushRef="#br0" timeOffset="294154.2414">7928 10888,'0'0,"0"0,0 0,0 0,0 0,0 0,0 0,0 0,0 0,0 0,0 0,0 0,0 0,0 0,0 39,13-12,-13-1,14 14,-1-14,0 1,14-14,-14 14,13-14,1 0,-14 0,0-13,14 0,-14 0,0-13,0 13,-13-13,14-14,-14 14,0 0,0-14,-14 1,1 13,0-14,-14 14,14-13,-13 12,-1 14,14-13,0 13,13 0,0 0,0 0</inkml:trace>
  <inkml:trace contextRef="#ctx0" brushRef="#br0" timeOffset="294752.1249">8484 10530,'0'0,"0"0,0 0,0 0,0 0,0 0,0 0,0 0,0 0,0 0,0 0,-13 40,0 0,-1 13,14-14,0 1,0 0,0-1,0-12,14 13,12-14,-13 1,1-1,12-13,-13 0,14 1,-1-14,1 0,-1 0,1-14,-14 1,13 0,-12-13,-1-14,-13 0,-13 0,-1 1,1-1,-13 0,-1 1,1 12,-14 1,0 13,1-1,-1 14,0 0,0 0,40-13</inkml:trace>
  <inkml:trace contextRef="#ctx0" brushRef="#br0" timeOffset="295278.2377">9913 9882,'0'0,"0"0,0 0,0 0,0 0,0 0,0 0,0 0,0 0,0 0,0 0,0 40,14 13,-14 13,13 0,0 0,-13-13,13 0,-13 0,0-13,0-14,0 1,0-1,0-13,0-13,0 0</inkml:trace>
  <inkml:trace contextRef="#ctx0" brushRef="#br0" timeOffset="295643.313">9874 10001,'0'0,"0"0,0 0,0 0,0 0,0 0,0 0,0 0,0 0,13-26,0-14,14 0,12 1,1 12,-13 1,-1 13,1-1,-1 1,-13 13,0 13,1 14,-14-1,0 14,-14 0,-12 13,0-1,-14-12,13 0,1 0,-1-27,1 0,13-13,-1-13</inkml:trace>
  <inkml:trace contextRef="#ctx0" brushRef="#br0" timeOffset="296032.17">10443 9618,'0'0,"0"0,0 0,0 0,0 0,0 0,0 0,-13 39,-14 1,14 26,0 0,-1 0,1 1,13-15,-13 15,13-1,13-13,-13 0,13-14,14 1,-1-14,1-12,13-14,-14-14,14 1,-14 0,-26 26</inkml:trace>
  <inkml:trace contextRef="#ctx0" brushRef="#br0" timeOffset="296893.1106">10681 9604,'0'0,"0"0,0 0,0 0,0 0,13 80,-13-14,14 27,-14-1,13-26,-13-13,0-13,0 0,0-14,0-13,0 0,0 1,0-1,0-13,0 0,-13-13,13-14,-14 1,14-14,0 0,0 1,0-14,14 13,-14-13,26 0,-13 0,14 14,-14-14,0 26,1 1,-1 13,-13-1,13 14,0 14,0-1,-13 13,0 14,0-14,0 14,0-13,-13-1,13 1,0-14,-13 0,13 0,0 0,13-13,-13 0,13 0,1 0,-1-13,0 13,14-13,-14 13,13 0,1 13,-1-13,1 13,-14 1,13 12,-12-13,-1 14,-13-1,0 14,-13-14,-1 14,-25 0,-1-1,0-12,1-1,-1 1,0-14,1 0,12 1,1-14,-1 0,27 0</inkml:trace>
  <inkml:trace contextRef="#ctx0" brushRef="#br0" timeOffset="297498.1566">11144 10001,'0'0,"0"0,0 0,0 0,0 0,0 0,0 0,0 0,0 0,0 0,0 0,0 0,0 0,27-13,13 0,-14 13,1 13,-1 0,-13 0,0 14,1-1,-14 1,-14 13,1-14,13 0,-13-12,0 12,0-13,13 1,-14-1,14 0,-13 0,26-13,-13 0,14 0,12 0,-13 0,14 0,-1-13,1 0,-1 0,1-1,-14 1,0 13,-13-13</inkml:trace>
  <inkml:trace contextRef="#ctx0" brushRef="#br0" timeOffset="297939.4181">11369 9340,'0'0,"0"0,0 0,0 0,0 0,0 0,0 0,0 0,27 26,13 14,13 13,-14 0,14 0,0 13,0-13,0 39,-13 1,-1 0,-25 12,-14-12,0-14,-14 1,-12-27,13-14,-14-12,14-14,0 0,0 1,13-1</inkml:trace>
  <inkml:trace contextRef="#ctx0" brushRef="#br0" timeOffset="298341.2876">11978 9737,'0'0,"0"0,0 0,0 0,0 0,0 0,0 0,0 0,40-14,0 1,-14 13,14-13,-14 13,1-13,-1 13,-26 0,13-13,-13 13,0 0,0 0,0 0</inkml:trace>
  <inkml:trace contextRef="#ctx0" brushRef="#br0" timeOffset="298639.6176">12084 10028,'0'0,"0"0,0 0,0 0,0 0,0 0,0 0,0 0,40-14,26-12,-26 13,13-14,-40 27,-13-13,13 13</inkml:trace>
  <inkml:trace contextRef="#ctx1" brushRef="#br0">17897 8706,'0'-18</inkml:trace>
  <inkml:trace contextRef="#ctx0" brushRef="#br0" timeOffset="310195.3452">12653 9287,'0'0,"0"0,0 0,0 0,0 0,0 0,0 0,0 0,0 0,0 0,40-13,0-14,-14 14,1 0,-1 13,-13-13,14 13,-14 0,0 0,-13 13,0 13,-13 1,0 12,0-12,-14-1,14 1,0-14,-14 0,27 0,-13 1,13-14,0 0,13 0,14 0,-1 0,1-14,12 14,1 0,-14 0,14 0,-13 14,-1-1,1 0,-27 27,0-14,0 27,-27-13,-13 13,14-14,-14 1,-13 0,0 0,0-14,14-13,-1 0,0-13,14 0,26 0</inkml:trace>
  <inkml:trace contextRef="#ctx0" brushRef="#br0" timeOffset="310891.3233">13474 9168,'0'0,"0"0,0 0,0 0,0 0,0 0,-27 13,-12 14,-1-1,14 0,-1 14,14 0,-14-14,27 1,0-1,0 1,14-1,-1 1,13-1,14 0,0-12,-14 12,14-13,-14 1,1-1,-14 0,0 14,1-1,-14 0,-14 14,-12-13,-1-14,1 13,-1-12,1-1,13-13,-1 0,1 0,0-27,13 1,13-14,0 0,1-12,-1-1,13 0,1 0,-1 13,1 0,-1 1,1 12,-1 14,-13 0,14 0,-14-1,0 14,-13 0</inkml:trace>
  <inkml:trace contextRef="#ctx0" brushRef="#br0" timeOffset="311293.9454">12666 10292,'0'0,"0"0,0 0,0 0,67-26,39-1,-1-26,15 1,-1-1,0 13,-13-13,-14 27,-25-1,-28 14,1 0,0-1,-27 1,0 13,0 0,1 0,-1 0</inkml:trace>
  <inkml:trace contextRef="#ctx0" brushRef="#br0" timeOffset="311618.4286">12944 10345,'0'0,"0"0,0 0,0 0,0 0,27 53,-1 13,1 0,-1 1,1 12,-1-26,1 0,-14 0,13-27,-12 1,-1-14,0 0,-13-13</inkml:trace>
  <inkml:trace contextRef="#ctx0" brushRef="#br0" timeOffset="312092.2649">13328 10319,'0'0,"0"0,0 0,0 0,0 0,0 0,0 0,0 53,14 13,-14-13,13-14,-13 14,13-13,0 0,0-14,14-13,-1 14,1-27,13 0,-14 0,1-13,-1-14,0 1,-12-14,-1 0,-13 14,0-14,-13 14,-1-1,1 14,-13-13,-1 12,-12-12,-1 13,13-1,1 1,-1 13,14-13</inkml:trace>
  <inkml:trace contextRef="#ctx0" brushRef="#br0" timeOffset="312643.0333">13831 10107,'0'0,"0"0,0 0,0 0,0 0,0 0,0 0,0 40,0-1,0 14,0 0,0 0,0 0,13-13,1 0,-1-1,13-12,14-1,-13-13,12-13,-12 0,12-13,1-13,-13 12,12-12,-12 0,-14 12,0-12,-13 13,0-14,0 14,-26-14,-1 1,-12 13,-41-14,1 27,-1-13,-12 13,12 0,14 0,53 0</inkml:trace>
  <inkml:trace contextRef="#ctx0" brushRef="#br0" timeOffset="315282.4055">4685 11562,'0'0,"0"0,0 0,0 0,0 0,0 0,0 0,0 0,0 0,0 0,0 40,0 0,0 26,0 0,0-13,0 13,14-13,-14-13,0-1,0-12,0-1,0 14,0-27,13 14,-13-14,0 0</inkml:trace>
  <inkml:trace contextRef="#ctx0" brushRef="#br0" timeOffset="315796.2772">4580 11642,'0'0,"0"0,0 0,0 0,0 0,0 0,0 0,0 0,0 0,0 0,0 0,0 0,26-40,0 14,1-1,-1 14,1 0,13-1,-14 14,1 0,-1 0,0 14,-12-1,-1 0,0 14,0-1,-13 14,-13-1,0-12,0 13,-1-1,1-12,0-1,13-13,-13 1,0-1,13-13</inkml:trace>
  <inkml:trace contextRef="#ctx0" brushRef="#br0" timeOffset="316214.8845">5228 11298,'0'0,"0"0,0 0,0 0,0 0,0 0,0 0,0 0,0 0,0 0,-13 39,0 1,-14 26,14 0,0 14,13-14,0 0,0-13,13 13,0-13,0 0,1 0,12-13,14-14,-1 0,1 1,0-27,-14 0,14 0,-40 0</inkml:trace>
  <inkml:trace contextRef="#ctx0" brushRef="#br0" timeOffset="316945.2855">5546 11404,'0'0,"0"0,0 0,0 0,0 0,0 0,0 0,13 39,-13 1,13 0,0-1,-13-12,14 12,-14-12,0 13,13-14,-13-13,0 14,0-1,0-13,0-13,0 14,0-14,-13 0,13 0,0-14,0-12,-14 13,14-14,0 1,0-1,0 1,14-14,-14 1,13-1,0 13,0 1,1-1,-1 14,0-13,0 13,14 13,-1 0,-13 0,27 13,-13 13,12-13,-12 14,-14 13,14-14,-14 1,0 12,-13 1,-13 0,0-1,-14 14,-13-13,1 0,12-1,1-12,-14-14,27 0,-14-26,14-14,0 14,13 13</inkml:trace>
  <inkml:trace contextRef="#ctx0" brushRef="#br0" timeOffset="317346.0916">5969 11033,'0'0,"0"0,0 0,0 0,0 0,0 0,0 0,14 27,25 26,1-1,0 15,13-1,-14 0,1 0,0 13,-1 14,1 0,-27 12,1 1,-14-13,-14-27,14-13,-13-13,0-14,-14-13,14 1,0-14,0 0,13 0</inkml:trace>
  <inkml:trace contextRef="#ctx0" brushRef="#br0" timeOffset="317770.4219">6644 11628,'0'0,"0"0,0 0,0 0,0 0,0 0,0 0,0 0,27-13,12 13,1 0,-13 0,12 0,-12-13,-1 13,1 0,-14 0,-13 0,0 0,0 0</inkml:trace>
  <inkml:trace contextRef="#ctx0" brushRef="#br0" timeOffset="318161.1603">6856 11959,'0'0,"0"0,0 0,0 0,0 0,0 0,0 0,0 0,0 0,0 0,0 0,0 0,0 0,0 0,40 0,-1-13,14-14,0 14,-13-13,13 13,-27-1,1 14,-1-13,-12 13,-1 0,-13 0,0 0</inkml:trace>
  <inkml:trace contextRef="#ctx0" brushRef="#br0" timeOffset="365967.085">7796 11470,'0'0,"0"0,0 0,0 0,0 0,0 0,0 0,0 0,0 0,0 0,0 0,0 0,0 0,0 0,0 0,13 39,-13 14,0 13,0 14,-13-14,13 13,0-26,0 0,0-26,-13-1,13-13,0 1,0-1,0 0</inkml:trace>
  <inkml:trace contextRef="#ctx0" brushRef="#br0" timeOffset="366442.3792">7756 11655,'0'0,"0"0,0 0,0 0,0 0,0 0,0 0,0 0,13-27,14 1,-1 0,1-1,-1 14,1 0,12-1,-12 1,-1 13,-12 0,12 0,-13 27,-13-1,0 1,-13-1,-13 0,-1 14,1-13,-1-1,14-13,0 1,-14-28,27 14,0 0</inkml:trace>
  <inkml:trace contextRef="#ctx0" brushRef="#br0" timeOffset="366824.1947">8272 11417,'0'0,"0"0,0 0,0 0,0 0,0 0,0 0,0 0,0 0,0 0,-26 39,13 28,-14 12,1-13,12 14,1-14,13-13,0-1,13-12,1 0,12-14,1-12,26-1,-14 0,-39-13</inkml:trace>
  <inkml:trace contextRef="#ctx0" brushRef="#br0" timeOffset="367575.0297">8577 11364,'0'0,"0"0,0 0,0 0,0 0,0 26,13 27,-13 27,13-14,-13 13,0-13,13 0,-13-13,0-26,0 12,0-12,0-14,0 0,0 1,0-1,0-13,0-13,0-1,-13 1,13 0,0-14,0-12,0-1,0 0,13 1,1-14,-1 0,13 0,-12 0,12 0,-13 13,1 14,-1 0,0 12,0 1,14 13,-1 0,1 27,12-14,-12 13,-1 1,1-1,-14 1,0-1,-13 1,13-1,-13 14,-13 13,-13-14,-1 14,1 0,-1-13,-12-1,12-12,1-1,12-12,-12-14,13 0,13 0,-13-14,13 14</inkml:trace>
  <inkml:trace contextRef="#ctx0" brushRef="#br0" timeOffset="368459.3466">9358 11377,'0'0,"0"0,0 0,0 0,0 0,0 0,0 0,0 0,0 0,0 0,0 0,0 0,0 0,0 0,0 0,0 0,0 40,-14-1,14-12,0 13,0-1,0-12,0 12,0-12,0-14,0 14,0-14,0 0,0 0,0-13,0 0,0 14,0-14,0 0,0 0,0 0,0-14,-13 1,13-13,13-14,-13-13,0 13,0-13,14 0,-14 14,13-1,-13 0,13 14,-13 13,0-14,13 14,-13 0,14 13,-14-13,13 13,0 0,0 13,14-13,-14 13,13 0,-12 14,12 12,1-12,-14 13,0-1,0-12,1 12,-1 14,0-13,0 13,0-13,1-1,-1 1,0-14,0-12,1-1,12-13,-13 0,-13 0</inkml:trace>
  <inkml:trace contextRef="#ctx0" brushRef="#br0" timeOffset="369396.3714">9887 11179,'0'0,"0"0,0 0,0 0,0 0,0 0,0 0,0 0,0 39,0 14,0 0,13-13,-13-14,0 14,0-14,0 1,0-1,0-12,0-1,0-13,0 13,0-13,0 0,0-13,-13 0,13-1,0-25,-13-1,13-13,13 13,-13-13,13 14,0-14,1 26,-1 1,0 0,0-1,1 14,-1 0,-13 13,13-14,-13 14,13 14,1-1,-1 13,0 1,0 12,-13-12,14-1,-14 1,0-1,0-13,13 1,-13-1,0 0,0-13,0 13,0-13,0 0,0 0,0 0,13 0,-13 0,13 0,0 0,14 0,-1-13,-12 13,12 0,-13 13,14-13,-14 14,0 12,1-13,-14 1,13 12,-13 0,0 14,-13 0,-1-14,-12 1,-1-1,1-13,-1 1,1-1,-1-13,1 0,0 0,12 0</inkml:trace>
  <inkml:trace contextRef="#ctx0" brushRef="#br0" timeOffset="369722.1423">10324 11298,'0'0,"0"0,0 0,0 0,0 0,0 0,0 0,0 0,0 0,0 26,0 14,13 13,0-14,-13-25,0 25,0-12,0-27,0 13</inkml:trace>
  <inkml:trace contextRef="#ctx0" brushRef="#br0" timeOffset="370144.6706">10496 10861,'0'0,"0"0,0 0,0 0,0 0,0 0,0 0,0 0,26 27,1-1,13 27,-14 0,14 0,-14 0,-26-27,27 80,-27-27,13-12,-26 12,13-13,-14 0,-12-13,13 0,-1-13,14-40</inkml:trace>
  <inkml:trace contextRef="#ctx0" brushRef="#br0" timeOffset="370917.1504">8166 12330,'0'0,"0"0,0 0,0 0,0 0,0 0,0 0,0 0,0 0,0 0,0 0,0 0,53-14,27 14,26-13,39-13,1 12,13-12,-1 0,1-14,66-13,0 0,-26 13,-27-13,-13 14,-14-1,-39 27,-13 0,-27 13,0-14,-39 14,12 0,-25 0,-1 0,0-13,0 13,-13 0,14 0,-14 0</inkml:trace>
  <inkml:trace contextRef="#ctx0" brushRef="#br0" timeOffset="371345.1475">8868 12290,'0'0,"0"0,0 0,0 0,0 0,0 0,0 40,13 26,0-40,1 80,-1 0,0-14,-13-25,13-14,-13-14,14-12,-14-1,13-13</inkml:trace>
  <inkml:trace contextRef="#ctx0" brushRef="#br0" timeOffset="371711.9126">8815 12369,'0'0,"0"0,0 0,0 0,0 0,0 0,0 0,0 0,0 0,40-26,-1 13,-12-1,-1 1,1 0,-1 13,1 0,-1 0,-13 13,1 0,-1 14,-13 13,0-14,-13 14,13-14,-14 1,14-14,0-13,0 0</inkml:trace>
  <inkml:trace contextRef="#ctx0" brushRef="#br0" timeOffset="372123.0242">9530 12224,'0'0,"0"0,0 0,0 0,0 0,0 0,0 0,0 0,0 0,-14 53,-12 13,-1 0,1 0,13-13,0 0,13 0,0 0,13-14,0-12,-13-14,26 14,1-27,13 0,-1-14,14-12,0-1,-53 41</inkml:trace>
  <inkml:trace contextRef="#ctx0" brushRef="#br0" timeOffset="373022.9506">9900 12144,'0'0,"0"0,0 0,0 0,0 0,0 0,0 0,0 40,0-13,0 25,0 15,13-14,-13-1,0-12,0-13,0-1,0 0,0-12,0-1,-13 0,13 0,0-13,0-13,-13 13,13-26,0-1,0-26,0 14,0-14,0-13,13 13,0 0,1 13,12 0,-13 1,14 12,-1 14,-12 0,-1 13,13 0,1 0,-14 13,13 13,-12 1,-14 13,0-1,-14-12,14 12,-13-12,0-14,13 14,0-14,-13-13,13 13,13-13,-13-13,13 13,0-13,1-1,12 14,-13-13,14 13,-14-13,14 13,-14 0,13 13,-12-13,-1 13,0 1,0-1,-13 0,0 14,0 12,-13 1,0 0,-14-1,-12 1,-1-14,-13 1,13-14,14-13,-1 0,14-13,26-14,-13 14,0 13</inkml:trace>
  <inkml:trace contextRef="#ctx0" brushRef="#br0" timeOffset="373355.6774">10602 12184,'0'0,"0"0,0 0,0 0,0 0,0 0,0 0,0 0,0 0,0 40,13-1,13 28,-12-14,-14-1,13-25,-13 13,13-40,-13 13,0-13</inkml:trace>
  <inkml:trace contextRef="#ctx0" brushRef="#br0" timeOffset="373779.1103">10800 11906,'0'0,"0"0,0 0,0 0,0 0,0 0,27 40,12 0,1 13,0-1,0-12,-14 13,1-13,-14 13,-13 13,0 0,-13-13,-14 13,-13-13,14 0,-14-13,14-1,-1-26,1 14,13-14,13-13</inkml:trace>
  <inkml:trace contextRef="#ctx0" brushRef="#br0" timeOffset="374608.1124">11118 11218,'0'0,"0"0,0 0,0 0,0 0,0 0,0 0,0 0,0 40,0 13,13 13,-13 0,0 0,13-13,-13 13,0-13,0-26,0 13,0-27,0 13,0-26,0 13,0-26,0 13,0-13,0-13,-13-1,13 1,-13-14,13 0,0 1,0-14,13 0,-13 0,13 0,1 0,12 0,-13 13,14 14,-14-1,0 14,1 0,-1 13,0 13,13 14,-12-1,-14 27,13-13,-13-1,-13 1,13 0,-14-14,1 1,-13-14,13-13,-14 0,14-13,0 13,13 0</inkml:trace>
  <inkml:trace contextRef="#ctx0" brushRef="#br0" timeOffset="374981.2">11634 10980,'0'0,"0"0,0 0,0 0,0 0,0 0,0 0,-13 53,13 13,-13 27,-1-14,14 1,0-1,0 0,0-12,0-15,14 1,-14-13,13 0,13-14,1-13,-1-13,14-13,-14 0,-26 26</inkml:trace>
  <inkml:trace contextRef="#ctx0" brushRef="#br0" timeOffset="375832.2431">11912 11060,'0'0,"0"0,0 0,0 0,0 0,0 79,13 27,1 0,-14-27,0-13,0 0,0-13,0-13,0 0,0-27,-14 0,14-13,-13-13,0-14,0 1,13-27,-14 0,14-13,0 13,0-13,0 13,14 0,-1 13,-13 1,13 12,0 1,1 13,-1-1,0-12,-13 13,13 13,0-14,-13 14,14 0,-14 14,13 12,-13 14,13 13,-13-14,0 14,0-13,0-14,0 1,0-14,0 0,0 1,0-14,13 0,1-14,-1 1,13-13,-12 12,12 14,1-13,-1 13,0 13,14 14,-27-1,14 1,-14-1,0 14,-13 0,-13-14,0 14,-27-14,14 1,-14-1,0-13,14 1,-1-14,1 0,13 0,-14 13,14-13,13 0</inkml:trace>
  <inkml:trace contextRef="#ctx0" brushRef="#br0" timeOffset="376166.5191">12428 11351,'0'0,"0"0,0 0,0 0,0 0,0 0,0 0,0 0,0 39,13 1,-13 13,14-13,-14 13,0-27,13 14,-13-27,0 13,0-26,0 0</inkml:trace>
  <inkml:trace contextRef="#ctx0" brushRef="#br0" timeOffset="376574.4317">12415 10941,'0'0,"0"0,0 0,0 0,0 0,0 0,0 0,0 0,0 0,26 26,14 14,13 13,-13 13,13 0,-14 0,1 0,-13 0,-1 0,-13-13,-13 14,-13-1,0 0,-14-13,-12 0,12-14,1-12,-1-14,14 13,0-26</inkml:trace>
  <inkml:trace contextRef="#ctx0" brushRef="#br0" timeOffset="377185.1468">13222 11126,'0'0,"0"0,0 0,0 0,0 0,0 0,0 0,0 0,0 0,0 0,0 0,0 26,14 14,-14 13,0 0,13 0,-13 0,0-27,13 14,-13-14,0-26,0 0,0 13</inkml:trace>
  <inkml:trace contextRef="#ctx0" brushRef="#br0" timeOffset="377481.1386">12931 11509,'0'0,"0"0,0 0,0 0,0 0,0 0,40-13,13-13,13-14,-13 14,0-1,13-13,-13 14,0-1,0 1,0 0,-13-1,-1 1</inkml:trace>
  <inkml:trace contextRef="#ctx0" brushRef="#br0" timeOffset="378169.912">13805 10927,'0'0,"0"0,0 0,0 0,0 0,0 0,0 0,0 53,13 0,0 27,0-1,1-13,-14 13,13-26,-13 0,0 0,-13-26,-1-1,14-13,-26 1,13-28,13 1,-13-13,-1-1,14-13,0-26,0 13,14 0,-1-13,13 13,1 1,-1-1,14 0,0 13,-14 0,1 1,-1 12,-13 14,14 13,-14 0,0 26,0 1,1-1,-14 14,0 13,13-13,-13-1,-13 1,13 0,-14-14,1-13,-13-13,12 0,1 0,13 0</inkml:trace>
  <inkml:trace contextRef="#ctx0" brushRef="#br0" timeOffset="378550.5281">14612 10517,'0'0,"0"0,0 0,0 0,0 0,0 0,0 0,0 0,0 53,-13 13,0 0,-1 14,1-14,13-13,-13 26,13-13,0 14,0-14,0-13,0-14,13 1,-13-13,27-14,-1 0,1 0,-27-13</inkml:trace>
  <inkml:trace contextRef="#ctx0" brushRef="#br0" timeOffset="379283.1805">14877 10689,'0'0,"0"0,0 0,0 0,0 0,0 0,0 0,0 106,0 0,13-14,-13-12,-13-1,13-26,0-13,0-14,-13-13,-1-13,1-13,0-13,0-14,13-13,0 0,0 0,0-13,13 13,0 0,0 0,14 14,-14-1,14 0,-14 14,13-1,1 1,12 13,-12 0,13 13,-1 13,1 13,-14 14,1 0,-14 13,0-1,-13-12,0 26,-13-26,0 13,-14 0,1-13,-14 12,14-12,-1 0,1-1,13 1,-14 0,14-27,13 0,-13-13,13-26,13 13,-13-14,0 27</inkml:trace>
  <inkml:trace contextRef="#ctx0" brushRef="#br0" timeOffset="379868.2786">15472 10583,'0'0,"0"0,0 0,0 0,0 0,0 66,0 1,0-1,0 0,0 0,0-13,0-13,0-1,0-12,0-14,0 0,-13 1,13-14,0-14,-13-12,13-1,0-12,0-14,13 0,0-13,1 0,-1-1,13 14,1 1,-1 12,1 0,-1 14,1 13,-1 13,1 0,-14 13,13 13,-12 14,-1 13,0 0,0 0,1-14,-14 14,13-13,-13-14,0 1,13-14,-13 0,0 1,0-14</inkml:trace>
  <inkml:trace contextRef="#ctx0" brushRef="#br0" timeOffset="380684.2199">15975 10358,'0'0,"0"0,0 0,0 0,0 0,14 67,-1-1,-13 0,13 13,-13-13,0 1,13-15,-13-12,0 0,-13-27,0 14,0-27,-1 0,1-14,0 1,0-27,13-13,0 1,0-1,13-14,0 15,0-15,14 28,-1-14,1 26,-1-12,1 12,-14 14,0 0,14 0,-14 13,0 0,0 13,-13 0,14 27,-14-14,0 14,0 0,0-1,-14-12,14-1,0-13,0 1,0-1,0 0,0-13,14 0,-1-13,-13 0,13 13,14-14,-14 14,0 14,0-1,-13 13,14 14,-14 0,-14-1,14 1,-13 0,0-14,0 14,-1-14,-12 1,-1-27,-12 0,-1-13,14-1,12 1,14 13</inkml:trace>
  <inkml:trace contextRef="#ctx0" brushRef="#br0" timeOffset="381190.7032">16478 10755,'0'0,"0"0,0 0,0 0,0 0,0 0,0 0,0 0,14-26,12-1,-13 14,14 0,-14 13,0 13,14 0,-27 27,13 0,-26-1,-14 14,1-13,-14 13,0-13,14-14,-1 14,1-27,13 0,13 1,0-14,13 0,27 0,-1-14,1 1,0-13,-1-1,-12 14,13-27,-1 14,-39 26</inkml:trace>
  <inkml:trace contextRef="#ctx0" brushRef="#br0" timeOffset="381480.369">16703 10147,'0'0,"0"0,0 0,0 0,0 0,0 0,0 0,40 53,13 0,13 39,0 1,-26 13,0-14,-14 1,-26-1,-13-12,-27-1,-26 14,13-1,0-12,53-67</inkml:trace>
  <inkml:trace contextRef="#ctx0" brushRef="#br0" timeOffset="382106.2539">14149 11893,'0'0,"0"0,79-13,27-14,27 1,12-27,80 0,13-13,-26 13,0 13,-27-13,1 14,-28-1,-52 14,-13-14,0 13,-1 1,-12-1,-14 14,-40 0,1 0,-1 13,-26 0,0 0,-26 0,12 13,28-13</inkml:trace>
  <inkml:trace contextRef="#ctx0" brushRef="#br0" timeOffset="382826.7332">14599 12039,'0'0,"0"0,0 0,0 0,0 0,0 0,0 0,13 39,0 27,1 27,-1-14,0 1,0-14,-13-13,14-14,-14-12,0-1,0-12,-14-14,14 0,-13 0,13-14,-13-12,13-14,-13 1,-1-14,1 0,13-13,0-1,13 1,1 0,-1 0,13 13,1 0,-1 13,1 1,12 12,-12 14,13 0,-14 26,-13-13,14 27,-14-1,0 0,0 14,-13 0,0 0,-13-1,0 1,-13-14,-14-12,13-14,1 13,26-13</inkml:trace>
  <inkml:trace contextRef="#ctx0" brushRef="#br0" timeOffset="383153.1974">15380 11721,'0'0,"0"0,0 0,0 0,0 0,0 0,-40 40,-13 13,13 26,1 0,12 14,14-27,13-13,-13 13,13-26,13 0,0-1,0 1,14-14,-14 1,-13-27</inkml:trace>
  <inkml:trace contextRef="#ctx0" brushRef="#br0" timeOffset="383966.206">15565 11668,'0'0,"0"0,0 0,0 0,0 0,13 66,1 14,-1-14,0 0,-13-13,13-13,-13-14,14 0,-14 1,-14-14,14-13,-13 0,13 0,-13-26,0-1,13-12,0-1,13-13,0 13,14 1,-1-1,-13 0,14 14,-1-1,-13 1,1 13,-1-1,0 1,0 13,-13 13,14 14,-14-1,0 14,0 0,-14-1,14 1,0-27,0 14,0-14,0-13,14 0,-14-13,13-1,13 1,1 0,-1 13,1-13,-1 26,-13 0,1 0,-1 14,-13-1,-13 14,-1-13,-12 12,13-12,-14-1,14-13,0 1,0-1,13-13,-14-13,14-1,14-12,-1-1,-13 1,0 26</inkml:trace>
  <inkml:trace contextRef="#ctx0" brushRef="#br0" timeOffset="384411.0761">16174 12012,'0'0,"0"0,0 0,0 0,0 0,0 0,13-26,0-14,1 13,-1 14,0 0,14 26,-14 0,0 14,-13-1,0 14,-13 13,13-13,0-1,-13 1,13 0,-14-27,14 13,0-26,0 0,0-13,14 0,12-13,14-1,26-13,0 1,-13-14,0 0,-13-13,-14 13</inkml:trace>
  <inkml:trace contextRef="#ctx0" brushRef="#br0" timeOffset="384712.2128">16531 11483,'0'0,"0"0,0 0,0 0,0 0,27 53,-1 0,14 26,0 14,-1-1,-12 1,-14-14,-26 1,13-1,-27-26,14 0,-13-13,-14-14,13-13,14-13,0 0,13 0</inkml:trace>
  <inkml:trace contextRef="#ctx0" brushRef="#br0" timeOffset="385432.3059">17114 10623,'0'0,"0"0,0 0,0 0,0 0,0 0,0 40,0 13,0 26,0 0,0 14,0 0,13-27,-13 0,0-13,0-14,0-25,0-1,0 0,0-26,0 0,-13-14,13-12,0-1,0 0,13-13,0 0,0 0,14-13,-1 0,14 13,-14 0,14 14,0-1,-14 13,1 1,-14 13,14 26,-14 13,-13 14,-13 0,-14 13,1 0,-1-14,1 14,-14-26,13-1,1-26,0 0,26-26,-14-14,14 14,0 26</inkml:trace>
  <inkml:trace contextRef="#ctx0" brushRef="#br0" timeOffset="386541.4745">17736 10200,'0'0,"0"0,0 0,0 0,0 0,-27 39,14 14,-13 27,-1 12,1 14,26-40,-14 0,14 1,0-15,14 1,-14-13,13 0,0-1,14-12,-14-1,27-12,-14-14,14-14,-14-12,1-1,-1-25,1-28,-14 1,13-14,-12 1,-14 25,13 15,-13 12,0 0,0 14,0 12,0 14,0 14,0 12,0 14,0 26,0 0,0-13,0 0,0 0,0-13,0-14,0 0,0-12,0-1,0-13,0 0,0-13,-13-14,13-12,0-1,13-13,-13 0,0 0,13 0,0 0,14 14,-14-1,0 13,0 1,1 13,-1 0,-13-1,13 14,-13 14,0 12,-13 0,13 1,-13-1,-1 1,14-14,-13 14,13-14,0-13,0 13,13-13,1-13,25 13,-12 0,13-13,-1 26,-12 0,-1 0,1 14,-14 12,0 14,-13-13,0 13,-13 0,0-14,-27 1,0-13,1-14,-1 0,0 0,14-13,12-26,1 13,13-27,0 13,0 1,0 26</inkml:trace>
  <inkml:trace contextRef="#ctx0" brushRef="#br0" timeOffset="386977.0438">18384 10610,'0'0,"0"0,0 0,0 0,0 0,0 0,0 0,0 0,0 0,0 0,0 0,0 0,27 13,-1 0,-13 14,-13 12,0 1,-13 0,0-1,13 1,-13 0,0-14,13 1,-14-14,14 0,0-13,14 0,-1 0,13-13,14-13,0-1,13 1,0-27,-1-13,-25-1</inkml:trace>
  <inkml:trace contextRef="#ctx0" brushRef="#br0" timeOffset="387310.5125">18662 9829,'0'0,"0"0,0 0,0 0,0 0,0 0,13 66,14 14,13 39,-1 13,-12-13,-1 14,1-1,-27-26,0-1,-13-25,-1-1,-25 1,-1-14,13-13,14-40</inkml:trace>
</inkml:ink>
</file>

<file path=ppt/ink/ink19.xml><?xml version="1.0" encoding="utf-8"?>
<inkml:ink xmlns:inkml="http://www.w3.org/2003/InkML">
  <inkml:definitions>
    <inkml:context xml:id="ctx0">
      <inkml:inkSource xml:id="inkSrc0">
        <inkml:traceFormat>
          <inkml:channel name="X" type="integer" max="1920" units="cm"/>
          <inkml:channel name="Y" type="integer" max="1080" units="cm"/>
        </inkml:traceFormat>
        <inkml:channelProperties>
          <inkml:channelProperty channel="X" name="resolution" value="55.78152" units="1/cm"/>
          <inkml:channelProperty channel="Y" name="resolution" value="55.81395" units="1/cm"/>
        </inkml:channelProperties>
      </inkml:inkSource>
      <inkml:timestamp xml:id="ts0" timeString="2020-09-03T06:52:38.279"/>
    </inkml:context>
    <inkml:brush xml:id="br0">
      <inkml:brushProperty name="width" value="0.05292" units="cm"/>
      <inkml:brushProperty name="height" value="0.05292" units="cm"/>
      <inkml:brushProperty name="color" value="#7030A0"/>
    </inkml:brush>
  </inkml:definitions>
  <inkml:trace contextRef="#ctx0" brushRef="#br0">17815 4591,'0'0,"0"0,0 0,0 0,0 0,0 0,0 0,0 0,0 39,0 14,13 13,-13 0,0 1,0-1,0 0,0-26,0 12,0-25,-13-1,13-12,0-1,0 0,0 0,0-13,0 14,0-14,0 0,0 0,0 13,0-26,13 13,-13-14,14 1,-1 0,0 0,0-14,14 14,-1 0,-12-1,12 1,-13 0,0 0,1 13,-1 0,0-13,0 26,-13-13,14 13,-1 0,-13 0,13 1,-13-1,0 0,0 0,0 1,-13-1,13 0,-13-13,-1 13,-12-13,13 14,-14-14,14 0,-13 0,12 0,1-27,0 1</inkml:trace>
  <inkml:trace contextRef="#ctx0" brushRef="#br0" timeOffset="353.9911">18173 4657,'0'0,"0"0,0 0,0 0,0 0,0 0,0 0,0 0,0 0,0 0,0 0,13 39,26 14,1 13,-13 1,-1-1,1 13,-14 14,-26 26,13-13,0-93</inkml:trace>
  <inkml:trace contextRef="#ctx0" brushRef="#br0" timeOffset="3782.0001">18636 4630,'0'0,"0"0,0 0,0 0,0 0,0 0,0 0,0 0,0 0,0 0,0 0,13 40,0 13,-13 0,13 0,1 0,-1-1,0-25,0 13,-13-14,14 1,-14 12,13-12,-13-14,13 13,-13-12,0-14,0 13</inkml:trace>
  <inkml:trace contextRef="#ctx0" brushRef="#br0" timeOffset="4360.9383">18570 4604,'0'0,"0"0,0 0,0 0,0 0,0 0,0 0,0 0,39 0,1-13,-14-1,1 14,-1 0,1 0,-1 0,-12 0,12 0,1 14,-14-14,0 13,13 0,-26 13,14 1,-14 13,-14-14,1 14,0-14,13 1,-13-14,13 0,-13 0,13 1,0-1,-14-13,14 13,0-13,0 0,0 0</inkml:trace>
  <inkml:trace contextRef="#ctx0" brushRef="#br0" timeOffset="4928.2892">19350 4379,'0'0,"0"0,0 0,0 0,0 0,0 0,0 0,0 0,0 0,-13 26,0 14,0 26,0-13,-1 26,1-12,0-1,13 0,-13-13,13 13,0-13,13 0,-13 0,13 13,14-13,-1 0,14-14,-1 1,1-13,0-1,-14-13,1-13,-1 13,-13-13,14 0,-14 14,-13-14,13 0,-13 0,14 0,-14 13</inkml:trace>
  <inkml:trace contextRef="#ctx0" brushRef="#br0" timeOffset="11282.3774">19721 4577,'0'0,"0"0,0 0,0 0,0 0,0 0,0 40,0 13,13 13,-13-13,0 0,0 13,0-13,0-13,0-14,0 1,0-1,0-13,0 0,-13 1,13-1,0-13,0 0,-13-13,13-14,0 1,-13 13,13-27,0 13,0-12,0-1,0 0,0-13,13 14,0-14,0 13,14-13,-1 14,1-1,-1 13,1-12,-1 25,-13 1,14 0,-14 13,0 0,14 13,-14 0,0 14,-13-1,14 14,-28-13,1 12,0 1,-14 0,-12-1,12 1,1-14,-1 1,14-14,0 14,-1-14,14-13,-13 13,13-13,0 13,0-26,0 13,27-13,-14 0,27-1,-1 1,1-13,0-1,-14 14,14 0,-14 13,1-13,-1 13,-12 13,-1-13,0 26,0-13,-13 14,0-1,0 1,-13 12,0 1,0-13,-14 12,14-12,-14-14,14 0,0 0,-13 1,-1-14,-13 13,14-13,26 0</inkml:trace>
  <inkml:trace contextRef="#ctx0" brushRef="#br0" timeOffset="11711.6139">20343 4749,'0'0,"0"0,0 0,0 0,0 0,0 0,0 0,13 53,-13-13,0 13,0-14,0 1,0-13,14-1,-14 1,0-14,0-13,0 0</inkml:trace>
  <inkml:trace contextRef="#ctx0" brushRef="#br0" timeOffset="12296.7575">20767 4286,'0'0,"0"0,0 0,0 0,0 0,0 53,0 13,0 0,13 1,-13 12,0 0,0 14,0-14,0 1,13-14,-13 0,0-13,0 13,0-13,0 0,0-13,0-1,0-12,0-14,13 13,-13-12,0-1,14 0,-14-13,0 13,0-13</inkml:trace>
  <inkml:trace contextRef="#ctx0" brushRef="#br0" timeOffset="17107.5591">21164 4524,'0'0,"0"0,0 0,0 0,0 0,13 53,0 0,-13 13,13-13,-13 0,0-13,0 0,14-14,-14 0,-14 1,14-1,0 1,0-14,0 14,0-14,-13 0,13 0,0-13,-13 13,13-13,0 0,-13 0,13-13,-13 0,13-13,0-1,-14-13,14-13,-13 1,13-1,0-13,0 13,0 13,13-13,-13 13,14 1,-1 12,0 1,13-1,-12 1,12 13,1-1,-1 1,1 0,-1 0,1 13,-14 0,13 0,1 13,-14 13,0-12,14 25,-14-12,0-1,-13 14,0 0,0-1,-13-12,0 12,-1 1,-12-13,-1 12,1-12,-14 12,14-12,-14-1,14 1,12-14,1 0,-13 0,26 1,-14-1,14-13,0 0</inkml:trace>
  <inkml:trace contextRef="#ctx0" brushRef="#br0" timeOffset="17642.2448">21680 4022,'0'0,"0"0,0 0,0 0,0 0,0 0,0 0,0 0,0 0,0 0,13 39,14 1,-1 13,1-13,-1 13,1-1,-14 1,13 0,-13 13,-13 1,0 25,0-26,-26 14,13-14,0 0,-14-13,1 0,-1-13,1-14,-1 14,1-14,-14 1,0-1,14 1,-14-1,27-13,0-13</inkml:trace>
  <inkml:trace contextRef="#ctx0" brushRef="#br0" timeOffset="73505.6658">19324 6046,'0'0,"0"0,0 0,0 0,0 0,0 0,0 0,0 0,0 0,0 0,0 0,0 0,0 0,0 0,0 0,0 0,0 0,0 0,0 0,0 0,0 0,0 0,40 0,-1 0,-12 0,-1 0,1 0,-1 0,-12 0,12 0,-26 0,0 0,0 0</inkml:trace>
  <inkml:trace contextRef="#ctx0" brushRef="#br0" timeOffset="73954.2301">19258 6482,'0'0,"0"0,0 0,0 0,0 0,0 0,0 0,0 0,0 0,0 0,40-13,12 13,1-13,0 0,-26 13,13-14,-14 14,-13-13,14 13,-27 0,0 0,0 0</inkml:trace>
  <inkml:trace contextRef="#ctx0" brushRef="#br0" timeOffset="74479.3184">19880 5874,'0'0,"0"0,0 0,0 0,0 0,0 0,26 39,-12 14,12 14,-13-1,14 39,-14-12,0-14,-13-12,0-1,0-13,14 0,-14-14,0 1,0-14,0-12,0-1,0 0,0 0,0-13,0 0,0 14</inkml:trace>
  <inkml:trace contextRef="#ctx0" brushRef="#br0" timeOffset="74954.3156">19853 5966,'0'0,"0"0,0 0,0 0,0 0,0 0,0 0,0 0,0 0,40-13,0 0,-14 13,14 0,-13 0,-1 0,0 13,1 0,-14 1,0 12,-13 14,0-14,-13 14,0 0,-14-1,-12 1,12-14,14 1,-13-14,12 0,14-13,0 0,0-13,0 13,14 0,-14 0</inkml:trace>
  <inkml:trace contextRef="#ctx0" brushRef="#br0" timeOffset="75344.8953">20515 5808,'0'0,"0"0,0 0,0 0,0 0,0 0,0 0,0 0,-13 39,0 27,0 14,-1-1,1 1,0-1,13 0,0-13,13 1,-13-14,13-1,1-12,-1 0,13-14,1 1,12-14,-12 0,-1-13,-26 0</inkml:trace>
  <inkml:trace contextRef="#ctx0" brushRef="#br0" timeOffset="76096.0805">20873 6006,'0'0,"0"0,0 0,0 0,0 0,0 0,0 0,0 0,0 0,0 40,-14 26,14-13,0 13,0-13,0-13,0-1,0-12,0-14,0 13,0-12,0-1,-13-13,13 0,0 0,-13-27,0-12,13-14,0 0,13 0,0 0,0 0,1 0,-1 14,0-1,14 0,-14 14,0 12,13 1,-12 13,12 0,14 0,-14 27,1-14,-1 13,-12 14,12-13,-26 12,13 14,-13-13,-13-1,0 1,-14 13,1-13,-1-1,1-12,13-14,-14 14,14-14,0-13,-1 0,14 0,-13-27,13 1,13-1,-26 27</inkml:trace>
  <inkml:trace contextRef="#ctx0" brushRef="#br0" timeOffset="76466.184">21309 5556,'0'0,"0"0,0 0,0 0,0 0,0 0,0 0,0 40,14 13,-14 26,13-13,0 40,-13-26,0 25,13-12,-13-14,0-12,0-1,0 0,0-13,0 0,0-14,0 1,0-13,-13-1,13-13,0-13</inkml:trace>
  <inkml:trace contextRef="#ctx0" brushRef="#br0" timeOffset="77454.0558">21534 5874,'0'0,"0"0,0 0,0 0,0 53,14 13,-14 13,0 1,13-14,-13 13,0-26,13 0,-13-13,0-14,0 1,0-14,0 0,0-13,0 0,0-13,-13-27,13-13,0-26,0-14,13-13,0 14,14-1,-1 14,-13 26,1 13,12 0,-13 14,1 0,-1 12,13 1,-12 13,12 13,-13 14,14-1,-14 1,0 12,0 1,-13 0,0-1,0-12,0 13,-13-14,13 1,-13-1,0-13,13 0,0 1,-13-1,13-13,0 13,0-13,0 0,0 0,0 0,13 0,0-13,13 13,-12 0,12-13,-13 13,14 0,-14 0,0 13,1-13,-1 26,0-12,-13 25,0 1,-13-14,-14 14,14 0,-13-14,-14 14,13-14,14 1,-13-14,13 0,-1 1,-12-1,26-13,-13-13,-1 13,14 0,-13 0</inkml:trace>
  <inkml:trace contextRef="#ctx0" brushRef="#br0" timeOffset="77826.2715">22209 6033,'0'0,"0"0,0 0,0 0,0 0,0 0,0 0,0 0,0 0,0 0,0 0,0 0,0 39,0 1,0 0,0-14,0 0,0 1,14-14,-14 0,0 1,0-14,0 0,0 0</inkml:trace>
  <inkml:trace contextRef="#ctx0" brushRef="#br0" timeOffset="78439.1461">22249 5437,'0'0,"0"0,0 0,0 0,0 0,0 0,0 0,0 0,0 0,40 40,13 13,0 0,0 13,-14 0,-12 0,13 0,-27 0,13 27,-13 0,-13-1,0-12,0-27,-13 13,0-27,0 1,13-13,-13-1,-1-13,14 0,0 1,-13-1,13-13,0 13,0-13,0 0,0 0,0 0,0 13,0-13,0 0,0 0,0 0,0 0,0 0,0 0</inkml:trace>
  <inkml:trace contextRef="#ctx0" brushRef="#br0" timeOffset="80166.8944">22951 5543,'0'0,"0"0,0 0,0 53,0 0,0 13,0 40,0 0,0 0,0-1,0-12,0-27,0-13,-14-13,14-1,0-25,-13 12,13-26,-13-26,-14-1,27 1,0 39</inkml:trace>
  <inkml:trace contextRef="#ctx0" brushRef="#br0" timeOffset="80571.9864">22898 5583,'0'0,"0"0,0 0,0 0,0 0,0 0,0 0,26-14,1 1,12 0,-12 13,-1 0,14 13,-14 14,1-1,-1 1,-12-1,-1 14,-13-14,-13 14,-1 0,-12-14,-1 14,1-14,-1 1,-12-14,-1 0,0-13,1 0,12 0,14-13</inkml:trace>
  <inkml:trace contextRef="#ctx0" brushRef="#br0" timeOffset="80963.0003">23401 5146,'0'0,"0"0,0 0,0 0,0 0,-14 53,-12 40,-1 13,14-1,-13 1,12-13,1-1,0-39,13 0,0-13,0 0,13-1,0-12,1-14,-1 0,0 0,14 1,-14-14,0 0,0 0,-13 0</inkml:trace>
  <inkml:trace contextRef="#ctx0" brushRef="#br0" timeOffset="81920.3503">23533 5411,'0'0,"0"0,0 0,0 0,0 0,0 0,0 0,0 39,13 14,-26 27,13-1,0-13,0-13,0 0,0-13,0-27,0 13,0-12,0-1,0 0,0 0,0-26,-13 0,13-27,0-13,13 0,-13-13,13 0,-13 0,13 13,1 0,-1 13,0 1,0-1,14 14,-14 12,0-12,14 13,-1 13,1-14,-14 14,13 0,1 27,-14-1,-13 1,13 26,-26-14,13 1,-13 0,0-1,-14 1,14-27,0 14,13-14,-14 0,14 1,-13-1,13-13,0 0,13 0,1-13,12 13,-13-14,14 1,-1 13,1-13,-14 13,14 0,-14 0,13 0,-13 13,-13 0,14 14,-14-1,0 1,-14 12,1-12,0 13,-13-1,-1-12,-13-1,14-13,-1 1,1-1,-1-13,1-13,13-1,0-12,13 13,0-14,0 27</inkml:trace>
  <inkml:trace contextRef="#ctx0" brushRef="#br0" timeOffset="82267.8744">24208 5503,'0'0,"0"0,0 0,0 0,0 0,0 0,0 53,-13 27,13-14,0 0,0 0,0-13,13-13,-13-14,0 1,0-14,0 13,0-26,-13 0</inkml:trace>
  <inkml:trace contextRef="#ctx0" brushRef="#br0" timeOffset="82632.4871">24340 5054,'0'0,"0"0,0 0,0 0,0 0,0 0,14 39,12 41,-13-14,14 40,-1-1,-13 1,1-13,-14-27,-14 0,-12 14,-1-14,-12 13,12-26,27-53</inkml:trace>
  <inkml:trace contextRef="#ctx0" brushRef="#br0" timeOffset="83378.7851">20145 7131,'0'0,"0"0,66 0,13-14,40 1,27-13,66-1,26-13,13 14,-12-14,-1 14,-13-14,0 14,0-14,-13 14,13-14,-14 0,-25 1,-14-1,0 13,-27-12,-12 12,-1 1,-52 13,-14-14,-13 27,-14-13,-25 13,-1-13,-13 13,13 0,-13 0</inkml:trace>
  <inkml:trace contextRef="#ctx0" brushRef="#br0" timeOffset="84147.1781">21376 7474,'0'0,"0"0,0 0,0 0,0 0,0 0,0 0,0 0,13 53,0 14,0 25,14-12,-14-14,0 0,0 0,-13-40,0 14,14-13,-14-14,0 0,0 0,-14-13,-12-13,13-27,-14 1,14-14,0-13,0-27,13 27,0 0,0 13,13-13,0 13,13 0,1 13,-1 0,14 1,0 12,-14 14,14 0,0 13,-14 13,1 0,-1 14,-13-14,1 13,-14 14,-14 0,1-14,-13 14,-14 0,-13-14,0 14,13-14,-13 1,14-14,12 13,27-26</inkml:trace>
  <inkml:trace contextRef="#ctx0" brushRef="#br0" timeOffset="84550.8184">22077 7038,'0'0,"0"0,0 0,0 0,-13 66,-14 40,1 0,13 13,-1 0,1-13,0 0,13-54,0 15,0-28,13 1,-13-14,13-12,1-1,-1-13,0-13,14-1,-14-12,0 0,-13 39</inkml:trace>
  <inkml:trace contextRef="#ctx0" brushRef="#br0" timeOffset="85218.4671">22249 7263,'0'0,"0"0,0 0,0 0,0 0,0 0,0 0,27 53,-14 0,0 0,0 13,1-13,-14-14,13 1,-13-14,0-12,13 12,-13-13,0-13,0 14,-13-28,13 14,-13-26,-1-14,14-13,-13 0,13 0,13-13,-13 0,14 13,12-13,0 13,1 14,13-1,-14 0,14 14,0 12,-14 1,14 13,-1 13,-12 14,13-1,-14 14,-13 13,1-13,-1 13,-13 0,-13 13,-14-13,1-1,-1 1,-13 0,1-13,-14 0,0-14,-13 1,13-1,13-13,0 1,27-14,-13 0,12 0,1 13</inkml:trace>
  <inkml:trace contextRef="#ctx0" brushRef="#br0" timeOffset="85572.1147">22924 6853,'0'0,"0"0,0 0,0 0,0 0,0 0,0 0,0 0,27 53,-1 0,14 26,13 27,-14 0,-12-27,-14-13,-13 27,0-1,-26 1,-1 0,1-27,26-53</inkml:trace>
  <inkml:trace contextRef="#ctx0" brushRef="#br0" timeOffset="92642.8201">19443 8612,'0'0,"0"0,0 0,0 0,0 0,0 0,0 0,0 0,0 0,0 0,0 0,0 0,0 0,0 0,0 0,0 0,0 0,0 0,0 0,0 0,0 0,40-26,-14 13,14-14,-14 14,-12 0,12-1,-13 1,1 13,-1-13,-13 13,0 0</inkml:trace>
  <inkml:trace contextRef="#ctx0" brushRef="#br0" timeOffset="93083.0431">19337 8877,'0'0,"0"0,0 0,0 0,0 0,0 0,0 0,53 0,0 0,-13-13,13 13,0 0,-14-14,1 14,-13 0,-1-13,-26 13,13 0</inkml:trace>
  <inkml:trace contextRef="#ctx0" brushRef="#br0" timeOffset="119369.2035">20449 8070,'0'0,"0"0,0 0,0 0,0 0,0 0,0 0,0 0,0 0,0 0,0 0,0 0,0 0,0 39,0 28,13-1,-13-13,0 13,0-13,0 0,0-27,0 14,0-14,0 1,0-14,14 0,-14 14,0-27,13 13</inkml:trace>
  <inkml:trace contextRef="#ctx0" brushRef="#br0" timeOffset="119970.5531">20806 7977,'0'0,"0"0,0 0,0 0,0 0,0 0,0 0,-13 66,0 14,13-1,-13 0,13 1,13-14,-13 0,13 0,0-26,1 13,-1-13,0-14,0 0,14-12,-1-14,1 0,-1 0,1-27,-14 1,13-1,-12 1,-14-14,0-13,0 14,-14-14,-12 0,13-13,-14 26,1-13,-1 13,14 14,0 13,0-14,-1 14,1 0,13-1,13 1,-13 0,14 0,-28 13</inkml:trace>
  <inkml:trace contextRef="#ctx0" brushRef="#br0" timeOffset="120502.5852">20251 8916,'0'0,"0"0,0 0,0 0,0 0,0 0,39 14,14-1,-13-13,26-13,-13 13,13-14,14 1,-14 0,0 0,0-14,0 14,-13 0,13 0,1-1,-1 1,-13 0,0 0,0 13,-27-14,1 14,-14 0,0 0,0 14,-13-28</inkml:trace>
  <inkml:trace contextRef="#ctx0" brushRef="#br0" timeOffset="121133.031">20595 9009,'0'0,"0"0,0 0,0 0,0 0,0 0,-27 53,14 13,0 14,-1-14,14 0,-13 0,13 0,0-26,0 13,13-14,1 1,-1-13,13-1,1-13,13 0,-14-13,1 0,12 0,-26-13,14 0,-14 0,0 0,-13-14,14 14,-14-14,0 14,-14 0,14-14,-13 14,0 13,0-13,13 13,-14-13,1 26,13 0,0 0,0 1,13 12,1-13,-1-13</inkml:trace>
  <inkml:trace contextRef="#ctx0" brushRef="#br0" timeOffset="121722.5791">21058 9234,'0'0,"0"0,0 0,0 0,0 0,0 0,0 0,0 0,0 0,0 0,0 0,26-26,14-1,-13 1,-1 12,-13 1,14 13,-14 0,13 27,-12-14,-14 27,13-14,-13 14,-13-1,-1 1,1 0,0-14,0 1,13-14,-14 0,14 0,0 1,0-14,14 0,-1-14,13 1,1 0,13-14,-1 14,1-13,0 12,-14 1,1 0,-14 0,13 0,-12 13</inkml:trace>
  <inkml:trace contextRef="#ctx0" brushRef="#br0" timeOffset="122159.5939">22103 8255,'0'0,"0"0,0 0,0 0,0 0,0 0,0 0,0 0,-13 26,-13 27,13 0,-14 13,1 1,-1-1,1-13,-1 0,14-1,-14-12,1 0,0 0,12-14,-12 0,-1 1</inkml:trace>
  <inkml:trace contextRef="#ctx0" brushRef="#br0" timeOffset="122603.0158">21720 8493,'0'0,"0"0,0 0,0 0,0 0,0 0,0 0,0 0,0 0,0 0,0 0,0 0,0 0,0 0,0 0,0 0,53 27,13-1,0 1,0-1,0 0,0 1,-26-1,13 1,-26-14,-1 0,-13 0,1-13,-1 14,0-14,0 0,-13-14,14 14,-14-13</inkml:trace>
  <inkml:trace contextRef="#ctx0" brushRef="#br0" timeOffset="125383.0093">22818 7924,'0'0,"0"0,0 0,0 0,0 0,0 0,-13 40,0 13,0 13,-1 0,1 0,0-13,0 13,13-13,-14 0,14-13,14 13,-1-13,0-14,14 0,-1 1,0-14,14-13,-13 0,-1-13,1 0,-14-1,0 1,-13 0,13-13,-26 12,13 1,-13 0,0 0,-1-1,-25 14,12 0,-13 14,14 12,0 1,-1-1,14-13,0 14,-1-14,14-13,14 0,12 0,14-13,-1-14,1 1,-13 13,-27 13</inkml:trace>
  <inkml:trace contextRef="#ctx0" brushRef="#br0" timeOffset="125890.1003">23149 8057,'0'0,"0"0,0 0,0 0,0 0,0 0,0 0,0 0,0 0,0 0,0 0,0 0,0 0,27-27,-1 14,1 0,-1 13,0 0,-12 13,12 0,-13 14,1 12,-14 1,0 13,-14-13,1-1,0 1,-14 0,14-14,13-13,-13 14,13-27,0 13,26-13,1 0,-1-13,14-14,0 14,0-13,12-1,-12 14,0-14,-14 14,1 0,-14 13</inkml:trace>
  <inkml:trace contextRef="#ctx0" brushRef="#br0" timeOffset="126326.9083">22593 8996,'0'0,"0"0,0 0,0 0,0 0,0 0,0 0,40-13,13-14,26 1,27-27,53 0,-13-13,-14 13,0 0,-13 13,-26 14,-40-1,0 14,-27 0,1 0,-1-1,-12 1,-14 13</inkml:trace>
  <inkml:trace contextRef="#ctx0" brushRef="#br0" timeOffset="126711.0191">22898 9128,'0'0,"0"0,0 0,0 0,0 0,0 40,13 26,0 13,0-13,14 14,-27-14,13-13,0-27,-13 14,0-27,14 14,-14-14,0-13,13-13,-13-27,0 14</inkml:trace>
  <inkml:trace contextRef="#ctx0" brushRef="#br0" timeOffset="127250.1679">23321 9049,'0'0,"0"0,0 0,0 0,0 0,-13 53,0 0,-1 0,1-1,0 1,13 13,0-13,0 0,13 0,0-13,1 0,12-14,1-13,-14-13,13 0,1-26,-1-1,-12 1,12-14,0 1,-12-1,-1-13,0 13,-13 1,-13-1,13 0,-13 14,-14-1,1 1,-1 13,-12-14,-1 27,0-13,-13 13,27 0,-14 13,27-13,0 13,-1-13,14 0</inkml:trace>
  <inkml:trace contextRef="#ctx0" brushRef="#br0" timeOffset="127769.9899">23798 8797,'0'0,"0"0,0 0,0 0,0 0,0 0,0 0,0 40,0 13,0 0,0 0,13 0,-13 0,13 0,0 0,1-14,-14-12,13 12,-13-25,13 12,0-13,14-13,-1 0,1-13,-1-13,1 12,-1-25,1 12,-14-26,0 14,0-14,-13 13,0 0,-13 1,0-1,0 13,-27 1,0 13,-13 0,14-1,-14 14,53 0</inkml:trace>
  <inkml:trace contextRef="#ctx0" brushRef="#br0" timeOffset="128557.9677">20092 10306,'0'0,"0"0,0 0,0 0,0 0,0 0,0 0,39-14,14 14,40-13,39 0,1 0,12-1,14 1,-13 0,13 0,66-14,0 1,0-1,13-12,-13 12,0-13,-13 1,-1-1,-12-13,-27 27,-13-14,0 14,-67 26,-12-14,-14 1,0 0,-13 0,-27 13,1 0,-14 0,0-14,1 14,-14 0,13 0,-26 0,-1 0,1 0,-13-13,-1 13,14 0,13 0</inkml:trace>
  <inkml:trace contextRef="#ctx0" brushRef="#br0" timeOffset="132680.8326">5612 12554,'0'0,"0"0,0 0,0 0,0 0,0 0,0 0,0 0,13 27,14 13,-1-1,1 1,12 0,-12-14,-14-13,13 1,1-14,-14 0,0-27,14-26,-14-13,0-27,1 1,12 13,1-14,-14 0,13 1,1-1,-1 27,-26 53</inkml:trace>
  <inkml:trace contextRef="#ctx0" brushRef="#br0" timeOffset="135821.1213">21362 10464,'0'0,"0"0,0 0,0 0,0 0,0 0,0 0,0 0,0 0,0 0,0 0,0 0,0 0,40-39,-14-1,1 0,13 1,-1 25,1 1,-13 26,12-13,-12 27,-1-1,1 1,-14-1,0 14,-13 13,13 0,-13 0,-26 26,-1-13,-26 0,27-26,-14 0,14-14,13-13,-1 1,1-1,13 0,13-13,14-13,-1 0,14-14,0 1,-1-1,1 1,13-14,-13 14,-1-1,1 1,-13-1,12 1,-12-1,-27 27</inkml:trace>
  <inkml:trace contextRef="#ctx0" brushRef="#br0" timeOffset="136232.1953">22223 10173,'0'0,"0"0,0 0,0 0,0 0,0 0,0 40,-14 13,1 0,0 0,0-14,-14 14,27-26,-13 12,13-12,0-14,13 14,-13-14,27 0,12-13,1 0,13 0,0-13,0-14,0 14,-13-13,-14-1,1 1,-14 13</inkml:trace>
  <inkml:trace contextRef="#ctx0" brushRef="#br0" timeOffset="136554.0632">22249 10094,'0'0,"0"0,0 0,0 0,0 0,0 0,0 0,27 26,-14 27,27 13,-1 14,1 26,-14-27,1-13,-1 0,1 0,-14-26,0 13,1-13,-14-14,0-26</inkml:trace>
  <inkml:trace contextRef="#ctx0" brushRef="#br0" timeOffset="137032.9813">21349 11232,'0'0,"0"0,0 0,53 0,26-14,27 1,13 0,14-14,12-12,14 12,-13-12,-1-14,-12 13,-1 0,-26 14,-27-1,1 1,-40-1,-1 14,-26 0,1 13,-1-13,-13 13</inkml:trace>
  <inkml:trace contextRef="#ctx0" brushRef="#br0" timeOffset="137394.9129">21786 11470,'0'0,"0"0,0 0,0 0,0 0,0 0,0 0,26 26,-12 14,12 13,0 13,1-13,-14 0,14-14,-27 1,13-13,-13-27,13 0,-13 13</inkml:trace>
  <inkml:trace contextRef="#ctx0" brushRef="#br0" timeOffset="138000.9498">22223 11337,'0'0,"0"0,0 0,0 0,0 27,0 26,-14 0,28 0,-14 0,0-1,13 15,0-14,14-1,-1-12,1 0,-1-1,14-12,-14-14,14-13,-14 0,1-26,-1-1,1-12,-1-1,-13 0,1-13,-1 14,-13-1,0 0,-13 14,13-14,-27 14,14-1,-13 14,-14-14,13 14,1 13,-1-13,1 13,13-13,-1 13,1-13,0-1,13 1,0 0,0 13</inkml:trace>
  <inkml:trace contextRef="#ctx0" brushRef="#br0" timeOffset="138544.3859">22845 11060,'0'0,"0"0,0 0,0 0,0 0,0 0,0 0,0 0,0 26,0 14,13 26,0 0,0 0,1-13,-1 13,13-13,-12-13,-14-14,13 14,0-27,0 14,1-14,-1 0,13-13,1 0,12-13,-12 0,13-14,-14 1,1 13,-14-27,0 13,0-12,-13-1,-13 0,0 1,-14-1,1-13,-14 13,0 1,-39-14,0 13,-1 14,1 12,13 1,66 0</inkml:trace>
  <inkml:trace contextRef="#ctx0" brushRef="#br0" timeOffset="143259.0593">15115 1614,'0'0,"0"0,0 0,0 0,0 0,0 0,0 0,0 0,0 0,27 40,-14 13,13 13,1 0,-1 13,-13-13,1 14,-1-1,0-13,0 0,-13-13,14 0,-14 0,0-26,0-1,0-13,0 1,0-14,-14-14,1-12,-13-1,12 1,14 26</inkml:trace>
  <inkml:trace contextRef="#ctx0" brushRef="#br0" timeOffset="143650.2468">15009 1839,'0'0,"0"0,0 0,0 0,0 0,0 0,27-40,12 14,1-14,-13 14,12-1,1 1,0 12,-1 1,1 13,13 0,-13 13,-1 1,-12 12,-1 14,1-1,-27 14,0 0,0 0,-27 13,1-13,-1-13,1 13,0-13,-1-14,14 1,-14-14,14 0,0 0,13-13</inkml:trace>
  <inkml:trace contextRef="#ctx0" brushRef="#br0" timeOffset="144019.9843">15724 1257,'0'0,"0"0,0 0,0 0,0 0,0 53,0 13,0 40,0 0,0-1,0 14,13 0,0-13,-13 0,14-13,-1-40,-13 0,13-1,0-12,1-13,-1-1,13-13,-12-26,12 0,-13 13,-13 0</inkml:trace>
  <inkml:trace contextRef="#ctx0" brushRef="#br0" timeOffset="144545.3173">16200 2024,'0'0,"0"0,0 0,0 0,-13-53,13 27,0 12,13 1,1-185,12 26,1 40,-1 52,-13 14,14 13,-14 13,0 14,14 13,-14 13,13 13,14 13,-13 27,12 0,1 27,-14-1,1 0,-1-26,-12 0,12 13,-13-13,1 0,-1 0,0 0,0-13,-13-1,0-12,14-1,-14-12,0-1</inkml:trace>
  <inkml:trace contextRef="#ctx0" brushRef="#br0" timeOffset="144851.9325">16214 1892,'0'0,"0"0,0 0,0 0,0 0,0 0,39-27,28 1,-15-1,1-26,0 14,0-1,-13 0,0 1,-1-1,-12 0,-1 1,-12-1,-1 0</inkml:trace>
  <inkml:trace contextRef="#ctx0" brushRef="#br0" timeOffset="145301.6767">17061 926,'0'0,"0"0,0 0,0 0,0 0,13 53,0 40,14-1,-14 14,13 13,-12-13,12 0,-13 0,1-27,-1 14,0-27,-13-13,13 0,-13-14,13 1,-13-14,0 1,14-14,-14 0,0-26,0-13,0-14,13 0,-13 1,0 52</inkml:trace>
  <inkml:trace contextRef="#ctx0" brushRef="#br0" timeOffset="146212.1393">17471 1402,'0'0,"0"0,0 0,13 53,0 0,-13 0,14 13,-14 0,13-13,-13 13,0-26,0 0,0-14,0 1,0-14,0 0,0 0,-13-13,13 0,0-13,-14-13,1-14,13 0,-13-26,13 13,0 0,-13 0,13-13,0 13,13 0,-13 1,26-1,-12 13,12 0,1 1,-14 25,0-12,14 26,-14-13,0 26,14 0,-14 14,-13 12,13 1,-13 13,0-13,0-1,0-12,0-1,0 1,0-14,0 0,0 0,0 1,0-14,13-27,14 14,-14-14,13 14,1-13,-1 12,1 1,13 13,-1 0,-12 27,-1-1,-13 14,1 0,-14 26,0-13,-14 13,-12 13,-14 0,1-12,-1-14,0-14,0 1,1-14,-1-26,14 0,-14-13,13-13,14-14,0 0,0 14,13 26</inkml:trace>
  <inkml:trace contextRef="#ctx0" brushRef="#br0" timeOffset="146594.9039">18133 820,'0'0,"0"0,0 0,0 0,40 53,-14 0,14 13,26 27,-13-14,-13 14,-1-14,-12 1,-27 12,0-12,-14-1,-12 0,-14-13,14-13,-1-13,1 0,-1-27,1 0,13-13,13-13,-14 0,14 13</inkml:trace>
  <inkml:trace contextRef="#ctx0" brushRef="#br0" timeOffset="147365.11">18742 807,'0'0,"0"0,0 0,0 0,0 0,0 0,0 0,0 53,0 13,0 0,13 14,-13-1,13-13,-13 13,13-12,-13-1,14-13,-14 0,13-14,-13-12,0-14,0 13,0-12,0-14,-13-14,-1-12,14 0,-13-14,0 0,0-13,13-13,-14 0,14 0,0 13,14-13,-14 13,13 0,13 13,1 1,-1-1,1 13,-1 1,1 13,-1-1,1 14,-14 14,13-1,-12 13,-14 14,13 0,-13 13,-13 0,-14-1,1 1,-1 0,1-13,-1 0,1-14,13-13,-14-13,14-13,0-13,13-1,-14-12,14 52</inkml:trace>
  <inkml:trace contextRef="#ctx0" brushRef="#br0" timeOffset="147726.0543">19205 635,'0'0,"0"0,0 53,-13 26,13 27,0 13,-14 0,14 0,-13 0,13-52,0-1,0-13,0 0,13-14,14-12,-14-1,14-13,12-13,-12-13,12-13,1-1,-13-12,12 12,-12-13,-27 40</inkml:trace>
  <inkml:trace contextRef="#ctx0" brushRef="#br0" timeOffset="148633.0197">19523 900,'0'0,"0"0,0 0,0 0,0 66,13 0,-13 13,0-13,13 14,-13-14,0-13,-13 0,13-14,0-12,0-14,0 14,0-27,-13 13,13-26,-14-14,14-13,0-26,0 0,0 0,0 0,14 13,-1-13,0 13,0 13,14-13,-1 27,1-14,12 14,-12 12,-14 1,14 13,-14 13,13 1,-13 12,1 1,-14 12,0 1,-14 13,1-13,13-1,-13-12,13-1,-13-13,13 14,0-14,0-13,0 0,0-13,13-14,13 14,-12-13,-1-1,0 14,14 0,-14 13,0 0,14 13,-1 0,-13 27,1 0,-1-1,-13 14,0 0,-13 0,-1 0,-12 0,-14 0,0 0,1-14,-14 1,13-13,-13-14,0 0,13-26,14 0,0-27,-1 0,27 1,0-28,13 1,-13 13,0 53</inkml:trace>
  <inkml:trace contextRef="#ctx0" brushRef="#br0" timeOffset="149048.0527">19880 569,'0'0,"0"0,0 0,0 0,40 40,13 12,-14 1,14 14,0-15,-13 15,0-1,13 0,-27-13,0 13,1-13,-14 39,0 1,-26-14,-13 1,-1-14,1-13,-1-13,1-1,-1-12,14-27,0-14,13-12,-13 13,13 13</inkml:trace>
  <inkml:trace contextRef="#ctx0" brushRef="#br0" timeOffset="149409.2032">20542 939,'0'0,"0"0,0 0,0 0,0 0,0 0,39 0,14-26,0-1,0 14,0-13,-13-1,13 1,-27 13,1-1,-14 1</inkml:trace>
  <inkml:trace contextRef="#ctx0" brushRef="#br0" timeOffset="149707.1889">20793 1323,'0'0,"0"0,0 0,0 0,40-13,13-14,0-12,0 12,-53 27,13-13,-13 13</inkml:trace>
  <inkml:trace contextRef="#ctx0" brushRef="#br0" timeOffset="150422.417">21230 900,'0'0,"0"0,0 0,0 0,0 0,13 53,-13 13,13 26,-13 1,14 13,-1-14,0-26,-13 1,0-14,13-14,-13-12,0-1,0 1,0-14,0-13,-13 0,0-13,0-27,-1-13,1-26,0-14,13-13,0 0,0 0,13 14,0-1,14 14,-14 26,14 13,-1 1,1 12,-1 14,0 13,14 0,-13 13,-14 27,13 0,-12 12,-1-12,0 13,-13 0,-13 0,0 13,-1-13,-12-13,-1-14,1 14,13-14,-14-13,14-13,0 0,13 0,0 0</inkml:trace>
  <inkml:trace contextRef="#ctx0" brushRef="#br0" timeOffset="150802.0439">21852 437,'0'0,"0"0,0 0,-13 66,0 0,-14 40,14 0,0-14,-1 14,14-27,0-13,0 1,14-14,-14-1,13-12,0 0,14 0,-14-14,0-13,0 0,14-13,-14 0,-13 0</inkml:trace>
  <inkml:trace contextRef="#ctx0" brushRef="#br0" timeOffset="151278.8613">22143 1402,'0'0,"0"0,0 0,0 0,0 0,0-53,0-26,13-27,1 0,-1 14,0 26,0-1,1 28,-1-1,0 14,0-1,-13 14,14 0,-1-1,0 14,0 0,14 14,-1 12,-13 1,14 12,-14 1,0 0,1-1,-1 1,13 13,-12 0,-1-13,0-1,-13 1,0-40</inkml:trace>
  <inkml:trace contextRef="#ctx0" brushRef="#br0" timeOffset="151891.1513">22103 1045,'0'0,"0"0,0 0,0 0,53-26,0-1,0 1,0-14,0 14,0-14,-13 13,0 1,-14 0,1-14,-1 13,-13-12,0-1,1 0,-1 1,0-1,-13 0,0 14,13-1,-13 1,0-1,0 14,14 13,-14 0,13 27,-13 12,13 14,0 27,-13 12,0 1,0-1,0 14,-13 0,13-13,-13 13,13-27,-13 0,13-26,-14 0,14-13,0-14,-13 1,13-27</inkml:trace>
  <inkml:trace contextRef="#ctx0" brushRef="#br0" timeOffset="152775.0277">22924 741,'0'0,"0"0,0 0,0 40,0 26,0 0,0 0,-13 13,0-13,13-13,-14 0,1 0,0-13,0-14,-1 1,14-14,-13-13,13-13,-13 0,13-27,0 0,13-39,0-14,1 1,12-1,1 0,-1 41,-13-1,14 13,-1 13,1 1,-1 26,1 0,-14 13,13 14,-12-1,-14 14,0-14,0 14,0-14,-14 1,14-1,-13 1,0-14,13 0,0 1,-13-14,13 13,0-13,0 0,13 0,0 0,0-13,1 13,-1 0,13 0,-12 13,-1-13,13 26,-12 1,-1-1,-13 14,0-1,0 14,-13-13,-14 0,14 13,-14-14,1-12,-14-1,14-12,-1-14,-12-14,25 1,-12-13,26-14,-13 0,13 14,-14 26</inkml:trace>
  <inkml:trace contextRef="#ctx0" brushRef="#br0" timeOffset="153128.8486">23321 172,'0'0,"0"0,0 0,0 0,0 0,0 0,40 172,0-13,-14-40,-13-27,1 1,-1-14,-13 14,-13 0,-1 12,1-12,-13-14,-1-12,1-15,12-12,-12 0,26-40</inkml:trace>
  <inkml:trace contextRef="#ctx0" brushRef="#br0" timeOffset="153836.6455">23665 26,'0'0,"0"0,0 0,0 0,0 0,-13 265,0-14,13-39,-13-40,-1-66,14-14,0-25,-13-14,13-1,0-25,0-14,-13 0,13-26,0-13,0-27,0-27,0-25,13-1,0-27,14 1,-14 0,14 26,12 13,-26 54,14-1,-1 14,1 39,-1 27,1 12,-14 28,0-1,1 14,-14-14,-14 1,14-28,-13 1,0 14,0-15,-14 1,1 0,-1-13,1 0,-1-27,1 13,13-12,-1-14,1 13,13 0,-13 0,13-13</inkml:trace>
  <inkml:trace contextRef="#ctx0" brushRef="#br0" timeOffset="154224.1334">24023 463,'0'0,"0"0,0 0,0 0,0 0,0 0,-14 53,1 0,0 13,-14 13,14-12,0-1,0-13,13 13,0-13,-13 0,13-1,0 1,13-13,-13-13,13-1,-13-13,13-13,0 0,1 0,-14 13</inkml:trace>
  <inkml:trace contextRef="#ctx0" brushRef="#br0" timeOffset="154708.3103">24129 1138,'0'0,"0"0,0 0,0 0,0 0,0 0,0-53,26-27,-13-39,27 0,-14 0,1 13,-1 27,-12 26,12 13,-13 1,1 26,-1-14,0 27,0 40,0-14,-13 27,14 0,-14 0,0 0,0 13,0-13,0 0,0 0,-14-14,1 14,13-13,-13-27,0 14,0-14,-1 0,14-13</inkml:trace>
  <inkml:trace contextRef="#ctx0" brushRef="#br0" timeOffset="154980.0673">24062 794,'0'0,"0"0,0 0,0 0,0 0,0 0,0 0,0 0,40 0,13-13,0-1,13-12,-13 13,-13-1,13-12,-27 13,14-14,-27 1,14-14,-27 0,13 1</inkml:trace>
  <inkml:trace contextRef="#ctx0" brushRef="#br0" timeOffset="155314.0457">24671 159,'0'0,"0"0,0 0,0 0,0 0,0 0,0 0,0 0,13 185,1 0,-28 0,1-26,0-27,-27-13,1-26,-14 0,13-1,0-26,27-52</inkml:trace>
  <inkml:trace contextRef="#ctx0" brushRef="#br0" timeOffset="156037.8752">23679 675,'0'0,"0"0,0 0,0 0,0 0,0 0,0 0,-14 39,14 1,-13 13,0 13,0-13,-1 26,1-12,13 38,-13-12,0 13,-1-40,14 0,-13-13,0 13,13-26,-13 0,13-27,-14 13,14-13,0 1,0-1,-13-13,13 0,0 0,0 0,0 0</inkml:trace>
  <inkml:trace contextRef="#ctx0" brushRef="#br0" timeOffset="173009.1651">22051 926,'0'0,"0"0,0 0,0 0,0 0,0 0,0 0,0 0,0 0,0 0,0 0,0 0,0 0,0 0,0 0,0 0,0 0,0 0,0 0,0 0,0 0,0 0,0 40,0 13,13 0,-13-14,0 14,0 0,0 0,0 13,0-13,0-13,0-1,0-12,0-1,0-12,0-1,0 0,0-13,0 0,0-26,0-14,0 13,-13 1,13-14,0 14,0-1,0 1,0-1,13 1,-13-14,13 14,0-14,0 0,14 1,-14-1,14-13,-1 14,1-1,-1 13,1 14,-1 0,1 0,-1 13,0 13,1 13,-14 1,14-1,-14 1,0-1,-13 1,-13-1,0 1,-14-1,1 14,-1-27,-12 13,-1 1,0-1,14-12,-1-1,1 0,12-13,1 0,13 13,-13-13,13-13,13 13,0-13,14 13,13 0,-14 0,1 0,-1 13,1-13,-14 13,13 0,-13 27,1 13,-14 0,-14 0,1 0,-26 26,-14-13,13-13,13 0,-12-13,-1-14,13-12,1-1,26-26,0-1,13-12,0-1,1 1,-28 39</inkml:trace>
  <inkml:trace contextRef="#ctx0" brushRef="#br0" timeOffset="173829.8619">23004 714,'0'0,"0"0,0 67,0 12,0 27,-14 0,14 13,0 0,-13-13,13-14,-13-39,13 0,-13 0,13-13,0-14,0-13,-14 0,14 1,0-1,0-26,0-1,0-12,0-14,14-26,-14 0,13-13,0-14,-13 14,13 13,14-1,-14 1,0 13,14-13,-14 27,0-1,0 13,1 14,-1-13,0 12,-13 1,13 13,1-13,-1 39,0 1,0 26,1 0,-14 13,13-13,-13 13,13 13,-13 1,0-14,13-13,-13 0,13 0,-13-27,14 1,-14-14,13 0,-13 13,0-26</inkml:trace>
  <inkml:trace contextRef="#ctx0" brushRef="#br0" timeOffset="174101.4863">22977 1323,'0'0,"0"0,0 0,0 0,0 0,0 0,0 0</inkml:trace>
</inkml:ink>
</file>

<file path=ppt/ink/ink2.xml><?xml version="1.0" encoding="utf-8"?>
<inkml:ink xmlns:inkml="http://www.w3.org/2003/InkML">
  <inkml:definitions>
    <inkml:context xml:id="ctx0">
      <inkml:inkSource xml:id="inkSrc0">
        <inkml:traceFormat>
          <inkml:channel name="X" type="integer" max="1920" units="cm"/>
          <inkml:channel name="Y" type="integer" max="1080" units="cm"/>
        </inkml:traceFormat>
        <inkml:channelProperties>
          <inkml:channelProperty channel="X" name="resolution" value="55.78152" units="1/cm"/>
          <inkml:channelProperty channel="Y" name="resolution" value="55.81395" units="1/cm"/>
        </inkml:channelProperties>
      </inkml:inkSource>
      <inkml:timestamp xml:id="ts0" timeString="2020-09-03T17:33:03.356"/>
    </inkml:context>
    <inkml:brush xml:id="br0">
      <inkml:brushProperty name="width" value="0.05292" units="cm"/>
      <inkml:brushProperty name="height" value="0.05292" units="cm"/>
      <inkml:brushProperty name="color" value="#FF0000"/>
    </inkml:brush>
  </inkml:definitions>
  <inkml:trace contextRef="#ctx0" brushRef="#br0">16915 5728,'0'0,"0"0,0 0,0 0,0 0,0 0,0 66,-13 1,13-1,0 13,-13 14,-1 12,-12-12,13 13,-14-13,1-1,13-26,-14-13,1-13,-1 0,14-14,0 0,-1-12,14-1,-13-13,13-13,-13-14,26-12,-13-14,27-27,-14 1,27-14,-14 14,1-14,12 1,-12 12,12 1,1 13,0 0,0 13,-1 13,1 14,0-1,-1 27,1 0,0 0,-14 27,14-1,-14 14,1 13,-1 26,-12 0,-1 1,0-1,0-13,1 0,-14 1,13-14,-13-14,0 1,13-27,-26 0,13 1,0-14,0 13</inkml:trace>
  <inkml:trace contextRef="#ctx0" brushRef="#br0" timeOffset="334.0014">16690 6429,'0'0,"0"0,0 0,0 0,0 0,0 0,53-13,13 0,0 0,14-1,-14 1,13-13,-12-1,-1 14,-13-13,0-1,0 14,0 0,-14-1,-39 14</inkml:trace>
  <inkml:trace contextRef="#ctx0" brushRef="#br0" timeOffset="1079.0477">17881 6006,'0'0,"0"0,0 0,0 0,0 0,0 40,0 26,0 0,0 0,0 0,0 0,0 1,0-14,-13-1,13-25,0-1,0-12,-13-1,13 0,0-13,0-26,-13-14,26-13,-13-13,0-27,13 1,0-1,14 0,-1 1,14 12,-14 28,1-1,13 13,-14 0,14 14,0-1,-1 27,1 14,0-1,13 40,-14 13,-12 0,-1 13,-13 14,1-14,-14 14,0-27,0 0,-14-13,14-13,-13 0,13-1,-13-26,13 14,0-27,-13-13,13-1,0-25,13 12,-13 41</inkml:trace>
  <inkml:trace contextRef="#ctx0" brushRef="#br0" timeOffset="2015.1891">18662 5715,'0'0,"0"0,0 0,0 0,0 0,0 0,13 53,14 13,-14 0,0 14,1 12,-14-12,0-1,0-13,0 13,0-26,-14 0,14-13,0-14,0-12,-13 12,13-13,0-13,-13-13,13-13,-13-14,13-13,0-26,0-1,0-12,13-1,-13 1,26-1,-12 14,12 26,1 0,-1 13,1 0,12 1,-12 12,12 14,-12 0,13 13,-14 0,-13 26,1 1,-1 12,0 14,-26 0,13 13,-13-13,-1 0,1-13,0 0,13-14,-13 0,13-12,-14-1,14 0,14 0,-1-13,0-13,14 13,12-13,1 0,0 13,-1 0,1 0,0 13,-14 0,1 27,-14-14,0 27,-13 27,-26-1,-14 14,-13-1,-13-12,-14-1,14 0,-13-26,13-13,13-14,0 1,26-27,-12-13,25-14,1-26,13 0,13 0,1 0,-14 53</inkml:trace>
  <inkml:trace contextRef="#ctx0" brushRef="#br0" timeOffset="2418.1978">19496 5755,'0'0,"0"0,0 0,0 0,0 0,0 0,0 0,40 0,13 0,0 0,13 0,-13-14,13 14,-66 0,13 0,0 0</inkml:trace>
  <inkml:trace contextRef="#ctx0" brushRef="#br0" timeOffset="2744.865">19589 6522,'0'0,"0"0,0 0,0 0,0 0,0 0,53-26,0-1,0-13,-1 14,15-14,-54 40,0-13,-13 13</inkml:trace>
  <inkml:trace contextRef="#ctx0" brushRef="#br0" timeOffset="3684.7354">20303 5331,'0'0,"0"0,0 0,0 0,0 0,0 0,0 0,0 0,0 0,0 0,0 0,0 0,0 0,-26 40,0 0,12-1,1 14,13 0,0 0,13 0,1 13,-1 0,13 27,-13-14,1 1,-14-14,0 0,0 0,-14 0,1-13,-13 0,13-13,-1-14,1-12,13 12,-13-26,13 13,0-26,0 0,13-14,0 14,14 0,-14 0,0-1,14 14,-1 14,-13-1,14 27,-14-1,14 14,-14 27,-13 12,13-13,0 14,1-14,-1-26,0 0,27 0,-1-13,28-27,-1-13,0-26,-13 12,-53 14</inkml:trace>
  <inkml:trace contextRef="#ctx0" brushRef="#br0" timeOffset="4443.3488">20939 5543,'0'0,"0"0,0 0,0 0,0 0,0 0,0 0,0 0,0 0,0 0,0 0,0 0,-13 40,-1-1,-12 28,13-1,-14 0,14 13,0-13,-1 1,14-15,0 15,0-15,14 1,-1-13,0 0,14-1,-1-12,-13-1,14 1,-14-14,-13-13</inkml:trace>
  <inkml:trace contextRef="#ctx0" brushRef="#br0" timeOffset="12276.0149">21230 5649,'0'0,"0"0,0 0,0 0,0 0,0 0,0 0,-13 40,-1-1,1 1,0-14,0 14,0-13,13-14,-14 13,14-13,0 1,-13-1,13 0,0-13,13 0,-13 0,14 0,12-13,-13 0,14-1,12 1,-12 13,13 0,-14 0,1 13,-1 1,0 12,-12 1,-1 12,-13 1,0-14,-13 14,-1-13,-12 12,0-12,-1-1,1-13,-1 14,14-14,-14-13,1 13,26-13,-13 0</inkml:trace>
  <inkml:trace contextRef="#ctx0" brushRef="#br0" timeOffset="12647.9962">21031 5702,'0'0,"0"0,0 0,0 0,0 0,40-27,0 1,13-1,13 1,-13-1,0 1,0 13,0-14,-27 14,1 0,-1 13,-13 0</inkml:trace>
  <inkml:trace contextRef="#ctx0" brushRef="#br0" timeOffset="13239.5143">21905 6059,'0'0,"0"0,0 0,0 0,0 0,0 0,0 26,-13 1,13 13,-14-14,1 14,0-14,0 1,0-27,13 0,0 13</inkml:trace>
  <inkml:trace contextRef="#ctx0" brushRef="#br0" timeOffset="22552.9212">22302 5556,'0'0,"0"0,0 0,0 0,0 0,0 0,0 0,0 0,0 0,0 0,0 0,0 0,0 0,0 0,0 0,0 0,0 0,0 0,0 0,0 0,0 0,0 0,0 0,0 0,0 0,0 0,0 0,0 0,0 0,0 0,0 0,0 0,0 0,0 0,0 0,0 0,0 0,-13 27,-14 12,14 14,-13-13,-14 0,13-1,1 14,-1-26,1 12,13-12,0-14,-1 14,1-14,13 0,0 0,0-13,13 14,1-14,12 0,14 0,-14-14,27 1,-13 0,13 0,-13-1,12 1,-12 0,0 0,0-14,-14 27,1-13,-14 13,13-13,-13 13,-13-13,14 13,-14-14,0 14,0-13,0 13,0 0</inkml:trace>
  <inkml:trace contextRef="#ctx0" brushRef="#br0" timeOffset="23001.448">22421 5437,'0'0,"0"0,0 0,0 0,0 0,0 0,-13 40,0 26,13 0,-14 14,1 25,0-12,0 0,0-27,-1 0,1-13,0-14,13 14,-13-26,13-14,0 14,-14-14,14-13,0 13,-13-13,13 0,0-13,0 0,0 13</inkml:trace>
  <inkml:trace contextRef="#ctx0" brushRef="#br0" timeOffset="23567.6643">22792 5159,'0'0,"0"0,0 0,0 0,0 0,0 0,13 67,0 12,14 0,-14 1,0 12,0-12,-13 25,0-12,0 0,-13 13,0-14,0 1,-14-14,14-26,-13 0,12 0,-12-13,-1-1,14-12,0-14,0 0,-1 0,1-13,0 0,13 14,-13-14</inkml:trace>
  <inkml:trace contextRef="#ctx0" brushRef="#br0" timeOffset="28127.6271">21243 5371,'0'0,"0"0,0 0,0 0,0 0,0 0,0 0,13-40,-13 1,0-14,0-13,0 13,0-13,0 13,0-14,0 15,0-1,14 0,-14 0,0 13,0 0,0 14,0 0,0 12,0 1,-14 0,14 13,-26 13,13 14,-14 12,1 14,-1-13,-12 13,12 0,1-14,-1 14,1-13,12-14,1 1,0-14,13 0,-13 1,13-28,13-25,0-1,14-26,12-14,1-12,13-1,0 1,-13 25,-1 15,-12 12,-1 13,1 1,-1 26,1 0,-14 26,0 14,14 13,-14 0,-13 13,13 0,0-13,-13 0,14-13,-14-14,0 1,13-1,0-26,-13 0,13 0,-13 0</inkml:trace>
  <inkml:trace contextRef="#ctx0" brushRef="#br0" timeOffset="28830.9318">21190 4273,'0'0,"0"0,0 0,0 0,13-40,14-26,-1-26,14-1,-27-13,14 14,-14-1,-13 14,0 26,-13 0,-14 13,1 14,-14 12,0 14,1 0,-1 27,0-1,1 14,12 0,1-1,12 1,14-14,0 1,14-1,12-12,1-14,12 0,1 0,0 0,-14 0,14 13,0 0,-1 0,-12 14,-1 12,-12 1,12 13,-13-13,0-1,14 1,13-13,-1-14,1 0,0-13,-1 13,-12-13,-27 0</inkml:trace>
  <inkml:trace contextRef="#ctx0" brushRef="#br0" timeOffset="29336.1134">21812 3770,'0'0,"0"0,0 0,0 0,0 0,40-53,0 14,-14-14,1 0,-1 0,-13 13,1 14,-14-1,-14 14,1 0,0 26,-14 0,1 27,-1 26,14-13,-13 13,13 0,13-13,0 0,0 0,13-26,13 12,1-12,-1-14,14 0,13-13,0-26,-14-1,14-26,-13 0,0 1,0-1,-40 53</inkml:trace>
  <inkml:trace contextRef="#ctx0" brushRef="#br0" timeOffset="29999.3436">22540 3162,'0'0,"0"0,0 0,14 79,-14-13,0 14,0-1,0-13,13 0,-13-26,0 0,0-14,0 1,0-14,0 0,0 0,0-13,0 0,0-26,-13-1,13-12,0-14,-14 13,1-13,0 14,-14 12,1 1,-14 12,0 14,1 0,-1 27,-13 13,13 12,1 15,12-1,14 13,13-26,0-13,0-1,26-12,-12-1,25 1,1-14,0 0,0-13,-1 0,27-39,-13-28,0 1,-13 0,13-13,-13-1,-1 27,-39 40</inkml:trace>
  <inkml:trace contextRef="#ctx0" brushRef="#br0" timeOffset="31017.7651">23771 2500,'0'0,"0"0,0 0,0 0,0 0,13 66,1 14,-1 12,0 28,14-1,-14 13,13-13,-26-26,14-27,-14-13,13 0,-13-27,0 0,0-12,0-1,0 0,0-13,0-13,-13-14,13 1,13-27,-26-13,13 13,0-13,-14 0,1 26,-13 0,-14 14,-13 13,13 13,1 0,-14 39,0 27,13 1,0 12,14 0,13 1,-1-14,1-13,26 13,-13-13,14 0,-1-14,13-12,1-27,12-13,1-1,0-12,13-14,0-13,-14-13,14-26,-26-1,13 0,-14 27,0 13,-12 0,-1 14,0 12,0 1,1 13,-14-14,0 27,13-13,-13 26,13 0,0 27,-13 0,14 13,-14 0,13-14,0 1,0-14,1 1,12-14,0 0,1-13,-1-13,1 0,-1 0,-26 13</inkml:trace>
  <inkml:trace contextRef="#ctx0" brushRef="#br0" timeOffset="31219.7554">24221 2924,'0'0,"0"0,0 0,0 0,0 0</inkml:trace>
  <inkml:trace contextRef="#ctx0" brushRef="#br0" timeOffset="31740.996">24473 3162,'0'0,"0"0,0 0,0 0,0 0,0 0,0 0,0 0,0 0,26-27,-13-12,1 12,-1 1,-13 12,0-12,-13 13,-1 13,1 0,-13 0,-1 13,14 27,-14-14,14 1,13 12,-13 1,26 0,-13-1,27-12,-1-14,1 14,26-27,13-14,-13-25,13-1,-13 0</inkml:trace>
  <inkml:trace contextRef="#ctx0" brushRef="#br0" timeOffset="40660.8868">23480 4630,'0'0,"0"0,0 0,0 0,0 0,0 0,0 0,0 0,0 0,0 0,0 0,26 0,1 13,-14 1,-13 25,0 14,-13 13,-14 14,14-1,-13 14,13-14,-1 14,14-27,14-13,-1-13,0-1,13 1,14 0,13-14,-26-13,12-13,1 0,-14 0,1-13,-14 13,0 0,-13 0,0 0,-26 13,-1 0,1 27,-14-13,14 26,-14-1,14 15,12 12,14 0,0 1,27-1,-14 0,14 1,-1-1,-13 1,1-14,-14 0,-27 0,1 13,-14-12,0-1,0-13,1-14,39-25</inkml:trace>
  <inkml:trace contextRef="#ctx0" brushRef="#br0" timeOffset="116568.8222">1774 7567,'0'0,"0"0,0 0,0 0,0 0,0 0,0 0,0 0,0 0,0 0,0 0,0 0,-14 27,1 12,-13 14,12 0,-12 0,-1 0,1 0,0 0,-1-14,14-12,0-1,-1 1,1-14,0 0,13 0,0-13,-13 0,26-13,-13-13,13-14,14-13,-1 0,1-13,-1 0,0-13,1 12,-1 15,14-1,-13 13,-1 13,1 1,-14 0,13 12,-13 14,14 0,-14 0,14 27,-14-1,13 14,-12 0,-1 13,0-1,0 15,1-14,-1-1,-13 1,0-13,13-13,-13-1,0 0,0 1,0-27</inkml:trace>
  <inkml:trace contextRef="#ctx0" brushRef="#br0" timeOffset="116897.4631">1535 7911,'0'0,"0"0,0 0,0 0,0 0,0 0,0 0,53-13,13 0,-13-1,14 1,-1-13,0 12,-13-12,13 13,-13-14,0 14</inkml:trace>
  <inkml:trace contextRef="#ctx0" brushRef="#br0" timeOffset="117267.1869">2475 7633,'0'0,"0"0,0 0,0 0,0 0,0 0,0 0,0 0,0 0,40-13,-1 13,-25-13,-14 13,13 0</inkml:trace>
  <inkml:trace contextRef="#ctx0" brushRef="#br0" timeOffset="117487.9731">2594 8043,'0'0,"0"0,0 0,0 0,0 0,0 0,0 0,0 0,0 0,0 0</inkml:trace>
  <inkml:trace contextRef="#ctx0" brushRef="#br0" timeOffset="118163.8387">2991 7355,'0'0,"0"0,0 0,0 0,0 0,0 0,0 0,0 0,0 40,0 0,0 13,0 0,13 0,1 13,-14-13,13 13,-13-13,13 13,-26-13,13-14,-13 1,-1 0,1-14,0-13,0 1,0-1,-1-13,1 0,13-13,0 13,0-14,13 1,-13 0,14 13,-1-13,0 26,13-13,-12 26,-1 1,0-1,0 14,1 0,-1-1,0 1,0 0,1-14,12 1,14-14,-1 0,14-13,-13 0,-40 0</inkml:trace>
  <inkml:trace contextRef="#ctx0" brushRef="#br0" timeOffset="121940.5339">3547 7527,'0'0,"0"0,0 0,0 0,0 0,0 0,0 0,0 0,0 0,0 0,40-13,0-13,-1 26,-12-14,12 14,-12 0,-14 0,0 14,1-1,-14 0,0 14,-14-1,14 1,-13-14,0 13,0-13,-1 1,1-14,13 13,-13-13,13 0,0 0,13 0,-13 0,13 0,1-13,12 13,-13 0,14 0,-1 0,1 13,-14 0,0 0,1 14,-14 13,0-14,-14 14,1-14,-13 14,-1-14,1 1,-1-1,-13 1,14-14,13-13,13 0,0 0,0 0</inkml:trace>
  <inkml:trace contextRef="#ctx0" brushRef="#br0" timeOffset="122330.2121">4381 7924,'0'0,"0"0,0 0,0 0,0 0,0 0,0 0,0 0,0 0,0 0,0 0,0 0,0 0,-13 53,0-40,13 14,-14-14,14 0</inkml:trace>
  <inkml:trace contextRef="#ctx0" brushRef="#br0" timeOffset="123117.4788">4831 7289,'0'0,"0"0,0 0,0 0,0 0,0 0,0 0,0 0,-26 27,-1 12,1 28,-1-15,14 15,-14-1,14 0,0-13,13 0,0-14,0 1,0-13,13-14,0 0,14 0,-1-13,1 0,-1-13,-12 0,12-14,-26 14,13-13,-13 12,-13 1,0 0,0 0,-14 13,14 13,0 0,-14 14,27-1,0-13,0 1,0-1</inkml:trace>
  <inkml:trace contextRef="#ctx0" brushRef="#br0" timeOffset="123463.8725">5360 7011,'0'0,"0"0,0 0,0 0,0 0,27 53,-14 14,14 12,-14 27,0 13,-26 0,0-13,-14 0,-13-14,1 1,-1-14,-13 0,27-26,12-39</inkml:trace>
  <inkml:trace contextRef="#ctx0" brushRef="#br0" timeOffset="124062.8476">3534 7342,'0'0,"0"0,0 0,0 0,0 0,0 0,-13 40,-1 26,14 13,-13 27,0-13,0-14,13-13,0 1,0-1,13-13,0 13,0-27,1 1,12 0,1-14,12 1,-12-14,-27-13</inkml:trace>
  <inkml:trace contextRef="#ctx0" brushRef="#br0" timeOffset="128482.5367">6102 6879,'0'0,"0"0,0 0,0 0,0 0,0 0,0 0,0 0,-14 27,1 26,-13-1,12 15,-12-14,13-1,-14 1,14 0,0 0,0 0,13 0,-14 0,14 0,14 0,-14-14,13-12,13 13,1-14,-1-13,1 1,12-1,14-13,-26 0,-27 0</inkml:trace>
  <inkml:trace contextRef="#ctx0" brushRef="#br0" timeOffset="128994.4235">6512 7025,'0'0,"0"0,0 0,0 0,0 0,-13 39,-1 14,-12 13,0-13,-14 0,13 0,-12 0,12-13,1-1,12-12,1-14,13 0,0 1,13-1,27-13,-13 0,26 0,-14-13,14-1,0 1,0-13,-13 12,0-12,-1 13,1-14,-14 14,-12 13</inkml:trace>
  <inkml:trace contextRef="#ctx0" brushRef="#br0" timeOffset="129274.5624">6538 7144,'0'0,"0"0,0 0,0 0,0 0,0 0,0 0,0 0,0 0,0 39,0 28,14 12,-14 0,0-13,0 14,0-14,0-13,0-27,-14 14,14-27,0 14,0-14</inkml:trace>
  <inkml:trace contextRef="#ctx0" brushRef="#br0" timeOffset="129567.2379">7147 7342,'0'0,"0"0,0 0,0 0,0 0,0 0,0 40,-13 13,13 0,-13-14,13 1,-13 0,13-14,0-13,0-13</inkml:trace>
  <inkml:trace contextRef="#ctx0" brushRef="#br0" timeOffset="130742.0529">7875 6787,'0'0,"0"0,0 0,0 0,0 0,0 0,27 52,12 1,1 14,-13-15,-1 15,0-1,-12 0,-14 13,0-13,-14 1,1 12,-13-26,-14 13,14-13,-14-13,13-1,1-25,13 12,-1-26,1 13,13-13</inkml:trace>
  <inkml:trace contextRef="#ctx0" brushRef="#br0" timeOffset="131130.7098">8391 6906,'0'0,"0"0,0 0,0 0,0 66,-13-13,13 13,0 0,0 0,0 0,13-13,1 0,12-13,-13-1,14 1,13-27,-14 1,0-1,1-13</inkml:trace>
  <inkml:trace contextRef="#ctx0" brushRef="#br0" timeOffset="131636.9833">9053 6813,'0'0,"0"0,0 0,0 0,0 0,-13 26,0 14,-1-13,14-1,-13-13,13 14,0-14,0 0,0 0,13 1,1-14,-1 13,13-13,1 13,-1 0,1 1,-1 12,-12-13,12 14,-13-1,-13 1,13-1,-26 14,0-14,-13 1,12-1,-12 1,-1-14,27-13,-13 0,13 0</inkml:trace>
  <inkml:trace contextRef="#ctx0" brushRef="#br0" timeOffset="131862.6551">8788 6839,'0'0,"0"0,0 0,0 0,0 0,53-13,0 0,-13 0,-27 0,1 13,-14 0</inkml:trace>
  <inkml:trace contextRef="#ctx0" brushRef="#br0" timeOffset="132238.7577">9688 7117,'0'0,"0"0,0 0,0 0,0 0,0 0,0 0,0 0,0 0,-13 27,-13-1,-1 27,1-13,-1 13,14-27,0 1,13-27,0 13,-13-13</inkml:trace>
  <inkml:trace contextRef="#ctx0" brushRef="#br0" timeOffset="132672.3839">10152 6760,'0'0,"0"0,0 0,0 0,0 0,0 0,0 0,0 0,-14 40,-12 26,-14-13,1 0,12 13,-13-13,1-13,12-1,1-12,13-1,13-13,0 1,13-1,13-13,27-13,13 13,14-27,-27 14,0 0,0-1,-14-12,14 13,-13-14,0 14,-14 0,-13 13</inkml:trace>
  <inkml:trace contextRef="#ctx0" brushRef="#br0" timeOffset="132979.781">10205 6826,'0'0,"0"0,0 0,0 0,0 0,0 53,13 0,-13 13,0 0,0 1,13-15,-13 1,0 0,0 0,0-13,0-14,0 1,0-1,13-13</inkml:trace>
  <inkml:trace contextRef="#ctx0" brushRef="#br0" timeOffset="133347.0163">10840 6443,'0'0,"0"0,0 0,0 0,26 66,1 26,-1 14,1 0,-14 0,0 13,-13-13,-13-14,0 1,-27-14,-13-13,0-13,-26 0,-14-13,1 0,25-14,54-26</inkml:trace>
  <inkml:trace contextRef="#ctx0" brushRef="#br0" timeOffset="133876.9716">8736 6839,'0'0,"0"0,0 0,0 0,52 0,1 0,0-13,14 0,-1 0,0 0,0-14,0 14,-13-14,0 14,-13 0,0 0,-14 0,0-1,1 14</inkml:trace>
  <inkml:trace contextRef="#ctx0" brushRef="#br0" timeOffset="136742.3763">11608 6429,'0'0,"0"0,0 0,-14 40,-25 26,-1 27,0-1,14 14,-14 13,14 0,-1-13,14 0,13-13,0-14,26 0,14-26,0-13,0-27,-1-13,1 13,-40-13</inkml:trace>
  <inkml:trace contextRef="#ctx0" brushRef="#br0" timeOffset="137304.0198">12349 6297,'0'0,"0"0,0 0,0 0,-40 40,0 13,1 0,-14 39,0-12,0 12,13-12,0 12,14-12,0-28,26 1,-14 0,28 0,-1-13,0-14,13 1,14-14,0-13,0 0,-1-13,1 0,0-14,-14 1,1-14,-14 0,0 14,-13-14,-13 27,-14 0,1 13,-14 0,1 13,12 13,1 1,-1 13,14-1,0 1,13 0,0-40</inkml:trace>
  <inkml:trace contextRef="#ctx0" brushRef="#br0" timeOffset="137607.195">12587 6800,'0'0,"0"0,0 0,0 0,0 0,0 0,-13 66,-14-13,27 0,-13 13,0-26,13-1,0-12,0-14,0-13,0 0</inkml:trace>
  <inkml:trace contextRef="#ctx0" brushRef="#br0" timeOffset="138236.5685">12865 6681,'0'0,"0"0,0 0,0 0,0 0,0 0,26-27,14 14,-13 0,12 13,1 0,-13 0,-1 13,1 0,-14 14,-13-1,0 14,-27-14,14 1,-13-1,-1 1,14-1,-14-13,27 1,-13-1,0-13,13 0,13 13,0-26,1 13,-1 0,13 0,1 13,-1-13,1 13,-1 1,-13 12,1 0,-1 1,-13 13,-13-1,-14-12,1 12,-14-25,0 12,1-13,-1 1,0-1,0 0,1-13</inkml:trace>
  <inkml:trace contextRef="#ctx0" brushRef="#br0" timeOffset="138627.1032">13434 6324,'0'0,"0"0,0 0,0 0,0 0,0 0,0 0,0 0,27 39,-1 1,-13 39,14 27,-27 13,0 0,-27 0,-12 0,-1-13,0-26,40-67</inkml:trace>
  <inkml:trace contextRef="#ctx0" brushRef="#br0" timeOffset="144443.4544">13725 6152,'0'0,"0"0,0 0,0 0,0 0,27-40,13 13,12 14,-12 0,13 13,-13 0,-14 0,1 0,-14 13,13 0,-12 14,-1-1,-13 14,0 0,0-1,-13 14,-14 0,1 13,-14-13,14 13,-1-13,1 14,12-15,1-12,13 13,27-13,-1-14,1 1,12-14,-12 0,-1-26,1 13,-14-13,0 13,0 0,-13-14,0 14,0 14,-13-1,-13 13,-1 1,14-1,-13 14,-1 0,14-1,13 1,0 13,0-13,13 13,-13-14,13 1,-13 13,0-14,0 1,-13 13,0-26,-27 12,0-12,1-1,-14-13,26 1,27-14</inkml:trace>
  <inkml:trace contextRef="#ctx0" brushRef="#br0" timeOffset="153246.1369">1840 8877,'0'0,"0"0,0 0,0 0,0 0,0 0,0 0,0 0,0 0,0 0,0 0,0 0,0 0,0 0,0 0,0 0,-27 26,-12 27,12-13,1 13,12-14,-12 14,-1 0,14 0,-13 0,13-13,-1 13,1-27,0 1,0-14,-1 0,14 0,-13-26,13 0,-13-14,13-12,0-1,13-13,-13 0,13 0,1-13,12 13,-13-13,14 13,-1-13,1 13,12 0,14 0,0 14,-13-1,0 27,13-14,-27 27,14 0,-14 13,-12 14,-1-1,-13 1,0 12,-13 1,-1-13,1-1,0 1,0-14,13 0,0 0,-14 0,14-13,14 0,-14 0,13 0,13 0,-12 0,-1 14,13-1,-13 0,14 14,-14 12,-13 1,0 0,0-1,-13 14,-14-13,1 13,0-13,-14-14,0 0,-13 1,13-14,-12 0,12-13,0 0,0 0,1 14,39-14</inkml:trace>
  <inkml:trace contextRef="#ctx0" brushRef="#br0" timeOffset="153625.8943">2528 8771,'0'0,"0"0,0 0,0 0,0 0,0 0,0 0,0 0,0 0,0 0,0 0,40-13,-14-1,-13 14,-13-13,14 13</inkml:trace>
  <inkml:trace contextRef="#ctx0" brushRef="#br0" timeOffset="153971.6371">2660 9234,'0'0,"0"0,0 0,0 0,0 0,0 0,0 0,0 0,0 0,0 0,0 0,0 0,0 0,40-13,-13 13,-1-13,0-1,-12 14,-14 0</inkml:trace>
  <inkml:trace contextRef="#ctx0" brushRef="#br0" timeOffset="169869.4839">3547 8784,'0'0,"0"0,0 0,0 0,0 0,0 0,0 0,0 0,0 0,0 0,0 0,0 0,0 0,0 0,-13-26,0-1,-1 14,1 0,0 0,0-1,-1 14,-12 14,26-14,-13 26,0 0,13 14,13 0,0 0,-13-1,26 1,-12 0,-1-1,0 1,0-14,1 1,-14-1,0-12,0 12,-14-13,1 1,0-1,0 0,-1-13,1 13,0-13,0 0,13 0,0 0,-13 0,13 0,13 0,-13 13,13 14,0 13,14-1,-14 14,13 0,-12 0,-1 0,0 0,0-13,1-1,12-12,-13-1,1 1,-14-27</inkml:trace>
  <inkml:trace contextRef="#ctx0" brushRef="#br0" timeOffset="170282.829">4024 8692,'0'0,"0"0,0 0,0 0,0 0,0 0,0 39,-14 27,14 1,-13 12,13-13,0 13,0 1,13-14,-13 0,14-13,12-13,-13-1,27-25,-13-1,12-13,-12 0,-27 13</inkml:trace>
  <inkml:trace contextRef="#ctx0" brushRef="#br0" timeOffset="171364.011">5096 9009,'0'0,"0"0,0 0,0 0,0 0,0 0,0 0,-14 40,1-14,0 14,0-14,13-12,0-14,0 0,0 13</inkml:trace>
  <inkml:trace contextRef="#ctx0" brushRef="#br0" timeOffset="172678.0383">6062 8308,'0'0,"0"0,0 0,0 0,0 0,0 0,0 0,0 0,13 40,14-1,-1 14,1 0,-1 13,1 0,-14 1,0-1,0 13,-13-13,0 0,0 1,-13-15,0-12,0 0,13-40</inkml:trace>
  <inkml:trace contextRef="#ctx0" brushRef="#br0" timeOffset="176202.6082">6777 8612,'0'0,"0"0,0 0,0 0,0 0,0 0,0 0,0 0,-27 53,1 13,12-39,14-1,-13-13,13 1</inkml:trace>
  <inkml:trace contextRef="#ctx0" brushRef="#br0" timeOffset="177140.2168">7306 7990,'0'0,"0"0,0 0,0 0,0 0,0 0,0 0,0 0,-26 40,-1 13,1 13,-14 40,0-13,14-1,-1 1,1-14,13-13,-1 0,1-13,13-13,0 0,13-1,1 1,12-13,-13-1,14 1,-27-27</inkml:trace>
  <inkml:trace contextRef="#ctx0" brushRef="#br0" timeOffset="179998.7327">8868 7673,'0'0,"0"0,0 0,0 0,0 0,26 26,-12 27,12 27,14 26,-14 13,-13 0,1-14,-14-12,0-14,-14 1,-25-14,-1 0,-26-13,13 0,13-13,1-1,39-39</inkml:trace>
  <inkml:trace contextRef="#ctx0" brushRef="#br0" timeOffset="180393.1569">9424 7699,'0'0,"0"0,0 0,0 0,0 0,0 0,-27 53,1 27,-1 26,-12 13,25-14,-12 1,26-40,0-13,0 0,13 0,0-13,14 0,-1-14,1 0,-14-12,-13-14</inkml:trace>
  <inkml:trace contextRef="#ctx0" brushRef="#br0" timeOffset="182178.7307">11025 7633,'0'0,"0"0,0 0,0 0,0 0,27 53,-1 0,-13 13,1 0,-1 1,0-1,-13 0,13 0,-26 0,0-13,0 0,-14 13,-12-13,12 0,27-53</inkml:trace>
  <inkml:trace contextRef="#ctx0" brushRef="#br0" timeOffset="184995.0539">13739 7501,'0'0,"0"0,0 0,0 0,0 0,0 0,0 0,-27 40,-13 13,1 13,-1 13,0-13,14 14,-1-14,14 0,13-13,0 13,0-13,13 0,14-14,13 1,-14-13,14-1,-14 1,1-14,-27-13</inkml:trace>
  <inkml:trace contextRef="#ctx0" brushRef="#br0" timeOffset="185375.2351">14083 7911,'0'0,"0"0,0 0,0 0,0 0,0 0,0 0,0 0,0 0,26 27,1-1,-1 14,14-1,-14 1,14 0,-14-14,-12 14,-1 0,-13-14,-13 14,13-40,0 13,-14-13</inkml:trace>
  <inkml:trace contextRef="#ctx0" brushRef="#br0" timeOffset="185601.3111">13990 7779,'0'0,"0"0,0 0,0 0,0 0,0 0,40-53,13 0,-14 0,28 13,-14 1,-40 39,-13-14</inkml:trace>
  <inkml:trace contextRef="#ctx0" brushRef="#br0" timeOffset="185854.6384">14612 7752,'0'0,"0"0,0 0,0 0,0 0,0 0,0 66,-13-13,0 14,-1-1,14-13,-13-1,13-52,0 0,-13 14</inkml:trace>
  <inkml:trace contextRef="#ctx0" brushRef="#br0" timeOffset="186237.6828">14731 7646,'0'0,"0"0,0 0,0 0,0 27,-13 13,26-14,-13 1,13-1,14 0,-1 1,1-1,-1-12,1-1,-14 13,14-12,-14 12,0 0,-13-12,13 25,-13 1,0-40,0 13</inkml:trace>
  <inkml:trace contextRef="#ctx0" brushRef="#br0" timeOffset="186448.9272">14744 7382,'0'0,"0"0,0 0,0 0,0 0,0 0,0 0</inkml:trace>
  <inkml:trace contextRef="#ctx0" brushRef="#br0" timeOffset="186811.8713">15181 7303,'0'0,"0"0,0 0,0 0,0 0,0 0,40 52,0-12,-1 13,-12 13,-1-13,-12 13,-1 0,0 1,-13-1,-13 0,-14-13,-12 13,-14-13,0-27,13 1,0-14,1 0,39-13</inkml:trace>
  <inkml:trace contextRef="#ctx0" brushRef="#br0" timeOffset="187184.8879">15843 7369,'0'0,"0"0,0 0,0 0,0 0,-40 39,1 1,-28 39,15 14,12-14,0 1,27-14,0-13,13 0,0-14,13 1,0 0,14-14,-14-13,13 14,-26-27</inkml:trace>
  <inkml:trace contextRef="#ctx0" brushRef="#br0" timeOffset="187597.1414">16095 7713,'0'0,"0"0,0 0,0 0,0 0,0 0,39 13,-26 0,14 0,-14 1,14 12,-14 0,0 1,14 13,-27-14,13 1,-13 12,-13-12,13-14,0 13,-14-12,1-14,13 0</inkml:trace>
  <inkml:trace contextRef="#ctx0" brushRef="#br0" timeOffset="187833.9993">16147 7488,'0'0,"0"0,0 0,0 0,0 0,0 0,0 0,40-14,13 1,-40 0,54 0,12 0,-13 13,-13 0</inkml:trace>
  <inkml:trace contextRef="#ctx0" brushRef="#br0" timeOffset="188115.9159">16717 7779,'0'0,"0"0,0 0,0 0,0 0,0 0,0 39,-14 1,1 26,0-13,-14 13,1-13,-14 0,1 0,-1-13,13-1,1-12</inkml:trace>
  <inkml:trace contextRef="#ctx0" brushRef="#br0" timeOffset="188661.0339">17167 7289,'0'0,"0"0,0 0,0 0,-14 53,1 13,-13 0,-1 14,1 12,-1-25,14-1,0 0,0 0,13-13,13-13,0-1,0-12,0-1,1-13,-1-13,13-13,-12-13,12-1,1-26,-1 1,-13-1,-13 13,0 0,0 14,-13-1,0 27,-14 14,1 12,-1 0,1 14,-14 0,14-14,26-26</inkml:trace>
  <inkml:trace contextRef="#ctx0" brushRef="#br0" timeOffset="189064.9005">17550 7104,'0'0,"0"0,0 0,0 0,0 0,0 0,0 66,0 0,14 1,-14 38,-14 1,14 0,-13 0,-13-14,-1-12,-12-1,12-39,-13 13,14-27,-1-13,14 14,0-14,13-13</inkml:trace>
  <inkml:trace contextRef="#ctx0" brushRef="#br0" timeOffset="189784.4333">17895 6972,'0'0,"0"0,0 0,0 0,0 0,0 0,0 0,0 0,26 53,-13 0,1 13,-1 0,-13 0,0 0,-13 0,-14-13,1 13,-14 1,13-15,1 1,-1-13,27 0,-13-14,26 1,-13-14,27 0,-14-13,0-13,1 13,-1 0,-13 0,0 0,-27 0,1 13,-14 27,14-14,-1 14,1 13,-1 0,14 0,13 0,-13 13,13 0,0-13,0 13,-13-13,-1 13,-12-13,13-13,-14-1,-13-25,-12-1,12-13,40 13</inkml:trace>
  <inkml:trace contextRef="#ctx0" brushRef="#br0" timeOffset="192633.8578">14744 7382,'0'0,"0"0,0 0,0 0,0 0,0 0,0 0,0 0,0 0,53-13,0-14,-13 14,13 0,0 0,-13-1,13 1,-53 13,13 0,-13 0</inkml:trace>
  <inkml:trace contextRef="#ctx0" brushRef="#br0" timeOffset="249338.6227">21720 6787,'0'0,"0"0,0 0,0 0,0 0,0 0,0 0,0 0,0 0,0 26,0 0,-14 14,14 0,-13-14,13 1,0-14,-13 13,13-12,0-14,0 13,0-13,0 0,0 0</inkml:trace>
  <inkml:trace contextRef="#ctx0" brushRef="#br0" timeOffset="249984.1153">21124 7448,'0'0,"0"0,0 0,0 0,0 0,0 0,0 0,0 0,0 0,53-13,13 0,40 13,13-27,-13 1,13 12,0-12,-13 0,-13 12,-14 1,-13 0,-26 13,-13-13,-1 13,-13 0,1 0,-14 0,-14 0,14 0,0 0,0 0</inkml:trace>
  <inkml:trace contextRef="#ctx0" brushRef="#br0" timeOffset="250761.7064">21561 7488,'0'0,"0"0,0 0,0 0,26-14,14 1,-14 0,14 13,0 0,0 0,-1 13,1 0,-14 1,-12-1,-1 13,0 1,-13-1,0 14,-26 0,12-14,-12 14,13-14,-14 1,14-1,0-13,0 1,-1-1,14-13,0 13,0-26,27 13,-1-13,1-1,12 14,1-13,0 13,0 0,-14 0,1 13,-14 14,-13-1,0 1,-13-1,-14 1,1 12,-14 1,0-13,0 12,-12-12,12-1,-13 1,13-14,0 0,1 0,12-13,1-13,-1 13,14-13,13 13</inkml:trace>
  <inkml:trace contextRef="#ctx0" brushRef="#br0" timeOffset="251412.7067">22646 7382,'0'0,"0"0,0 0,0 0,0 0,0 0,0 0,-13 26,0 27,-14 0,-12 13,12 0,-13 27,1 0,12-27,1 0,-1-13,14 13,0-13,13-13,13-1,13-12,14-14,-13-13,12 0,1-26,0 12,-1-12,-12-14,-1 14,-12-14,-1 14,0-14,-13 13,-13 1,0 13,-14 0,1 13,-14 13,0 13,1 1,-1 12,0 1,14 39,-1 1,14-27,13-40</inkml:trace>
  <inkml:trace contextRef="#ctx0" brushRef="#br0" timeOffset="260016.0636">18371 8573,'0'0,"0"0,0 0,0 0,0 0,0 0,0 0,0 0,0 39,0 27,0 27,0-14,-13 1,13 12,-13-26,-1 14,1-27,0 13,13-26,-13-1,13-12,0-14,0 0,13-13,-13 0,13 0,-13 0</inkml:trace>
  <inkml:trace contextRef="#ctx0" brushRef="#br0" timeOffset="260373.4989">18371 8493,'0'0,"0"0,0 0,0 0,0 0,0 0,0 0,0 0,0 0,53 0,-13 0,-1 13,1 1,-13 12,-1 1,-13 12,-26 1,0 0,-14-1,-12 1,-1 0,-13-1,0-12,0-14,13 0,-13-13,53 0</inkml:trace>
  <inkml:trace contextRef="#ctx0" brushRef="#br0" timeOffset="260741.6186">18940 8255,'0'0,"0"0,0 0,0 0,0 0,0 0,-13 40,0 26,-1-13,1 53,-13-14,13 14,-1 0,1-14,0 1,13-40,13 0,0 0,1-13,12-14,14-13,-1-13,14 0,14-26,-15-14,1 14,-53 26</inkml:trace>
  <inkml:trace contextRef="#ctx0" brushRef="#br0" timeOffset="261476.9228">19337 8533,'0'0,"0"0,0 0,0 0,0 0,0 53,-13 13,0 0,13-13,-13 13,-1-13,14-13,-13-14,13 1,-13-14,13 13,0-12,-13-14,13 0,0-14,13-25,-13-14,13 0,27-27,-14 1,14 26,-14 0,14 14,-13 12,12 1,-12 12,-1 1,-13 26,14-13,-14 27,-13-14,0 14,-13-1,13 0,-13 1,-1-1,1-12,13-1,0 0,-13-13,26 13,-13-13,13 13,14 1,13-1,-14 0,14 0,-14 14,1-14,-14 14,0 12,-13-12,-13 12,-27 1,1 0,-1-14,-13 1,-13-1,13 1,0-27,13 0,14 0,-1-14,14 1,0 13</inkml:trace>
  <inkml:trace contextRef="#ctx0" brushRef="#br0" timeOffset="261859.6795">19959 8215,'0'0,"0"0,0 0,0 0,14 53,12 0,1 13,-1 27,0 0,-12 12,-1-12,0 0,-13-1,0-39,-13 0,0 0,-1-13,-12-1,0-12,-1-14,1 0,-1-13,1 0,26 0</inkml:trace>
  <inkml:trace contextRef="#ctx0" brushRef="#br0" timeOffset="262218.5303">20502 8665,'0'0,"0"0,0 0,0 0,0 0,0 0,0 0,26 0,14-13,-27 13,1 0,-14 0,13 0</inkml:trace>
  <inkml:trace contextRef="#ctx0" brushRef="#br0" timeOffset="262503.2783">20489 9062,'0'0,"0"0,0 0,0 0,0 0,0 0,0 0,26-13,14 0,26-1,-13-12,-40 26,1-13,-14 13,13 0</inkml:trace>
  <inkml:trace contextRef="#ctx0" brushRef="#br0" timeOffset="263194.3999">21362 8321,'0'0,"0"0,0 0,-13 53,0 0,-14 26,1 14,-1 0,1-1,13-26,-1 0,14-13,0-13,0 0,14-14,-1 1,0-14,14-13,-14 0,13-13,14-1,-13-12,-14-14,13 14,-13-1,-13 1,14-1,-28 14,1 13,0 0,-13 13,-1 14,1-1,-1 14,1-13,-1-1,1 0,26-26</inkml:trace>
  <inkml:trace contextRef="#ctx0" brushRef="#br0" timeOffset="263636.2001">21826 8506,'0'0,"0"0,0 0,0 0,0 0,0 0,0 53,-14 13,14 40,-13 13,0 0,0 14,-1-14,1 0,0-13,0-14,-1-12,1-14,13-27,-13 1,13-13,0-1,13-13,0-13,-13-13,14 13,-14 13</inkml:trace>
  <inkml:trace contextRef="#ctx0" brushRef="#br0" timeOffset="264217.5897">21958 9115,'0'0,"0"0,0 0,0 0,40-27,-14 14,1-13,-1 13,0 13,1-14,-14 28,14-1,-14 13,-13 14,0-14,0 14,-13 0,-1-1,1-12,0-1,0-12,13-1,-14 0,14 0,0-13,0 0,14 0,-1-13,0 13,14 13,-1-13,1 27,-1-1,-13 1,1 12,-14 1,-14 0,1-14,0 14,-14-14,1 1,-1-1,-12-13,-1-13,27-13,-14 0</inkml:trace>
  <inkml:trace contextRef="#ctx0" brushRef="#br0" timeOffset="264750.5676">22686 8744,'0'0,"0"0,0 0,0 0,0 0,0 67,-13-1,-14 26,1 1,-1 13,1-14,-1 14,14-26,0-14,0-13,26 0,0-14,0 1,1-14,12-12,14-14,-1 0,1 0,13-14,-13-12,-14 0,1-14,-1 0,-26 0,0 14,-13 0,-14-1,-12 27,-1 0,-13 13,13 14,-13-1,14 14,-1-14,14 1,12-27</inkml:trace>
  <inkml:trace contextRef="#ctx0" brushRef="#br0" timeOffset="265392.5772">16809 10649,'0'0,"0"0,0 0,0 0,0 0,0 0,0 0,0 0,0 0,0 0,0 0,0 0,0 0</inkml:trace>
  <inkml:trace contextRef="#ctx0" brushRef="#br0" timeOffset="265587.0126">16452 11139,'0'0,"0"0,0 0,0 0,0 0,0 0,0 0,0 0,0 0,0 0,0 0</inkml:trace>
  <inkml:trace contextRef="#ctx0" brushRef="#br0" timeOffset="266023.972">17127 10557,'0'0,"0"0,0 0,0 0,0 0,0 0,0 53,0 13,0 0,-13 0,13 14,0-14,-14 13,14-13,0-13,-13 13,13-26,0-14,0 1,0-14,0 0,0-13,0-13,0-27,0 1,0-14,0-40,13 1,1-14,-1 13,-13 93</inkml:trace>
  <inkml:trace contextRef="#ctx0" brushRef="#br0" timeOffset="266266.8076">17590 10279,'0'0,"0"0,0 0,0 0,27 53,-14 0,0 13,-13 0,-26 14,12-14,-12 0,-14-13,0 0,1-14,-1-12,0-14,1 0,-1-13,27 0,-14 0,27 0</inkml:trace>
  <inkml:trace contextRef="#ctx0" brushRef="#br0" timeOffset="266665.1216">18252 10041,'0'0,"0"0,0 0,0 0,0 0,-40 40,1 26,-14 26,13 1,0 0,0 26,14-14,13 1,0-13,13 0,0-14,13 0,0-26,0-13,14 0,12-14,1-26,0 0,0 0,-14-13,-26 26</inkml:trace>
  <inkml:trace contextRef="#ctx0" brushRef="#br0" timeOffset="267177.8153">17709 10226,'0'0,"0"0,0 0,0 0,0 0,0 0,0 0,0 0,0 0,-26 13,-1 1,1-14,-14 13,14 0,-1 0,-13 14,1-14,-1 13,-13 1,13-1,1 1,-1 13,14-14,-1 0,1-12,12 12,1 1,13-1,0-13</inkml:trace>
  <inkml:trace contextRef="#ctx0" brushRef="#br0" timeOffset="268118.0303">18755 10808,'0'0,"0"0,0 0,0 0,0 0,-13-53,13 0,0-13,0-13,13-27,0 0,0-13,14 27,-1-1,-12 27,12 13,0 13,1 1,-1 25,1 1,-1 13,-12 13,12 14,-13 39,1 0,-1 13,0 1,0-1,0-13,1 14,-14-14,13-13,-13 0,13 0,0-14,-13-26,0 14,0-27,0 0,0-13,-26-1,13 1,-27-13,0-1,1 14,-1 0,13 0,1-1,-1 1,14 13,0 0,0-13,0 13,13 0,0 0,13-13,0 0,27-1,-1 1,1-13,13 12,-13-12,13-1,-14 14,-12-13,13-1,-27 1,13-1,-26-12,0 12,14 1,-14 26</inkml:trace>
  <inkml:trace contextRef="#ctx0" brushRef="#br0" timeOffset="268496.0263">19483 9565,'0'0,"0"0,0 0,0 0,0 53,-13 26,-1 53,1 14,13-1,-13 27,13-13,0 0,0-14,0-26,0 0,13-13,-13-13,0-14,13-39,1 0,-1-14,0-13,14-13,-1-39,0-14,1 0,-27 66</inkml:trace>
  <inkml:trace contextRef="#ctx0" brushRef="#br0" timeOffset="269202.3822">20052 10173,'0'0,"0"0,0 0,0 0,0 0,-26 66,12 14,-25 26,12 13,1-14,-1-12,1-27,12-13,1-13,0 0,0-14,13-13,0 0,-14 1,14-14,0-27,0-12,14-28,-1-25,13-14,14 27,-13-1,-1 27,1 0,12 0,-12 14,-14-1,13 27,-12 0,-1 13,0 0,-13 26,-13 1,0-1,-1 0,1 1,-13-1,13 1,13-1,0 1,0 12,13-12,0 13,13-1,1 1,13 0,-1-1,1 1,-13 0,-1-1,0-12,-26 13,-13 12,-13-12,-1 13,1-13,-14-14,0 1,1-27,12 0,-12 0,39 0</inkml:trace>
  <inkml:trace contextRef="#ctx0" brushRef="#br0" timeOffset="269594.2237">20198 9803,'0'0,"0"0,0 0,0 0,0 0,39 53,-12 0,12 39,1 1,0-14,0 14,-1-1,-12 1,-14 0,0-1,0 1,-13-14,-13 1,0-1,0-39,-14 13,14-14,-13-12,12-1,14-13,-13-13,13 0,0 14</inkml:trace>
  <inkml:trace contextRef="#ctx0" brushRef="#br0" timeOffset="269886.5212">21018 10438,'0'0,"0"0,0 0,0 0,0 0,0 0,27 0,-14-13,-13 13,0 0</inkml:trace>
  <inkml:trace contextRef="#ctx0" brushRef="#br0" timeOffset="270100.2274">20886 10835,'0'0,"0"0,0 0,0 0,0 0,0 0,0 0,0 0,0 0,0 0,0 0,0 0</inkml:trace>
  <inkml:trace contextRef="#ctx0" brushRef="#br0" timeOffset="271272.3566">22408 10649,'0'0,"0"0,0 0,-27 67,-12 25,12 14,-12 0,12 26,1 0,12-12,1-28,0 1,13-40,13 0,0-14,14-12,-1-14,14 0,0-26,-1 0,1 0,0-14,-14-13,1 1,-27 12,0-12,-13-1,-14 13,-26 1,-13 26,13 13,-13 14,26-1,40-26</inkml:trace>
  <inkml:trace contextRef="#ctx0" brushRef="#br0" timeOffset="335876.7868">4355 8665,'0'0,"0"0,0 0,0 0,0 0,0 0,0 0,0 0,0 0,0 0,0 0,0 0,0 0,-14 40,1-1,0 1,0-13,-1-1,1 1,13-14,0 0,0 0,0-13,13-13,1 13,12-13,1 13,-14-13,13 13,-13 0,14 0,-1 0,1 13,-14 0,14 0,-1 0,1 14,-14-1,0 1,0-14,0 14,-13-1,-13 0,13 1,-13-14,0 14,13-14,-13-13,-1 0,14 0</inkml:trace>
  <inkml:trace contextRef="#ctx0" brushRef="#br0" timeOffset="336207.6291">4288 8718,'0'0,"0"0,0 0,0 0,0 0,0 0,0 0,27 0,13-26,26 12,-13-12,13-1,-13 14,13-13,0 13,-13-14</inkml:trace>
  <inkml:trace contextRef="#ctx0" brushRef="#br0" timeOffset="336673.1971">5228 8533,'0'0,"0"0,0 0,0 0,0 0,0 0,0 0,0 0,0 0,0 0,0 0,13 53,-13 0,14 26,-1-13,0 0,0 0,-13-13,0-13,0-13,0-1,0 0</inkml:trace>
  <inkml:trace contextRef="#ctx0" brushRef="#br0" timeOffset="337685.673">7505 8215,'0'0,"0"0,0 0,0 0,0 0,0 0,0 0,0 27,0 12,0 1,-14 0,14-14,0 14,-13-27,13 14,0-14,0 0,0 0,0-13,13 14,1-28,-1 14,13-13,-12 13,12-13,14 0,-1 13,1 0,-13 13,12-13,-12 26,-1 1,-13-1,1 1,-1 12,-13-12,-13 13,-1-1,-25-12,12-1,-12 1,-1-1,13-13,-12-13,-1 0,0-13,27-13,-13 12,12-12,14 26</inkml:trace>
  <inkml:trace contextRef="#ctx0" brushRef="#br0" timeOffset="337980.3892">7558 8268,'0'0,"0"0,0 0,0 0,0 0,0 0,0 0,0 0,0 0,39-13,1 0,13-14,0 1,-27 13,-12 13,-1-14,-13 14</inkml:trace>
  <inkml:trace contextRef="#ctx0" brushRef="#br0" timeOffset="338602.2704">8233 8149,'0'0,"0"0,0 0,0 0,0 0,0 0,0 0,0 0,0 0,0 0,0 0,0 0,0 0,0 0,0 0,0 0,0 0,0 0,26 0,1 13,-1 1,0 12,-12 1,-14-1,0 14,0-14,-14 1,14-1,-13 1,13-14,-13 13,13-13,-13 1,13-14,0 13,0-13,0 0,13 0,0 0,14 0,12-13,1-1,0 1,13 0,-27 13,-26 0,13 0</inkml:trace>
  <inkml:trace contextRef="#ctx0" brushRef="#br0" timeOffset="338993.8365">8272 8625,'0'0,"0"0,0 0,0 0,0 0,0 0,0 0,0 0,0 0,-13 53,0-26,13-27,-13 13</inkml:trace>
  <inkml:trace contextRef="#ctx0" brushRef="#br0" timeOffset="339976.2951">9808 7739,'0'0,"0"0,0 0,0 0,0 0,0 0,0 0,-14 53,-12 0,13 0,-14-13,14-1,0 1,-1-14,1-12,13 12,-13-13,13-13,13 13,-13-13,27-13,-14 0,13 13,14-13,0 0,0 13,-14 13,14 0,-14 0,1 14,-14 12,0 1,-13 0,0-1,-13 14,-14-13,1 0,-1-1,-12-12,-1-14,0 0,1-13,-1 0,0-13,14 0,-1 0,27 13</inkml:trace>
  <inkml:trace contextRef="#ctx0" brushRef="#br0" timeOffset="340269.3706">9741 7871,'0'0,"0"0,0 0,0 0,0 0,53 0,0-13,13 0,-13 0,0-1,14 1,-15 0,-12 0,0 13</inkml:trace>
  <inkml:trace contextRef="#ctx0" brushRef="#br0" timeOffset="340607.3435">10271 8136,'0'0,"0"0,0 0,0 0,0 0,0 0,-13 40,-14 13,14 13,-14-13,14 0,-13-14,26-12,-14-27,14 13</inkml:trace>
  <inkml:trace contextRef="#ctx0" brushRef="#br0" timeOffset="341322.0256">10311 7805,'0'0,"0"0,0 0,0 0,0 0,0 0,0 0,39-13,1 0,0 0,-1 13,1-14,-13 14,-1 14,1-1,-1 0,-13 13,0 1,-13 13,-13-14,13 1,-13-1,0-13,0 0,-1 1,1-1,13 0,-13 0,13-13,0 0,0 14,13-14,0 0,1 0,-1-14,0 14,13 14,-12-14,12 13,-13 0,14 0,-14 14,-13 12,0-12,0 13,-13-14,0 14,-14-14,1 14,-14-14,14-12,-14 12,-13-13,13-13,14 0,-1-13</inkml:trace>
  <inkml:trace contextRef="#ctx0" brushRef="#br0" timeOffset="342245.9789">11608 7646,'0'0,"0"0,0 0,0 0,0 0,0 0,0 0,0 0,0 0,0 0,-27 40,1 13,-1-26,1-1,13 0,-1 1,1-14,13 0,0 1,0-14,13 0,1 13,12-13,14 0,-14 0,14 13,-14 0,1 14,-1-14,-12 27,-1-14,0 14,0-1,-13 14,0-13,-13 0,13-1,-26 1,12-13,-12-1,13-13,-14 1,1-14,12-14</inkml:trace>
  <inkml:trace contextRef="#ctx0" brushRef="#br0" timeOffset="342512.9257">11647 7739,'0'0,"0"0,0 0,0 0,0 0,0 0,0 0,40-13,-13 13,25-13,1-1,0 1,-53 13,0 0</inkml:trace>
  <inkml:trace contextRef="#ctx0" brushRef="#br0" timeOffset="342821.9737">12137 8017,'0'0,"0"0,0 0,0 0,0 0,-26 26,12 14,1-14,0 14,0 0,-1-14,1 1,13-27,0 13</inkml:trace>
  <inkml:trace contextRef="#ctx0" brushRef="#br0" timeOffset="343282.9117">12680 7607,'0'0,"0"0,0 0,0 0,-27 39,1 14,-14 0,0-13,14 13,-14-13,14-1,-1-12,1-14,13 0,-1 14,14-27,0 13,27 0,-1-13,27 0,-13 0,13 0,13 0,-26-13,13 0,-14 13,-12-14,-14 14,0 0,14 0,-27 0</inkml:trace>
  <inkml:trace contextRef="#ctx0" brushRef="#br0" timeOffset="343589.2511">12600 7620,'0'0,"0"0,0 0,0 0,0 66,-13 0,13 0,0 14,-13-14,13 0,-13 0,13 0,0-26,0 0,0-27,13 13,-13-12</inkml:trace>
  <inkml:trace contextRef="#ctx0" brushRef="#br0" timeOffset="343942.5966">13183 7382,'0'0,"0"0,0 0,0 0,0 0,0 0,13 53,13 13,1 13,-14 1,0-1,1 14,-28-1,1 14,-27-13,-26-1,-26 1,12-14,27-13,40-52</inkml:trace>
  <inkml:trace contextRef="#ctx0" brushRef="#br0" timeOffset="344453.4573">11409 7567,'0'0,"0"0,0 0,0 0,0 0,0 0,0 0,0 0,-26 53,12 0,-12 26,-1 27,14 0,0-13,26-1,0-12,27-1,0-13,13-13,-13 0,-1-13,-39-27</inkml:trace>
  <inkml:trace contextRef="#ctx0" brushRef="#br0" timeOffset="352150.9703">21309 10425,'0'0,"0"0,0 0,0 0,0 0,0 0,0 0,0 0,0 0,0 0,0 0,0 0,0 0,0 0,0 0,0 0,0 0,0 0,0 53,0 13,-13 0,13-13,0 0,0 0,0-27,0 14,0-27,0 13,0-12,0-1,0-13,0 13,0-13,0 0,13 0</inkml:trace>
  <inkml:trace contextRef="#ctx0" brushRef="#br0" timeOffset="352732.0084">21733 10094,'0'0,"0"0,0 0,0 0,0 0,0 0,0 0,0 0,-13 40,-1 12,-12 28,-1 26,14 26,-13 0,13-13,-1 14,1-1,0-13,0 0,13-13,-14-14,14-12,-13-40,13-1,0 1,0-14,0 1,0-14,0 0,0-13,0-13,13 0,1 0,-14 26</inkml:trace>
</inkml:ink>
</file>

<file path=ppt/ink/ink20.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39.7093" units="1/cm"/>
          <inkml:channelProperty channel="Y" name="resolution" value="39.58763" units="1/cm"/>
        </inkml:channelProperties>
      </inkml:inkSource>
      <inkml:timestamp xml:id="ts0" timeString="2020-09-04T05:39:36.470"/>
    </inkml:context>
    <inkml:brush xml:id="br0">
      <inkml:brushProperty name="width" value="0.05292" units="cm"/>
      <inkml:brushProperty name="height" value="0.05292" units="cm"/>
      <inkml:brushProperty name="color" value="#7030A0"/>
    </inkml:brush>
  </inkml:definitions>
  <inkml:trace contextRef="#ctx0" brushRef="#br0">14362 8372</inkml:trace>
</inkml:ink>
</file>

<file path=ppt/ink/ink21.xml><?xml version="1.0" encoding="utf-8"?>
<inkml:ink xmlns:inkml="http://www.w3.org/2003/InkML">
  <inkml:definitions>
    <inkml:context xml:id="ctx0">
      <inkml:inkSource xml:id="inkSrc0">
        <inkml:traceFormat>
          <inkml:channel name="X" type="integer" max="1920" units="cm"/>
          <inkml:channel name="Y" type="integer" max="1080" units="cm"/>
        </inkml:traceFormat>
        <inkml:channelProperties>
          <inkml:channelProperty channel="X" name="resolution" value="55.78152" units="1/cm"/>
          <inkml:channelProperty channel="Y" name="resolution" value="55.81395" units="1/cm"/>
        </inkml:channelProperties>
      </inkml:inkSource>
      <inkml:timestamp xml:id="ts0" timeString="2020-09-04T05:44:56.638"/>
    </inkml:context>
    <inkml:brush xml:id="br0">
      <inkml:brushProperty name="width" value="0.05292" units="cm"/>
      <inkml:brushProperty name="height" value="0.05292" units="cm"/>
      <inkml:brushProperty name="color" value="#7030A0"/>
    </inkml:brush>
  </inkml:definitions>
  <inkml:trace contextRef="#ctx0" brushRef="#br0">4553 12832,'0'0,"0"0,0 0,0 0,0 0,0 0,0 0,0 0,0 0,0 0,0 0,0 0,0 53,0 13,13 27,-13-14,0 1,0-14,14 0,-14-40,0 1,0-1,0-12,-14-1</inkml:trace>
  <inkml:trace contextRef="#ctx0" brushRef="#br0" timeOffset="241.6905">4355 12925,'0'0,"0"0,0 0</inkml:trace>
  <inkml:trace contextRef="#ctx0" brushRef="#br0" timeOffset="4437.2819">3177 8242,'0'0,"0"0,0 0,0 0,0 0,0 0,0 0,0 0,0 0,0 0,-14 26,1 14,0 0,0 13,-1-14,-12 14,13 13,-14-13,1 0,-1 13,1-13,13 0,-14 0,1 0,12-13,1-14,0 1,0-1,-1 0,1-12,13-1,-13 13,13-26</inkml:trace>
  <inkml:trace contextRef="#ctx0" brushRef="#br0" timeOffset="4996.6804">2594 9009,'0'0,"0"0,0 0,0 0,0 0,0 0,0 0,13 27,1 12,-1 1,-13-14,13 1,0-1,-13 1,14-14,-14 13,13-12,0-14,0 0,1 0,-1-14,26-12,-12 0,13-1,-14 1,14-1,-14 1,1-1,-1 14,1 0,-14 0,0-1,-13 14,0 0</inkml:trace>
  <inkml:trace contextRef="#ctx0" brushRef="#br0" timeOffset="11108.4108">622 9366,'0'0,"0"0,0 0,0 0,0 0,0 0,0 0,0 0,0 0,0 0,0 0,0 0,0 0,0 0,0 0,0 0,0 0,0 0,0 0,0 0,0 0,0 0,0 0,0 0,0 0,0 0,0 0,0 0,0 0,0 0,0 0,0 0,0 0,0 0,0 0,0 0,0 0,0 0,0 0,0 0,0 0,0 0,0 0,0 0,0 0,0 0</inkml:trace>
  <inkml:trace contextRef="#ctx0" brushRef="#br0" timeOffset="13938.6173">622 9366,'0'0,"0"0,0 0,0 0,0 0,0 0,0 0,0 0,0 0,0 0,0 0,27 40,-1 13,-13-13,27 12,-40-25,13 13,0-14,1-13,-14 14,13-27,-13 0,0 0</inkml:trace>
  <inkml:trace contextRef="#ctx0" brushRef="#br0" timeOffset="14461.0457">979 9115,'0'0,"0"0,0 0,0 0,0 0,0 0,0 26,14 27,-14 13,13-13,-13 0,13 0,0 0,1-13,-14-14,13 1,0-1,0-13,1 1,-14-14,13 0,0-14,13-12,-12-1,-14-12,13-1,-13-13,-13 0,13 0,-14 14,1-1,13 14,-13 12,-13 1,-1 13,1 27,-1-14,14 13,13-26</inkml:trace>
  <inkml:trace contextRef="#ctx0" brushRef="#br0" timeOffset="14840.1335">516 10134,'0'0,"0"0,53-27,13-13,27-13,0-13,12 0,-12-13,-13-1,-14 14,-13 13,-14 14,-12-1,-1 0,1 14,-14 26</inkml:trace>
  <inkml:trace contextRef="#ctx0" brushRef="#br0" timeOffset="15403.4091">649 10120,'0'0,"0"0,0 0,0 0,0 0,13 27,0 26,0 0,0 0,14-1,-14 1,0 0,14-13,-14-14,14 1,-14-14,13 0,1-13,-14-13,13 0,-12-27,-1 14,0-27,0 13,-13 0,0 27,0-13,-13 26,0 0,0 26,-1 14,1 0,-13 13,13-14,13 1,-14 0,14-14,0 0,0-12,0-14</inkml:trace>
  <inkml:trace contextRef="#ctx0" brushRef="#br0" timeOffset="15930.9242">1059 10186,'0'0,"0"0,0 0,0 0,0 0,0 0,0 0,0 0,0 0,0 0,0 0,0 0,26-26,1 0,-14 12,0 1,14 0,-14 13,0 0,0 13,1 0,-1 14,0 12,0-12,1 13,-14-14,0 1,0-14,0 0,0 0,13 0,-13-13,13 0,0-26,14 0,13-41,-40 41,13 13</inkml:trace>
  <inkml:trace contextRef="#ctx0" brushRef="#br0" timeOffset="16357.1321">1694 8877,'0'0,"0"0,0 0,0 0,0 0,0 0,0 0,0 0,0 0,0 39,0 14,0 14,-13-1,13-13,0 13,-13-13,-1 0,1-1,0-12,0-13</inkml:trace>
  <inkml:trace contextRef="#ctx0" brushRef="#br0" timeOffset="16682.3184">1469 9036,'0'0,"0"0,0 0,0 0,0 0,0 0,0 0,0 0,27 26,12 14,1 13,13 0,-13-1,-1 1,-39-39,14-14,-14 13,13-13</inkml:trace>
  <inkml:trace contextRef="#ctx0" brushRef="#br0" timeOffset="17587.1731">1879 8625,'0'0,"0"0,0 0,0 0,0 0,0 0,0 0,0 0,0 0,0 0,0 0,14 40,-1 0,0 26,0-13,1 0,-1 0,0 0,0-27,1 14,-1-27,0 13,0-12,1-1,-1-13,0 0,0 0,0-13,1-1,-14 1,13 0,-13 0,-13 0,13-1,-14 14,1 0,13 14,-13-1,-13 0,12 0,14 14,-13-14,0-13</inkml:trace>
  <inkml:trace contextRef="#ctx0" brushRef="#br0" timeOffset="18092.3033">2210 8639,'0'0,"0"0,0 0,0 0,0 0,0 0,0 0,0 0,0 0,0 0,0 0,0 0,0 0,0 0,0 0,0 0,0 0,0 0,14 39,12 14,-13 0,-13 0,14 0,-14-13,0-14,0 1,0-1,13-13,-13-13,13 0,13-13,1-13,-1-14,1 0,13-13,-1 14,1-14,0 26</inkml:trace>
  <inkml:trace contextRef="#ctx0" brushRef="#br0" timeOffset="18457.2377">2171 9485,'0'0,"0"0,0 0,0 0,0 0,0 0,0 0,0 0,26-39,1-1,12 0,14-13,-13 0,0 14,-27 26,-13-1,13 14</inkml:trace>
  <inkml:trace contextRef="#ctx0" brushRef="#br0" timeOffset="18801.1571">2250 9657,'0'0,"0"0,0 0,0 0,0 0,0 0,0 0,0 0,0 0,0 0,0 27,13 12,1-12,-1 13,0-14,0 1,-13-1,0-13,0-13,0 0,0 0</inkml:trace>
  <inkml:trace contextRef="#ctx0" brushRef="#br0" timeOffset="19235.2244">2422 9472,'0'0,"0"0,0 0,0 0,0 0,0 0,13 40,-13-1,14 1,-1 0,0 0,0-14,1 0,12-12,-13 12,14-26,-14 0,13 0,-12-13,-1 0,0-14,0-12,1-1,-14 0,0 0,0 1,0 12,-14 14,14 0,-13 0,0 13,0 13,13-13,-14 26,14-12</inkml:trace>
  <inkml:trace contextRef="#ctx0" brushRef="#br0" timeOffset="19719.9993">2885 9274,'0'0,"0"0,0 0,0 0,0 0,0 0,0 0,0 39,0 14,0 0,14 0,-14-13,13-1,0 1,-13-13,13-14,14 0,-14 0,13-13,-12 0,12-26,-13-1,1 1,-1-14,-13 1,0-1,0 0,0 14,-13-1,-1 1,-12 26,-1 0,-12 13,-1 13</inkml:trace>
  <inkml:trace contextRef="#ctx0" brushRef="#br0" timeOffset="20356.1568">728 10980,'0'0,"0"0,0 0,0 0,0 0,0 0,0 0,26 40,1 13,-1 0,14 13,-13 0,-1-26,0 13,1-27,-14 14,-13-14,13 1,1-14</inkml:trace>
  <inkml:trace contextRef="#ctx0" brushRef="#br0" timeOffset="20622.0771">649 11470,'0'0,"0"0,0 0,0 0,39-40,1 0,13 1,-13-14,13 0,-14 0,-12 13,12 1,-12-1</inkml:trace>
  <inkml:trace contextRef="#ctx0" brushRef="#br0" timeOffset="35958.8635">1416 10993,'0'0,"0"0,0 0,0 0</inkml:trace>
  <inkml:trace contextRef="#ctx0" brushRef="#br0" timeOffset="36755.1529">1284 10742,'0'0,"0"0,0 0,0 0,0 0,0 0,0 0,0 0,0 0,0 0,0 0,0 0,0 0,0 0,0 0,0 0,0 27,0 12,13 1,0 0,1 13,12-14,-13 1,1-14,-14-12,13 12,0-13,-13-13,0 14,0-14,0 0,0 0</inkml:trace>
  <inkml:trace contextRef="#ctx0" brushRef="#br0" timeOffset="37393.026">1403 10438,'0'0,"0"0,0 0,0 0,0 0,0 0,0 0,13 40,0-1,1 14,-1 13,13-13,-12-13,-1 0,-13-14,13 0,0 1,-13-14,14 0,-14 1,13-14,-13 13,13-13,0-13,1-1,-1 1,0-13,0-1,0 1,1 13,-14-14,0 1,0 12,0 1,0 0,-14-14,14 14,-13 0,0 0,13 13,0 0,0 0,0 0,13 26,0 1,14-1,13 14,-14 0,-13 12,14-12,-14 0</inkml:trace>
  <inkml:trace contextRef="#ctx0" brushRef="#br0" timeOffset="37846.4969">1403 11549,'0'0,"0"0,0 0,0 0,0 0,53-40,-13-13,13-13,0 13,-1-13,-12 13,13 0,-13 1,0 12,-14 0,0 14,-12 12,-1 1,0 0,-13 0,0 0,0-1</inkml:trace>
  <inkml:trace contextRef="#ctx0" brushRef="#br0" timeOffset="38557.2402">1429 11470,'0'0,"0"0,0 0,0 0,0 0,0 0,40-27,-13 1,12-1,1 1,-13-1,-1 14,14 13,-27 0,13 0,-12 13,-1 1,0-1,-13 0,13 14,-13-14,0 13,-13-13,13 1,0-1,0-13,0 13,13-13,-13 0,0-13,14 13,-14 0,13-13,0 13,-13 0,13 0,1 13,-14 0,13 0,0 14,-13-1,0 1,0-1,0 14,0-14,-13 1,13-1,-13-12,13 12,0-26,0 0,0 0</inkml:trace>
  <inkml:trace contextRef="#ctx0" brushRef="#br0" timeOffset="39158.0449">2157 11232,'0'0,"0"0,0 0,0 0,0 0,0 0,0 0,0 0,0 0,0 0,-26 13,-1 13,1 1,0-1,-1-13,14 14,13-1,0-12,0 12,26-13,-12-13,25 0,-12 0,-1 0,1 0,-1 0,-13 0,14 0,-1 0,-12 13,-1 1,-13 12,13-13,-13 14,-13-1,13-12,0-1,-13 0,-1 0,-12-26,13 0,-14-14,1-12,12-14,1 0,0-13,13 13,0-13,13-1,-13 15</inkml:trace>
  <inkml:trace contextRef="#ctx0" brushRef="#br0" timeOffset="39836.4027">2157 10530,'0'0,"0"0,0 0,0 0,0 0,0 0,0 0,0 0,0 0,0 0,0 0,0 0,0 0,0 0,0 0,0 0,0 0,0 0,0 0,0 0,0 0,0 0,0 0,0 0,0 0,0 0,0 0,0 0,0 0,0 0,0 0,0 0,0 0,0 0,0 0,0 0,0 0,0 0,0 0,0 0,0 0,0 0,0 0,0 0,14 40,-14 13,13-13,-13-1,13 1,-13 0,0-40,0 0,0 0</inkml:trace>
  <inkml:trace contextRef="#ctx0" brushRef="#br0" timeOffset="40091.1395">1959 10610,'0'0,"0"0,0 0,0 0,0 0,0 0,0 0,0 0,0 0,0 0,40 13,-1 0,14 14,0-14,-40-13,1 0</inkml:trace>
  <inkml:trace contextRef="#ctx0" brushRef="#br0" timeOffset="42505.0649">2356 10213,'0'0,"0"0,0 0,0 0,0 0,0 0,0 0,26-27,1 14,-1 0,1 0,-1 13,-12 0,12 13,-13 0,0 0,1 14,-1 13,-13-14,0 14,-13-14,-1 1,1-1,0-13,0 1,13-1,-13 0,13-13,0 0,0 0,0-13,13 13,0-13,0 13,0-14,14 14,-14 0,0 0,1 0,-1 14,0-1,0 13,-13-12,14 12,-14 0,-14 1,14-1,-13 1,13-14,-13 0,13 0,0-13,0 0,0-26,0 0</inkml:trace>
  <inkml:trace contextRef="#ctx0" brushRef="#br0" timeOffset="43100.7482">2925 10014,'0'0,"0"0,0 0,0 0,0 0,0 0,0 0,0 0,0 0,0 0,0 0,-26 27,-1-1,14 1,-14 13,14-14,13 14,0-14,0 1,13 12,1-12,12-14,1 0,12 0,-12-13,-14 0,13 0,-12 0,-1 14,0-14,0 13,1 0,-14 27,0-14,-14 14,1-14,0 1,0-1,-14-12,14-1,-13-13,12-13,-12-14,13-13,-1-12,14-1,14-27,-1 1,27 13,-14 13,0 13,14 0,-40 40</inkml:trace>
  <inkml:trace contextRef="#ctx0" brushRef="#br0" timeOffset="43500.3243">2674 11033,'0'0,"0"0,0 0,0 0,0 0,0 0,53-40,-1-12,1-1,0 0,-13 0,13 0,-13 0,-14 13,1 14,-14 13,0-14</inkml:trace>
  <inkml:trace contextRef="#ctx0" brushRef="#br0" timeOffset="43832.1149">2872 11033,'0'0,"0"0,0 0,0 0,0 0,0 0,0 0,0 0,13 53,27 0,-13 0,-1-13,-13-1,0-12,1-1,-1-13,-13 1,0-14,0 0</inkml:trace>
  <inkml:trace contextRef="#ctx0" brushRef="#br0" timeOffset="44329.2748">3110 10861,'0'0,"0"0,0 0,0 0,0 0,0 0,14 53,-1 0,0-13,0-1,1 1,12-13,-13 12,0-12,14-14,-14 13,14-12,-14-14,13 0,-12 0,12 0,-13-14,-13 1,14-13,-14-14,-14 14,1-14,-13 0,-1 0,1 1,-1 12,1 1,12 13,-12-1,13 14,0 0,-1 14,1 12,13 1</inkml:trace>
  <inkml:trace contextRef="#ctx0" brushRef="#br0" timeOffset="44865.0566">3428 10610,'0'0,"0"0,0 0,0 0,0 0,0 0,0 26,13 27,-13 0,13-13,1 13,-14-27,13 1,-13 12,13-25,0 12,-13-13,14 0,-14 1,13-14,0 0,0-14,-13-12,14 0,-1-1,-13-13,-13 1,13-1,-14 0,1 14,0-1,0 14,-14-13,1 26,-14 13,0 0,1 14</inkml:trace>
  <inkml:trace contextRef="#ctx0" brushRef="#br0" timeOffset="46527.0369">913 12647,'0'0,"0"0,0 0,0 0,0 0,0 0,0 0,0 0,0 0,0 0,0 0,0 0,0 0,0 0,0 0,13-26,1-1,-14 14,0 13,0 0</inkml:trace>
  <inkml:trace contextRef="#ctx0" brushRef="#br0" timeOffset="46818.0856">966 12872,'0'0,"0"0,0 0,0 0,0 0,0 0,0 0,0 0,0 0,0 0,13-40,14 14,-1-14,-12 27,-1 0,-13-1,0 14</inkml:trace>
  <inkml:trace contextRef="#ctx0" brushRef="#br0" timeOffset="47184.4222">1231 12105,'0'0,"0"0,0 0,0 0,0 0,0 0,13 53,14 0,-1-1,1 15,-1-14,1-1,-14-12,0 0,-13-14,13-13,-13 1</inkml:trace>
  <inkml:trace contextRef="#ctx0" brushRef="#br0" timeOffset="47611.0802">1403 12171,'0'0,"0"0,0 0,0 0,0 0,0 0,0 0,0 0,13 26,14 1,-14 12,13-12,1-1,-14 1,14-14,-1 0,1-13,-1-13,0 0,-12 0,12-14,-13 1,-13-14,0 14,0-14,-13 13,0-12,0 25,-14-12,1 26,-1 0,1 13,13-13,13 13,0-13</inkml:trace>
  <inkml:trace contextRef="#ctx0" brushRef="#br0" timeOffset="48008.0608">1377 12740,'0'0,"0"0,0 0,0 0,0 0,0 0,0 0,39-14,1-12,13-14,0 1,0-1,-14 13,1-12,0-14,-14 26,1-12,-14 12,0 1</inkml:trace>
  <inkml:trace contextRef="#ctx0" brushRef="#br0" timeOffset="48581.5369">1535 12726,'0'0,"0"0,0 0,0 0,0 0,0 0,0 0,0 0,0 0,0 0,0 0,27 40,-14-13,0 12,14-12,-1-1,-13 1,14-14,-1 0,-12 0,12 1,-13-14,1-14,-1 1,0 0,0-14,-13 1,0 13,14-14,-14 14,-14-13,14 12,0 14,-13-13,0 26,0 1,13-1,0 13,0 1,0-1,0-26,0 0,0 0</inkml:trace>
  <inkml:trace contextRef="#ctx0" brushRef="#br0" timeOffset="49105.2748">2025 12568,'0'0,"0"0,0 0,0 0,0 0,0 0,0 0,0 0,0 0,0 0,0 0,0 0,0 0,0 0,0 0,0 0,0 0,0 0,27 0,-1 0,0 13,1 0,-14 14,0-1,-13-13,0 14,0-14,0-13,0 13,0 0,14-13,-14 0,13 0,0-13,0 0,1-27,-1 27,-13 13,0 0</inkml:trace>
  <inkml:trace contextRef="#ctx0" brushRef="#br0" timeOffset="49582.2645">2303 11999,'0'0,"0"0,0 0,0 0,0 0,0 0,0 0,0 0,0 0,0 0,0 0,0 0,26 26,14 1,-13-1,12 1,-12-14,-1 13,-12-26,-14 0,0 0</inkml:trace>
  <inkml:trace contextRef="#ctx0" brushRef="#br0" timeOffset="49919.2541">2277 12237,'0'0,"0"0,0 0,0 0,0 0,0 0,0 0,39-53,1 13,0-13,-1 1,1-1,0 0,-14 13,1 0,-1 14,-13-1</inkml:trace>
  <inkml:trace contextRef="#ctx0" brushRef="#br0" timeOffset="50263.1326">2621 11628,'0'0,"0"0,0 0,0 0,0 0,0 0,0 0,0 0,0 0,0 0,13 40,13 13,1-13,-14 13,14-14,-14-12,13-1,-13 1,-13-14,0-13,0 0,0 0</inkml:trace>
  <inkml:trace contextRef="#ctx0" brushRef="#br0" timeOffset="51251.8772">2713 11589,'0'0,"0"0,0 0,0 0,0 0,0 0,0 0,0 0,27 26,12 14,1-14,-13 1,-1-1,1-12,-1-1,1-13,-1 13,-13-13,0 0,1-13,-1 0,0-1,0 1,-13 0,14-14,-14 1,-14 13,14-14,-13 14,13 0,-13 0,13-1,-13 1,13 13,0-13,-14 13,14 0,0 0,0-13,0 13,0 0,0 0,0 0,0 0,0 0,0 0,0 0,0-14,0 14,0 0,0 0,0 0,0 0,0 0,0 0,0 0,0 0,0 0,0 0,0 0,0 0,0 0,0 0,0 0,0 0,0 0,0 0,0 0,0 0,0 0,0 0,0 0,0 0,0 0,14 27,-1-1,0 14,14 13,-14 0,13-13,-12 12,-1-25,0-1,0 1,1-1,-1-13,-13 1,0-14,13 13,-13-13,0 0</inkml:trace>
  <inkml:trace contextRef="#ctx0" brushRef="#br0" timeOffset="52000.4469">1350 12859,'0'0,"0"0,0 0,0 0,0 0,0 0,0 0,0 39,13 14,14 14,-14-1,13 0,-12-13,12-14,-13-12,1-1,-14-12,13-1,0-13,-13 0</inkml:trace>
  <inkml:trace contextRef="#ctx0" brushRef="#br0" timeOffset="52583.0838">1654 12793,'0'0,"0"0,0 0,0 0,0 0,0 0,0 0,0 0,0 0,0 0,0 26,14 14,-1 13,13-14,-12-12,-1 13,0-14,0-13,1 14,-1-14,0 0,0-13,-13-13,14 0,-1-14,0 1,-13-1,0-12,-13-1,0 0,-1-13,1 27,0-14,-14 14,1 12,13 14,-14 14,14-1,0 27,-1-1,14 1,0 0,14 13,-1-27</inkml:trace>
  <inkml:trace contextRef="#ctx0" brushRef="#br0" timeOffset="53128.3646">2091 12449,'0'0,"0"0,0 0,0 0,0 0,0 0,0 0,0 0,13 26,1 14,-1 13,13 0,-12-27,-1 14,0-14,0 1,1-14,-1 13,0-12,0-1,1-13,12 0,-13-13,0-1,-13-12,14-1,-28 1,14-14,-13 1,0-1,-13 0,-1 14,1 13,12 13,14 0,-13 0,13 0</inkml:trace>
  <inkml:trace contextRef="#ctx0" brushRef="#br0" timeOffset="53671.0483">2938 12250,'0'0,"0"0,0 0,0 0,0 0,0 0,0 0,40-39,13-14,0-14,13-12,0 0,-13 13,0 13,-13 13,0 0,-14 1,0 25,1 1,-14 0</inkml:trace>
  <inkml:trace contextRef="#ctx0" brushRef="#br0" timeOffset="54034.1013">3071 12250,'0'0,"0"0,0 0,0 0,0 0,0 0,0 0,0 0,13 27,13 12,-12 1,-1-13,0-1,14 0,-14-12,-13-14,0 0,0 0</inkml:trace>
  <inkml:trace contextRef="#ctx0" brushRef="#br0" timeOffset="54569.1497">3309 12131,'0'0,"0"0,0 0,0 0,0 0,0 0,0 0,0 0,40 27,-14-14,1 0,-14 0,13-13,-13 0,1 0,-1 0,-13-13,13 13,-13 0,0 0,13-13,-13 13,0 0,0 0,-13-13,13 13,0-14,-13 14,13 0,-13-13,-1 13,1-13,-13 13,13 0,-1 0,1 0,0 0,0 0,13 0,0 0,0 0,0 0</inkml:trace>
  <inkml:trace contextRef="#ctx0" brushRef="#br0" timeOffset="55114.2113">3680 11708,'0'0,"0"0,0 0,0 0,0 0,0 0,0 0,-14 26,14 14,-13 0,13 13,0-14,0-12,0 12,0 1,0-13,13-1,-13 0,14-12,-1-1,0 0,13 0,-12-13,-1 0,13-13,-12 0,-1-14,0 14,-13-13,0-14,0 14,-13-14,0 13,-14 1,1 0,-1-1,27 27,-13 0,13 0</inkml:trace>
</inkml:ink>
</file>

<file path=ppt/ink/ink22.xml><?xml version="1.0" encoding="utf-8"?>
<inkml:ink xmlns:inkml="http://www.w3.org/2003/InkML">
  <inkml:definitions>
    <inkml:context xml:id="ctx0">
      <inkml:inkSource xml:id="inkSrc0">
        <inkml:traceFormat>
          <inkml:channel name="X" type="integer" max="1920" units="cm"/>
          <inkml:channel name="Y" type="integer" max="1080" units="cm"/>
        </inkml:traceFormat>
        <inkml:channelProperties>
          <inkml:channelProperty channel="X" name="resolution" value="55.78152" units="1/cm"/>
          <inkml:channelProperty channel="Y" name="resolution" value="55.81395" units="1/cm"/>
        </inkml:channelProperties>
      </inkml:inkSource>
      <inkml:timestamp xml:id="ts0" timeString="2020-09-03T06:44:15.086"/>
    </inkml:context>
    <inkml:brush xml:id="br0">
      <inkml:brushProperty name="width" value="0.05292" units="cm"/>
      <inkml:brushProperty name="height" value="0.05292" units="cm"/>
      <inkml:brushProperty name="color" value="#7030A0"/>
    </inkml:brush>
  </inkml:definitions>
  <inkml:trace contextRef="#ctx0" brushRef="#br0">12733 9208,'0'0,"0"0,0 0,0 0,0 0,0 0,0 0,0 0,26-27,14 14,0 0,-14 13,14-14,-14 14,14 0,-14 0,1 27,-14-14,-13 27,0-14,-13 14,0-14,-14 14,14-14,-14 1,14-14,0 14,13-14,-13-13,13 13,0-13,0 0,0 0,13 0,13-13,1 13,13 0,-14 0,1 0,-14 13,13 0,1 1,-1 12,-13 14,-13-1,-13 1,0 0,-13-14,-1 14,1-14,-14 1,13-1,-12-12,12-1</inkml:trace>
</inkml:ink>
</file>

<file path=ppt/ink/ink23.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39.7093" units="1/cm"/>
          <inkml:channelProperty channel="Y" name="resolution" value="39.58763" units="1/cm"/>
        </inkml:channelProperties>
      </inkml:inkSource>
      <inkml:timestamp xml:id="ts0" timeString="2020-09-04T05:46:12.405"/>
    </inkml:context>
    <inkml:brush xml:id="br0">
      <inkml:brushProperty name="width" value="0.05292" units="cm"/>
      <inkml:brushProperty name="height" value="0.05292" units="cm"/>
      <inkml:brushProperty name="color" value="#7030A0"/>
    </inkml:brush>
  </inkml:definitions>
  <inkml:trace contextRef="#ctx0" brushRef="#br0">7088 11404,'0'-19</inkml:trace>
</inkml:ink>
</file>

<file path=ppt/ink/ink24.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39.7093" units="1/cm"/>
          <inkml:channelProperty channel="Y" name="resolution" value="39.58763" units="1/cm"/>
        </inkml:channelProperties>
      </inkml:inkSource>
      <inkml:timestamp xml:id="ts0" timeString="2020-09-04T05:47:07.300"/>
    </inkml:context>
    <inkml:brush xml:id="br0">
      <inkml:brushProperty name="width" value="0.05292" units="cm"/>
      <inkml:brushProperty name="height" value="0.05292" units="cm"/>
      <inkml:brushProperty name="color" value="#7030A0"/>
    </inkml:brush>
  </inkml:definitions>
  <inkml:trace contextRef="#ctx0" brushRef="#br0">10939 5972</inkml:trace>
</inkml:ink>
</file>

<file path=ppt/ink/ink25.xml><?xml version="1.0" encoding="utf-8"?>
<inkml:ink xmlns:inkml="http://www.w3.org/2003/InkML">
  <inkml:definitions>
    <inkml:context xml:id="ctx0">
      <inkml:inkSource xml:id="inkSrc0">
        <inkml:traceFormat>
          <inkml:channel name="X" type="integer" max="1920" units="cm"/>
          <inkml:channel name="Y" type="integer" max="1080" units="cm"/>
        </inkml:traceFormat>
        <inkml:channelProperties>
          <inkml:channelProperty channel="X" name="resolution" value="55.78152" units="1/cm"/>
          <inkml:channelProperty channel="Y" name="resolution" value="55.81395" units="1/cm"/>
        </inkml:channelProperties>
      </inkml:inkSource>
      <inkml:timestamp xml:id="ts0" timeString="2020-09-04T05:47:43.469"/>
    </inkml:context>
    <inkml:brush xml:id="br0">
      <inkml:brushProperty name="width" value="0.05292" units="cm"/>
      <inkml:brushProperty name="height" value="0.05292" units="cm"/>
      <inkml:brushProperty name="color" value="#7030A0"/>
    </inkml:brush>
  </inkml:definitions>
  <inkml:trace contextRef="#ctx0" brushRef="#br0">2290 2937,'0'0,"0"0,0 0,0 0,0 0,0 0,0 0,0 0,0 0,0 0,0 0,0 0,0 0,0 0,0 0,0 0,0 0,0 0,0 0,26 0,1-13,-14-1,-13 14,13-13,-13 13,0 0,0 0,0 0,0 0,-13 0,13 13,0 1,-13-14,13 13,13-13,-13 0,13 13,0-13,1-13,-14 13,13 0,-13 0,0-13,13 13,-26 0,13 0,0 13</inkml:trace>
  <inkml:trace contextRef="#ctx0" brushRef="#br0" timeOffset="1083.1905">2475 5226,'0'0,"0"0,0 0,0 0,0 0,0 0,0 0,0 0,0 0,0 0,0 0,0 0,0 0,0 0,0 0,0 0,0 0,0 0,0 0,0 0,0 0,0 0,0 0,0 0,0 0,0 0,0 0,0 0,0 0,0 0,0 0,0 0,0 0,0 0,0 0,0 0,0 0,0 0,0 0,0 0,0 0,0 0,0 0</inkml:trace>
  <inkml:trace contextRef="#ctx0" brushRef="#br0" timeOffset="2786.2252">1456 2831,'0'0,"0"0,0 0,0 0,0 0,0 0,0 0,0 0,0 0,0 0,0 0,0 27,-13 12,13-12,-14 12,14-12,0-1,14 1,-14-14,0 13,13-12,0-1,0 0,-13 0,14 1,-1-14,0 13,0-13,-13 0,0 0,14 13,-14-13,0-13,13 13,-13 0,0 0,0 0,13 0,-13-13,0 13,13-14,-13 14,0-13,14 0,-14 0,13-1,-13 1,0-13,13 12,-13 14,0-13,0 0,0 13,0-13,0 0,0 13,0-14,-13 1,13 13,-13-13,-1 0,1-1,0 1,13 13,0 0,0 0</inkml:trace>
  <inkml:trace contextRef="#ctx0" brushRef="#br0" timeOffset="3628.3477">1681 5080,'0'0,"0"0,0 0,0 0,0 0,0 0,0 0,0 0,0 0,0 0,0 0,0 0,0 0,0 0,0 26,0 27,13 0,-13 0,13 0,-13 0,14-13,-14-14,0 1,0-14,13 13,-13-12,0-14,0 13,0-13,0 0</inkml:trace>
  <inkml:trace contextRef="#ctx0" brushRef="#br0" timeOffset="4794.754">6975 2805,'0'0,"0"0,0 0,0 0,0 0,0 0,0 0,0 0,0 0,0 0,0 0,0 0,0 0,0 0,0 0,0 0,0 0,0 0,0 0,0 0,0 0,0 0,0 0,0 0,0 0,0 0,0 0,0 0,0 0,0 0</inkml:trace>
  <inkml:trace contextRef="#ctx0" brushRef="#br0" timeOffset="5612.9586">6935 5239,'0'0,"0"0,0 0,0 0,0 0,0 0,0 0,0 0,0 0,0 0,0 0,0 0,0 0,0 0,0 0,0 0,0 0,0 0,0 0,0 0,0 0,0 0,0 0,0 0,0 0,0 0</inkml:trace>
  <inkml:trace contextRef="#ctx0" brushRef="#br0" timeOffset="6678.0872">7862 2580,'0'0,"0"0,0 0,0 0,0 0,0 0,0 0,0 0,0 0,0 0,0 0,0 0,0 0,0 26,-13 14,13-14,-14 14,14 0,0-1,0 1,14-13,-14-1,13 0,-13 1,13-14,0 0,14 1,-14-1,0-13,1 0,12 0,-13-13,1 13,-14-14,13 1,0 0,0-14,-13 14,0-13,0 13,0-14,0 14,0 0,0-14,-13 14,0-14,0 1,-1 13,-25-14,12 1,1 13,26 13,0 0</inkml:trace>
  <inkml:trace contextRef="#ctx0" brushRef="#br0" timeOffset="7421.1207">7809 4842,'0'0,"0"0,0 0,0 0,0 0,0 0,0 0,0 0,0 0,0 0,0 0,0 0,0 0,13 53,-13 0,0 13,13 0,-13 0,14 0,-14-26,0 0,0-14,0-13,0 14,0-14,0-13,0 0,-14 0,14 0</inkml:trace>
  <inkml:trace contextRef="#ctx0" brushRef="#br0" timeOffset="9484.9525">265 2831,'0'0,"0"0,0 0,0 0,0 0,0 0,0 0,0 0,0 0,0 0,0 0,0 0,0 0,0 0,0 0,0 0,0 0,0 0,0 0,0 0,26 79,-13-12,14-1,-14-13,-13 0,0-53,27 39,-14-12,-13-27,0 26,13 1,-13-14,0-13,0 13,0-13,0 0,0 0,-13-13,13 0,-13-1,13-12,-27 13,27-14,0 14,-13-13,13 12,0-25,0-1,0 0,13 1,14-1,-1-13,-26 13,27 14,-14-1,13 14,-13-13,14 26,-1 0,1 0,-14 13,14 0,-27 0,13 14,-13-1,0 1,-13 12,-1-12,1-1,0-12,13 12,-27-13,14 14,0-14,0 0,-1-13,14 13,0-13,-13 0,13 14,0-28,13 14,-13 0,14-13,-1 13,0 0,0 0,14 0,-27 0,13 13,0 14,1-14,-1 14,-13-14,13 26,-13 1,0-13,-13 12,0 1,-1 0,-12-1,-1-12,1-1,-1-12,14-1,-13-13,13 0,-14 0,27 0,0 0</inkml:trace>
  <inkml:trace contextRef="#ctx0" brushRef="#br0" timeOffset="9880.3144">979 2977,'0'0,"0"0,0 0,0 0,0 0,0 0,0 0,0 0,0 0,0 0,0 0,0 0,-13 39,13 14,-13 13,13-13,-13 13,13-13,-14 13,14-13,0 0,0 0</inkml:trace>
  <inkml:trace contextRef="#ctx0" brushRef="#br0" timeOffset="11301.7098">410 5239,'0'0,"0"0,0 0,0 0,0 66,0-13,14 13,-14-13,0 13,0-13,0-13,0-1,0-12,0-14,0 13,0-12,0-1,0 0,0-13,0 0,-14-13,14 0,0-14,-13-12,13-1,0-13,0 13,0-13,0 14,0-14,13 13,1-13,12 13,-13 1,14-1,-1 0,14 1,-40 25,26 1,-12 13,12 0,-13 27,1-1,-1 1,0-1,0 1,-13 12,13-12,-13-1,0-13,0 14,0-14,0 14,0-14,0-13,-13 13,13-13,0 0,0 0,0 0,13-13,14 0,-27-1,13 1,14 0,-1 0,-13-1,14 14,-14 0,0 0,14 14,-27 12,13 1,0 12,-13-12,0 12,-13 1,0 0,0-1,-14-12,14-1,-14 1,14-14,0 0,-14 0,14-13,0 0,-14 0,14 0,13 0</inkml:trace>
  <inkml:trace contextRef="#ctx0" brushRef="#br0" timeOffset="12010.748">1151 5715,'0'0,"0"0,0 0,0 0,0 0,0 0,0 0,0 0,0 0,0 0,0 0,0-26,-13-1,13 14,0 0,0-1,0 1,13 13,-13 0,14 13,-1 1,-13 12,13 1,0 12,-13 1,-13 0,13-1,-13 14,0-13,-1 0,1-14,0 1,0-1,13 0,-13-12,-1-1,14 0,-13 0,13 1,0-14,-13 13,13-13,13 0,0 13,1-13,12 0,14-13,-1 0,14-1,-13 1,13 0,-13-14,-1 14,1-13,0 13,-40 13</inkml:trace>
  <inkml:trace contextRef="#ctx0" brushRef="#br0" timeOffset="13475.1631">8921 2738,'0'0,"0"0,0 0,0 0,0 0,0 0,0 0,0 0,0 0,0 40,13 0,0 0,-13-1,14-12,-14 12,0-12,13-14,-13 13,0-26,0 14,13-1,-13-13,0 0,-13 0,13 0,0-13,0-14,0 1,-13-14,13-13,0 14,0-14,13 13,-13-13,13 0,0 13,-13 1,13 12,1 1,-1-1,0 14,0 0,1 0,-1-1,-13 1,13 13,0 13,1-13,-1 14,13 12,-12-13,-1 27,13-14,-13 14,1 0,-1 0,0-1,14 1,-14-14,-13 1,13-1,0-12,1 12,-1 0,0 1,-13-27</inkml:trace>
  <inkml:trace contextRef="#ctx0" brushRef="#br0" timeOffset="13860.8116">8908 2884,'0'0,"0"0,0 0,0 0,0 0,0 0,0 0,0 0,0 0,0 0,0 0,26-13,27 0,-13-1,13 1,0 0,0 13,-1-13,-12-1,-13 1,-1 0,1 13,-14-13</inkml:trace>
  <inkml:trace contextRef="#ctx0" brushRef="#br0" timeOffset="14225.1678">9543 2593,'0'0,"0"0,0 0,0 0,0 0,0 0,0 0,0 0,0 0,0 0,0 0,0 0,13 40,0 13,1-1,-1 1,0-13,-13-27,13-13,-13 14</inkml:trace>
  <inkml:trace contextRef="#ctx0" brushRef="#br0" timeOffset="15074.1494">8788 5146,'0'0,"0"0,0 0,0 0,0 0,0 0,0 0,0 0,0 0,0 0,0 0,0 0,0 0,0 0,0 0,0 0,0 0,0 0,0 0,27-53,13 0,-14-13,1 0,-1 0,-13 13,14 13,-14 14,0-1,0 1,-13 13,14-1,-14 1,13 13,0 0,0 13,1 1,12 25,-13 1,14 0,-14-1,14 14,-14-13,0 13,0-13,0-1,-13-25,14 12,-14-13,0-13</inkml:trace>
  <inkml:trace contextRef="#ctx0" brushRef="#br0" timeOffset="15440.8291">8868 5093,'0'0,"0"0,0 0,0 0,0 0,0 0,0 0,26-13,14 0,0 0,13-1,-14-12,-12 26,13-13,-14-1,1 1,-14 13,-13 0,0-13,13 13</inkml:trace>
  <inkml:trace contextRef="#ctx0" brushRef="#br0" timeOffset="16193.9427">9503 4987,'0'0,"0"0,0 0,0 0,0 0,0 0,0 0,0 0,0 0,0 0,0 0,0 0,0 0,0 0,0 0,0 0,0 0,0 0,0 0,0 0,0 0,0 0,0 0,0 0,0 0,0 0,0 0,27 40,-14 0,-13-14,13 1,-13 12,-13-12,13 13,-13-14,-1 0,1-12,0 12,0-13,13 1,-14-1,14 0,-13-13,26 13,-13-13,27 0,-1 0,14-13,0 0,13 0,0-14,-14 14,14 0,-13-1,-13 14,-14-13,13 13,-13-13,-13 13,14-13</inkml:trace>
  <inkml:trace contextRef="#ctx0" brushRef="#br0" timeOffset="20797.1028">410 3956,'0'0,"0"0,0 0,0 0,0 0,0 0,0 0,0 0,0 0,0 0,0 0,-13 26,-13-13,-1 0,14 1,0 12,-1-13,14 14,-13-1,13-12,13 12,-13-13,14 14,-1-14,0-13,14 13,-14-13,0 13,-13-26,13 13,1-13,-1 13,0-13,-13-1,13 1,0-13,-13-1,0 14,0-13,14 12,-28-12,14 13,0-14,-13 14,13 0,-13 0,13 13,-13 0,13-14</inkml:trace>
  <inkml:trace contextRef="#ctx0" brushRef="#br0" timeOffset="21222.2646">662 3956,'0'0,"0"0,0 0,0 0,0 0,0 0,0 0,0 0,0 0,0 0,0 0,0 0,0 0,0 0,0 0,0 0</inkml:trace>
  <inkml:trace contextRef="#ctx0" brushRef="#br0" timeOffset="21760.8134">1006 3625,'0'0,"0"0,0 0,0 0,0 0,0 0,0 0,0 39,-13 14,-1 14,1-28,13 14,-13 0,13-13,-13 13,13-27,0 1,13-1,-13 1,13-1,0 0,1-12,-1-1,0 0,0-13,1 0,-1 0,0-13,-13 13,13-13,-13-1,0 1,-13 0,13 0,-26 13,12 0,-12 0,-1 26,1 1,-1-1</inkml:trace>
  <inkml:trace contextRef="#ctx0" brushRef="#br0" timeOffset="23453.5138">582 6734,'0'0,"0"0,0 0,0 0,0 0,0 0,0 0,0 26,-13 27,0 0,13 0,0 0,0-27,0 14,0 0,0-14,0 1,0-14,13 0,0 0,1-13,-1 0,0-13,14 0,-14 0,0-1,0 1,-13-13,0-1,13 1,-26-1,13 14,-13-13,0-1,0 14,-1-14,1 14,-13 0,26 13,0 0,0 0</inkml:trace>
  <inkml:trace contextRef="#ctx0" brushRef="#br0" timeOffset="23772.8076">874 6879,'0'0,"0"0,0 0,0 0,0 0,0 0,0 0,0 0,0 0,0 0,0 0,0 0,0 0</inkml:trace>
  <inkml:trace contextRef="#ctx0" brushRef="#br0" timeOffset="24279.8923">1324 6522,'0'0,"0"0,0 0,0 0,0 0,0 0,-27 40,1 13,-1-14,1 14,-1-13,1 0,12-1,-12-26,13 14,0-14,13 0,-14 1,28-1,-14 0,26-13,0 0,14 0,0 0,0-13,-14 0,1-1,-1 1,-13 13,14-13,-14 0,-13 13,13-14,-13 14,13 0</inkml:trace>
  <inkml:trace contextRef="#ctx0" brushRef="#br0" timeOffset="24593.7159">1310 6535,'0'0,"0"0,0 0,0 0,0 0,0 0,0 40,14 39,-1 27,0 0,0-40,1 0,-1-13,-13-13,0 0,13-14,-13-13,0 0,0 1,13-1</inkml:trace>
  <inkml:trace contextRef="#ctx0" brushRef="#br0" timeOffset="36990.6768">2277 3056,'0'0,"0"0,0 0,0 0,0 0,0 0,0 0,0 0,0 0,0 0,0 0,0 0,0 0,0 0,0 0,0 0,0 0,0 0,0 0,0 0,0 0,0 0,0 0,0 0,0 0,0 0,0 0,39 13,-12 14,12-1,-12 1,13-14,-14 13,14-13,-1 14,1-1,0-12,0 12,-14-13,1 1,-1-1,0 0,1 13,-1-12,1-1,-1 0,1 0,-1 1,1-1,-14 0,13 0,14 1,-13-1,12 13,1 1,0-1,-1 1,1-1,0 0,0 1,13-1,13 1,-13-1,-14 1,14-1,0 1,0-1,0-13,13 14,-13-1,0 1,0-1,0 1,-13-1,13 1,0-14,0 13,0 1,13 12,-13-12,0 13,13-14,-13 0,0 1,13-1,-13 1,0-1,0 1,-14-1,14 1,0-1,0 1,0-14,0 13,0 1,0-1,0 1,0-1,0 1,0-1,0 1,0-1,0 0,13 1,-13-1,0 1,0-1,0-13,0 14,-14-14,1 0,0 14,-1-14,1 0,0 1,-14-1,14 0,0 0,-1 0,-12 14,13-14,-14 0,0 1,1-1,-14 0,14-13,-1 13,1-13,12 14,-12-1,12 0,1 0,0 0,-14 1,1-1,-1 0,-12-13,12 13,-13 1,0-14,1 13,-1-13,-13 0,13 13,-13-13,0 0,0 0,13 0,-13-13,0 13</inkml:trace>
  <inkml:trace contextRef="#ctx0" brushRef="#br0" timeOffset="42970.777">3759 2183,'0'0,"0"0,0 0,0 0,0 0,0 0,0 0,0 0,0 0,0 0,0 0,0 53,0 0,13 13,-13 0,0-13,13 13,-13-13,0 0,0 0,14 0,-14-14,0 14,0-26,0-1,0 1,0-14,0 13,0-12,0-1,13 0,-13-13,13 13</inkml:trace>
  <inkml:trace contextRef="#ctx0" brushRef="#br0" timeOffset="43529.9713">3666 2328,'0'0,"0"0,0 0,0 0,0 0,0 0,0 0,0 0,0 0,27-26,12-1,-12 1,-1 13,1 0,-14-1,14 14,-14 0,0 0,14 0,-14 14,0-1,-13 0,13 13,0-12,-13 12,0 1,0-1,-13 0,0 1,0-1,-14 1,1-1,-1 1,1-14,26-13,0 0</inkml:trace>
  <inkml:trace contextRef="#ctx0" brushRef="#br0" timeOffset="44172.3935">4249 2090,'0'0,"0"0,0 0,0 0,0 0,0 0,0 0,0 0,0 0,-14 40,1 0,0 13,0-14,-1 14,1 0,0 0,13 0,-13 0,13 0,0 0,0 0,0-1,0-25,0-1,13 1,0-1,0-12,1-14,12 13,-13 0</inkml:trace>
  <inkml:trace contextRef="#ctx0" brushRef="#br0" timeOffset="45030.7198">4394 2791,'0'0,"0"0,0 0,0 0,0 0,0 0,0 0,0 0,0 0,0 0,0 0,0 0,0-26,13-1,-13-12,0-1,14 14,-1-14,-13 13,13 1,-13-14,13 14,1-1,-1 1,-13 13,13-1,-13-12,13 13,-13 0,14-1,-14 14,0-13,0 13,13-13,-13 13,0-13,0 13,0 0,13 0,-13-14,0 14,0 0,13 14,-13-14,14 13,-1 0,0 14,-13-1,13 0,0 1,1-14,-1 14,-13-1,13-13,0 1,-13-1,14 0,-1 0,-13-13,0 0</inkml:trace>
  <inkml:trace contextRef="#ctx0" brushRef="#br0" timeOffset="45431.085">4394 2619,'0'0,"0"0,0 0,0 0,0 0,0 0,0 0,0 0,0 0,0 0,0 0,27-13,12 0,1 0,-13-14,12 14,-39 13,0 0</inkml:trace>
  <inkml:trace contextRef="#ctx0" brushRef="#br0" timeOffset="45915.1948">4871 2368,'0'0,"0"0,0 0,0 0,0 0,0 0,0 0,0 0,0 0,0 26,13 14,-13-13,13-1,-13 1,0-1,13-13,-13 14,0-14,0-13,0 0,0 0</inkml:trace>
  <inkml:trace contextRef="#ctx0" brushRef="#br0" timeOffset="46347.832">5215 2051,'0'0,"0"0,0 0,0 0,0 0,0 0,0 0,0 0,0 52,0 15,0 12,0 0,0 1,0-1,0 0,0-12,0 12,0-26,0 0,-13-13,13-1,0-12,0-14,0 13,0-12,0-1,0 0</inkml:trace>
  <inkml:trace contextRef="#ctx0" brushRef="#br0" timeOffset="47297.0366">5374 2262,'0'0,"0"0,0 0,0 0,0 0,0 0,0 0,0 0,0 27,13-1,-13 27,13-13,-13-14,13 14,-13-14,0-12,14 12,-14-13,0 0,0 1,0-14,0 13,0-13,0 0,-14-13,14-14,0 14,-13 0,13-14,0-12,13 12,-13 1,14-1,-14 1,13-1,13 1,-12-1,12 14,-13 0,14 0,-14 13,0 0,14 0,-14 13,-13-13,13 13,-13 14,13-1,-13 1,0-14,0 13,-13-13,13 1,0 12,0-13,0-13,0 14,0-14,0 0,0 0,13 0,-13 0,14 0,-14 0,13 0,-13 0,13 13,-13 0,13 0,-13 1,0 12,0 0,0 1,-13-14,0 14,0-1,-1 1,-12-14,-1 0,1 0,13-13,-14 0,27 0,0 0</inkml:trace>
  <inkml:trace contextRef="#ctx0" brushRef="#br0" timeOffset="47704.9742">5863 2355,'0'0,"0"0,0 0,0 0,0 0,0 0,0 0,0 0,0 0,0 39,14 1,-14 0,0 0,0-1,0 1,0-14,0 1,0-27,0 0</inkml:trace>
  <inkml:trace contextRef="#ctx0" brushRef="#br0" timeOffset="48131.0989">6062 2077,'0'0,"0"0,0 0,0 0,0 0,0 0,0 0,0 0,0 40,13-1,14 14,-14-13,0 13,0 13,1-13,-14 13,0 0,-14 0,1 1,0 25,-14-12,14-80</inkml:trace>
  <inkml:trace contextRef="#ctx0" brushRef="#br0" timeOffset="52486.9005">4434 3823,'0'0,"0"0,0 0,0 0,0 0,0 0,0 0,0 0,0 0,0 0,0 0,0 0,0 0,0 0,0 0,0 0,-27 40,1 0,0-1,-1 1,1 0,-1-14,14 1,0-14,-14 0,27 0,0-13</inkml:trace>
  <inkml:trace contextRef="#ctx0" brushRef="#br0" timeOffset="53169.5708">4421 3797,'0'0,"0"0,0 0,0 0,0 0,0 0,0 0,0 0,0 0,26-13,14-1,13-12,0 13,-14 13,-12-14,-1 14,1 0,-1 0,-12 0,-1 14,0-1,-13 0,0 14,0-1,-13-13,-14 27,1-14,-1 1,-26-1,14 1,-1-14,14 0,-1 0,1 1,12-14,1 0,0 13</inkml:trace>
  <inkml:trace contextRef="#ctx0" brushRef="#br0" timeOffset="53623.0407">5135 3612,'0'0,"0"0,0 0,0 0,0 0,-53 26,1 14,12 13,0 0,0-1,14 15,-27 12,13 14,14-40,-14-1,14 1,12-13,-12 0,13-14,13-13,0 1,0-14,13 0,-13 0</inkml:trace>
  <inkml:trace contextRef="#ctx0" brushRef="#br0" timeOffset="54396.7692">5082 4008,'0'0,"0"0,0 0,0 0,0 0,0 0,0 0,0 0,-13 40,-13 13,-1-13,1-1,13-12,-1-1,1 1,0-14,0 13,13-26,-14 14,14-14,0 0,0 0,14-27,12-12,1 12,12-26,1 14,0 12,-14-13,14 14,-14-14,1 27,-1 0,-12-14,12 14,0-13,1 12,-1 1,-12 0,-1 0,13 13,-26-14,14 14,-1 0,-13 14,0-1,0 13,0 1,0-1,-13 27,13-13,-14 0,1 13,0-14,0 1,-1-14,1 1,0-1,0 1,-1-14,14 0,-13 0,13 1,0-14</inkml:trace>
  <inkml:trace contextRef="#ctx0" brushRef="#br0" timeOffset="54702.6812">4963 4141,'0'0,"0"0,0 0,0 0,40 13,13 0,-13-13,13 0,0 0,0-13,-1 13,1-13,14 0,-14-1,-14 1</inkml:trace>
  <inkml:trace contextRef="#ctx0" brushRef="#br0" timeOffset="55267.6246">5665 4141,'0'0,"0"0,0 0,0 0,0 0,0 0,0 0,0 0,0 0,0 0,0 0,0 0,0 0,0 0,0 0,0 0,0 0,0 0,0 0,0 0,0 53,0 0,-13-14,-1 14,-12-13,-1 0,1-14,-1 0,1 1,13-14,0 0,-1 1,14-14,14 13,12-13,14 0,-1-13,1-1,40-12,12-14,1 14,-93 13</inkml:trace>
  <inkml:trace contextRef="#ctx0" brushRef="#br0" timeOffset="55615.988">6102 3956,'0'0,"0"0,0 0,-14 52,-25 28,-14 12,-13 27,-1-13,14 0,0 0,1-13,12-14,0-39,14-1,12-12,1-14,0 0,13 0,0 1</inkml:trace>
  <inkml:trace contextRef="#ctx0" brushRef="#br0" timeOffset="56611.2735">6181 4299,'0'0,"0"0,0 0,0 0,0 0,0 0,0 0,0 0,0 0,0 0,-13 40,0-13,-1 12,14-12,-13 12,0-12,13-14,-13 14,13-14,-14 0,14-13,0 13,0-13,-13 0,13 0,0 0,0-13,13 13,-13-13,14-14,-1 1,13-14,-12 14,12-1,1 1,-14 13,13-1,-13 1,1 0,-1 0,0 13,0 0,1-14,-1 14,-13 14,13-14,-13 13,0 0,0 14,-13-14,0 0,-1 14,1-14,-13 0,12 13,-12-12,13-1,0 0,-1-13,1 13,13-13,-13 14,26-14,0 0,1 0,-1 0,0 0,0 0,0 13,1-13,-1 0,0 13,0 0,-13 1,0-1,0 13,-13-13,13 14,-26-14,12 0,-12 1,0-1,12-13,-12 13,13-13,-1-13,14 13,0 0,0 0</inkml:trace>
  <inkml:trace contextRef="#ctx0" brushRef="#br0" timeOffset="57049.9953">6525 4524,'0'0,"0"0,0 0,0 0,0 0,0 0,0 0,0 0,0 0,0 0,0 0,0 0,-13 27,13 13,-13-14,-1 0,1 1,0-14,13 0,0-13,0 0</inkml:trace>
  <inkml:trace contextRef="#ctx0" brushRef="#br0" timeOffset="57519.0932">6790 4180,'0'0,"0"0,0 0,0 0,0 0,0 0,0 0,0 0,0 0,0 0,26 40,-12 13,12 0,-13 13,1-13,-14 0,-14 13,-12 27,-14-14,-26 0,13 1,-13-14,0-13,-14 13,14-26,0 13,53-53</inkml:trace>
  <inkml:trace contextRef="#ctx0" brushRef="#br0" timeOffset="93123.9745">2528 5358,'0'0,"0"0,0 0,0 0,0 0,0 0,0 0,0 0,0 0,0 0,0 0,0 0,0 0,0 0,0 0,0 0,0 0,0 0,0 0,0 0,0 0,0 0,0 0,0 0,0 0,0 0,0 0,0 0,0 0,53-13,-13 13,13 0,0 0,-1-14,1 14,0 0,0 0,0 0,13 0,-13 0,0 0,-13 0,13 0,-13 0,-1 0,1-13,13 26,-13-13,13 0,-14 0,1 14,0-14,0 0,-1 13,1-26,0 13,13 0,0 13,-1-13,1 0,0 0,0 0,0 0,0 0,13 0,-13 0,13 0,-13 0,0 0,0-13,13 13,1 0,-14 0,0 0,-1 0,1 13,-13-13,13-13,0 13,13 0,-13 0,0 0,13-14,-13 14,0-13,13 13,-13-13,13 13,-13 0,0 0,0 0,13-13,-13 13,0 0,0 0,13 0,-13-14,0 14,0 0,0-13,13 13,-13-13,0 13,0 0,-13 0,13 0,0 0,-13 0,12 13,1-13,14 0,-28 0,14 0,-13 13,-14-13,1 0,-1 0,-12 0,-1 0,0 14,0-14,-13 0,14 0,-14 0,-14 0,14-14,-13 1,26 13</inkml:trace>
  <inkml:trace contextRef="#ctx0" brushRef="#br0" timeOffset="94551.1958">2277 5239,'0'0,"0"0,0 0,0 0,0 0,0 0,0 0,0 0,26-13,14-14,-1 1,14-1,0-13,0 14,0-14,0 14,13-27,-13 13,13 1,14-14,-1 0,-13 13,-13 0,14 1,-15 12,1-12,0-1,14 13,-15 1,1-1,14 1,-14 13,0-14,-1 1,1-1,14 1,-1-1,-13 1,13 0,13-14,1 0,12 1,-12-1,-1 13,-13-12,14-1,-1 0,1 14,-14-1,0-12,0 12,14 1,-14-14,13 14,-13-14,0 13,-13 1,0-14,14 14,-1-14,-13 14,13-1,-13 14,0-13,-14-1,14 1,14 12,-14-12,-1 13,1-14,0 1,0-1,0 1,0-1,0 14,13-26,-13 12,0 1,0-1,0-13,0 14,0 0,-13-1,13 1,-14 12,-12 1,12 0,-12 0,-1 0,14-1,-13 14,12-13,1-13,0 12,-1 14,-25-13,12 13,-13-13,1 0,-14 13</inkml:trace>
  <inkml:trace contextRef="#ctx0" brushRef="#br0" timeOffset="96505.9381">3957 5741,'0'0,"0"0,0 0,0 0,0 0,0 0,0 0,0 0,0 0,0 0,0 0,0 40,0 13,0 40,0-14,-13 0,13 1,0-14,0 0,0 0,0-26,0 0,0-14,0-13,0 1,0-1,0-26,0-1,0-12,13-14,-13-13,0 14,0-1,0-13,14 13,-14 14,0-1,0 1,0-1,0 1,0-14,0 1,-14-1,14-13,0 13,0 14,14-1,-14-12,13 25,0-12,0 13,14 0,-1 13,14 13,-13 0,-1 13,0 14,1 0,-14 13,-13 0,-13-14,0 14,-14-13,-12 13,-1-13,0-14,0 14,1-14,-1-13,0 14,14-14,26-13</inkml:trace>
  <inkml:trace contextRef="#ctx0" brushRef="#br0" timeOffset="96867.3915">4580 5543,'0'0,"0"0,0 0,0 0,0 0,0 0,-14 66,-12 14,-1 39,1-14,13 1,-14 0,27-40,-13 0,13-13,0 0,0-13,0 0,13-14,0-13,1-13,-1 0,-13 0</inkml:trace>
  <inkml:trace contextRef="#ctx0" brushRef="#br0" timeOffset="97330.8859">4672 6363,'0'0,"0"0,0 0,0 0,0 0,0 0,0 0,0 0,0 0,13-39,-13-28,27-12,-14-27,14 40,-1 0,1 0,-1 13,-13 13,14 14,-14-1,13 27,-12 0,12 13,-13 14,1-1,12 27,-13 0,1-13,-1 13,0-13,0-1,14 1,-14 0,-13-27,13 0,-13 0,0 0,0 1,13-14</inkml:trace>
  <inkml:trace contextRef="#ctx0" brushRef="#br0" timeOffset="97581.9104">4606 6231,'0'0,"0"0,0 0,0 0,0 0,0 0,40-13,13-14,13-12,-13 12,13-13,0 14,-13 0,0-1,0 1,-13-1,-14 1</inkml:trace>
  <inkml:trace contextRef="#ctx0" brushRef="#br0" timeOffset="98044.9549">5215 6072,'0'0,"0"0,0 0,0 0,0 0,0 0,13-26,0-1,1 1,-1 13,13-1,1 14,-1 14,1 12,-1 1,-13-1,-13 14,0-1,0 1,-13 0,0-14,13 1,-13-1,13-13,-14 1,14-1,14-13,-1 0,0-13,27-1,0-12,-1-1,1-12,-14-14,14 0,-13-13,-1 13</inkml:trace>
  <inkml:trace contextRef="#ctx0" brushRef="#br0" timeOffset="98316.3437">5744 5517,'0'0,"0"0,0 0,0 0,0 0,0 0,0 0,0 0,0 52,13 28,-26 39,13 40,-13-1,0 1,0-27,-1-12,14-28,-13-39,13 0,-13-40,13 0,0-13,0 14,0-14</inkml:trace>
  <inkml:trace contextRef="#ctx0" brushRef="#br0" timeOffset="99045.0715">6062 5940,'0'0,"0"0,0 0,0 0,-13 40,13 13,-27-14,14 14,0-26,13 12,-13-26,-1 14,14-14,-13 0,13 1,-13-28,13 1,0-13,13-14,14-39,-14 26,13-13,-13 13,14 13,-14 0,14 14,-14-1,0 14,0 13,1 13,-1 1,-13 12,0 14,-13-1,13 1,-14-13,14-1,-13 1,13-14,-13 0,13-13,0 13,13-13,0 0,1-13,-1 13,0 0,14 13,-14-13,13 13,-13 1,1-1,-1 0,-13 14,-13-1,-1 0,-12 1,0-1,-1 1,1-14,-14-13,0 0,14 0,26 0,-14 0,14 0</inkml:trace>
  <inkml:trace contextRef="#ctx0" brushRef="#br0" timeOffset="99492.826">6406 6125,'0'0,"0"0,0 0,0 0,0 0,0 0,0 0,0 0,0 0,0 0,0 0,0 0,0 0,0 0,0 0,0 0,13 40,-13 13,0-14,-13 14,-13-13,12 0,1-1,13-25,0-1,0 0,27-26,-1 0,1-14,-27 27,13 0</inkml:trace>
  <inkml:trace contextRef="#ctx0" brushRef="#br0" timeOffset="99751.0734">6737 5715,'0'0,"0"0,0 0,0 0,0 0,40 79,-14 27,1 27,-27-107,0 146,-27-13,-13-27,40-106</inkml:trace>
  <inkml:trace contextRef="#ctx0" brushRef="#br0" timeOffset="101156.0517">1866 4247,'0'0,"0"0,0 0,0 0,0 0,0 0,0 0,0 0,0 0,0 0,0 0,0 0,13 39,14 1,-1 13,1 0,-14 0,0 0,14-14,-27 1,13-14,0 1,-13-1,14 1,-14-1,0-12,-14-14,1 0,0-27,0 14,-1-14,1 14,0-13,13-1,-13 14,-1-13,14-14,0 0,14-13,-14-13,26 13,-13-13,1 13,-1 13,0 14,0 13,1 0,-1 13,0 0,-13 26,0 14,0-1,-13 1,-14 0,14-1,-13-12,-1-1,14 1,-14-14,14-13,0 0,0 0,13 0</inkml:trace>
  <inkml:trace contextRef="#ctx0" brushRef="#br0" timeOffset="101455.9053">2290 3704,'0'0,"0"0,0 0,0 0,0 0,13 66,0 0,0 1,1 38,-1 1,0 0,0-13,1-27,-1-13,0 0,0-14,14 1,-1-27,14-13,-14 14,-26-14</inkml:trace>
  <inkml:trace contextRef="#ctx0" brushRef="#br0" timeOffset="101933.0735">2674 4524,'0'0,"0"0,0 0,0 0,0 0,0 0,0 0,-14-26,1-27,-13-13,12-14,1-12,0 13,0 12,-1 1,14 13,0 0,0 27,0-1,14 14,-14 0,13 0,0 13,14 0,-1 26,14 1,-14 12,1 1,-1 0,1 13,-1 0,1-14,-14 14,0-13,0 0,1-1,-14-39</inkml:trace>
  <inkml:trace contextRef="#ctx0" brushRef="#br0" timeOffset="102236.6064">2541 4299,'0'0,"0"0,0 0,0 0,0 0,0 0,0 0,53-39,-13 12,0-12,-1-1,1 0,0 14,-27-1,13 1,-12-1</inkml:trace>
  <inkml:trace contextRef="#ctx0" brushRef="#br0" timeOffset="102488.6949">2846 3863,'0'0,"0"0,0 0,0 0,0 0,0 0,0 0,0 0,0 0,0 0,13 26,0 14,0 0,1-1,-14 1,13 0,0-14,0 1,-13-14,0-13,0 0</inkml:trace>
  <inkml:trace contextRef="#ctx0" brushRef="#br0" timeOffset="102889.349">3097 3506,'0'0,"0"0,0 0,0 0,0 0,0 0,0 0,0 0,0 26,0 14,13 26,1 13,-1 40,0-13,0 0,1 0,-1-13,-13-27,13-13,-13 0,0-1,0-12,13-27,-13 14,0-14,0 0</inkml:trace>
  <inkml:trace contextRef="#ctx0" brushRef="#br0" timeOffset="103628.0474">3296 3836,'0'0,"0"0,0 0,0 0,0 0,-14 67,14-14,0 13,0 0,-13-13,13-14,0 1,0-13,0-1,0-13,0 0,0 1,0-14,0-14,0-12,-13-14,13 1,0-14,0 13,13-13,-13 13,0 1,13 12,-13 1,14-1,-14 14,13-13,0 12,-13 14,13 0,-13 14,0-1,0 13,0 14,0-27,0 14,-13-14,13 13,13-26,-13 14,14-14,-1 0,0 0,14 0,-14 0,0 13,13 0,-12 14,-1-1,-13 14,0-1,-13 1,-1 0,-12-14,0 1,-1-1,1-13,12 1,1-1,0-13,0 0</inkml:trace>
  <inkml:trace contextRef="#ctx0" brushRef="#br0" timeOffset="104135.7381">3560 3982,'0'0,"0"0,0 0,0 0,0 0,0 0,0 0,0 0,0 0,0 0,0 0,0 0,0 0,0 0,0 0,0 0,14 53,-14 0,0 13,-14-13,14-13,-13-1,0-12,13-1,0-13,0 1,0-1,13-13,14-13,-1-14,-26 14,0 13,13 0</inkml:trace>
  <inkml:trace contextRef="#ctx0" brushRef="#br0" timeOffset="104481.699">3627 3559,'0'0,"0"0,0 0,0 0,0 0,0 0,26 39,14 14,-1 13,1-13,26 40,-13 0,0-1,-26 1,-14 13,-13-14,0-12,0-67</inkml:trace>
  <inkml:trace contextRef="#ctx0" brushRef="#br0" timeOffset="122093.1463">11012 2447,'0'0,"0"0,0 0,0 0,0 0,0 0,0 40,13 26,1 14,-14-1,13 27,-13-40,0 13,0-13,0 1,0-14,0-1,0-12,0-13,0-14,-13 0,13 0,0-13,-14-26,14-1,-13-12,13-1,-13-13,13 0,0 0,0 14,-13-14,13 0,0 13,0-13,-14 0,14 0,0 0,14 0,-14 1,13 12,-13 13,13 1,-13-1,13 14,1 0,12 13,-13 0,14 26,-1-12,-13 12,1 14,-1-14,-13 14,-13 13,-1-13,1 13,-13-14,-1 1,-12 0,12-14,14 1,0-14</inkml:trace>
  <inkml:trace contextRef="#ctx0" brushRef="#br0" timeOffset="122463.7143">11634 2196,'0'0,"0"0,0 0,0 0,0 0,-26 66,-1 0,1 14,-1 26,1-14,13 14,-1-40,14 0,0 0,0-13,14-13,-1 0,0-27,13 0,-12 0,12 1,-26-14</inkml:trace>
  <inkml:trace contextRef="#ctx0" brushRef="#br0" timeOffset="122994.8572">11766 3016,'0'0,"0"0,0 0,0 0,0 0,0 0,0 0,0 0,0-26,0-27,14 0,-1-13,0 13,0-13,1 13,-1 0,0 0,0 13,1 1,-1 12,0 1,0-1,1 14,-1 0,0 0,0 13,14 13,-14 0,13 13,1 14,-14 0,14-14,-1 27,-13-13,14 0,-14-1,13 1,-12-14,-1 1,-13 13,13-1,-13-12,0-27</inkml:trace>
  <inkml:trace contextRef="#ctx0" brushRef="#br0" timeOffset="123234.6043">11727 2818,'0'0,"0"0,0 0,0 0,0 0,53 0,0-13,0-14,-40 27,-13 0,13-13</inkml:trace>
  <inkml:trace contextRef="#ctx0" brushRef="#br0" timeOffset="123497.783">12428 2514,'0'0,"0"0,0 0,0 0,0 0,0 0,0 0,0 39,-13 14,13 0,-13 0,13-13,0 13,0-14,0-25,0-14,0 0</inkml:trace>
  <inkml:trace contextRef="#ctx0" brushRef="#br0" timeOffset="123841.8069">12640 2117,'0'0,"0"0,0 0,0 0,0 0,0 0,0 0,26 53,14 13,0 13,0 27,-1 0,-12 0,-27 13,0-13,-27-1,1-12,-1-14,27-65</inkml:trace>
  <inkml:trace contextRef="#ctx0" brushRef="#br0" timeOffset="170781.0493">13050 2527,'0'0,"0"0,0 0,0 0,0 0,40 0,0 13,13-13,-27 0,14 0,-14 0,1 0,-14 0,0 0,-13 0,0 0</inkml:trace>
  <inkml:trace contextRef="#ctx0" brushRef="#br0" timeOffset="171149.9005">12878 3175,'0'0,"0"0,0 0,0 0,0 0,0 0,0 0,0 0,0 0,27-40,12 14,1-14,0 14,-14 12,1 1,-1 0,1 0,-14 0,-13 13,0 0</inkml:trace>
  <inkml:trace contextRef="#ctx0" brushRef="#br0" timeOffset="171852.7492">13659 2540,'0'0,"0"0,0 0,0 0,-13 53,0 13,13 0,-14 14,1 12,-13 1,13-27,-14 0,14-13,-14-13,14-1,13-12,-13-14,0-13,13 0,-14-13,14-27,0 0,0-12,0-28,14 14,-1 13,0 0,0 0,1 14,-1-1,0 13,0-12,14 12,12 1,-12 13,13-1,-14 1,14 13,-14 0,-12 0,12 13,-13-13,-13 27,-13-1,-13 1,-14 12,0-12,0 13,-13-14,14 14,-1-1,0-12,40-27</inkml:trace>
  <inkml:trace contextRef="#ctx0" brushRef="#br0" timeOffset="172191.5857">14175 2156,'0'0,"0"0,0 0,0 0,0 0,0 0,0 0,0 67,-13 38,0 1,0 0,-14 0,14 0,0 0,13-40,0-13,0-1,13-12,0-13,0-1,1-13,12 1,1-1,-27 0</inkml:trace>
  <inkml:trace contextRef="#ctx0" brushRef="#br0" timeOffset="172722.8773">14321 3109,'0'0,"0"0,0 0,0 0,0 0,0 0,13-27,0-12,1-41,12 1,14-40,0 13,-14 0,0 53,1-13,-1 26,1 1,-1-1,1 14,-14-1,0 14,14 0,-14 13,0 13,14 13,-14 1,0 13,0 12,1 1,-1 0,-13 13,13-13,-13 0,13 0,1-13,-14 0,0-14,13-13,-13 1,0-1,-13 0,13-13</inkml:trace>
  <inkml:trace contextRef="#ctx0" brushRef="#br0" timeOffset="172990.7974">14294 2871,'0'0,"0"0,0 0,0 0,0 0,67-27,-14 1,0-1,-1 1,-12-1,13 1,-13 0,0-1,-14 1,14-1</inkml:trace>
  <inkml:trace contextRef="#ctx0" brushRef="#br0" timeOffset="173334.9576">15168 2447,'0'0,"0"0,0 0,0 0,0 0,0 67,0-1,0 0,0 0,-13 0,13 0,0-13,0-13,0 0,0-27,0 0,0 0,13-39,0-14,14-26,-1 13</inkml:trace>
  <inkml:trace contextRef="#ctx0" brushRef="#br0" timeOffset="173658.9413">15499 2143,'0'0,"0"0,0 0,0 53,0 13,-13 27,13 13,-14-1,1 15,0-15,0 1,13-26,-13-14,13-13,0-14,0-25,13-1,0-26,0-1,0-12,-13 39</inkml:trace>
  <inkml:trace contextRef="#ctx0" brushRef="#br0" timeOffset="174501.033">15764 2527,'0'0,"0"0,0 0,0 0,-14 53,1 0,0 0,0-14,-1 1,14-14,-13 1,13-1,0-12,-13-1,13-13,0-13,0-14,13 1,14-27,-1 0,-13 0,14 0,-1 0,1 13,-14 14,14-1,-14 14,0 0,0 0,14 13,-1 0,-13 0,14 13,-14-13,0 13,1 0,-14 14,0-14,0 14,-14-14,1 26,0-25,0 12,-1 1,1-14,13 0,-13-13,13 13,0-13,13 0,0 0,1 0,-1 14,13-14,-12 0,-1 13,13 0,-26 0,14 0,-14 27,-14-13,1-1,-13 1,-14 12,0-12,0-14,1 0,12 0,-12 1,12-14,1-14,12 1,1 0,13-14,0 1,0 26</inkml:trace>
  <inkml:trace contextRef="#ctx0" brushRef="#br0" timeOffset="174798.7238">16359 2540,'0'0,"0"0,0 0,0 0,0 0,0 53,0 13,0 0,-13 0,13-13,0 13,-13-26,13 0,-13-14,13-13,0 1</inkml:trace>
  <inkml:trace contextRef="#ctx0" brushRef="#br0" timeOffset="175172.017">16545 2077,'0'0,"0"0,0 0,0 0,0 0,39 53,-12 40,12 12,-25 1,12 0,-26 0,0 0,-13-14,-14-12,1-14,13-13,-14-14,1-12,13-1,-1-12,1-1,13-13</inkml:trace>
  <inkml:trace contextRef="#ctx0" brushRef="#br0" timeOffset="175494.6955">16928 2275,'0'0,"0"0,0 0,0 0,0 67,-13 12,13 27,-13 0,0-1,13-38,-14-14,1-1,13-12,0-13,0-14,-13 13,13-26,0 0,13-13,-13-13,13-14</inkml:trace>
  <inkml:trace contextRef="#ctx0" brushRef="#br0" timeOffset="175756.8829">17061 2236,'0'0,"0"0,0 0,0 0,0 0,0 0,53-13,-14 13,1 13,0 0,-1 0,-12 14,-14-1,0 14,-26 13,0 0,-14 0,1-14,-14 1,1-14,-1 1,13-14</inkml:trace>
  <inkml:trace contextRef="#ctx0" brushRef="#br0" timeOffset="176172.9609">17577 2103,'0'0,"0"0,0 0,0 0,-27 53,14 0,-13 13,-14 27,14 0,-1-27,14 0,0 0,13-13,0-13,13 13,13-27,1 1,-1-1,1-26,12 13,-12-13,-27 0</inkml:trace>
  <inkml:trace contextRef="#ctx0" brushRef="#br0" timeOffset="177035.1396">17696 2275,'0'0,"0"0,0 0,0 0,0 0,0 53,0 13,0-13,-13 14,13-28,0 1,0-14,-13 1,13-14,0 0,0 1,0-14,0-14,13-12,-13-14,0 40,26-66,1 0,-1 0,1 13,-1 0,1 13,-1 14,1-1,12 14,-12 0,-1 0,14 26,-27-13,14 13,-14 0,0 14,0-1,-26 1,13-1,-13 14,-14-14,14-13,0 14,0-14,-1 0,1-13,0 14,0-14,13 0,13 0,0-14,0 1,14 0,-1 13,1-13,-1 26,14-13,-13 26,-1 1,-13 13,0-14,-13 14,0-1,-13 1,-13 0,13-14,-27 1,0-1,-13 1,13-27,-12 13,12-13,0 0,0-13,14-14,13 14,-1-14,14 1,0 26</inkml:trace>
  <inkml:trace contextRef="#ctx0" brushRef="#br0" timeOffset="177366.8387">18318 2500,'0'0,"0"0,0 0,0 0,0 0,0 0,0 0,0 40,0 0,0 13,0-14,0-12,0-1,0 1,13-1,-13-13,0-13,0 0,14-13,-1-13</inkml:trace>
  <inkml:trace contextRef="#ctx0" brushRef="#br0" timeOffset="177674.0893">18556 2077,'0'0,"0"0,0 0,14 53,12 13,1 27,-14-1,0 14,0 0,-13-13,-13 12,-13-12,-14-14,0-13,14-13,-14-26,13 13,1-14,26-26</inkml:trace>
  <inkml:trace contextRef="#ctx0" brushRef="#br0" timeOffset="178068.0699">19020 2196,'0'0,"0"0,0 0,0 0,0 0,0 0,0 53,0 26,0-13,0 14,0-1,13-13,-13-13,0 0,0 0,0-26,0-1,-13 1,-1-14,1-13,0 0</inkml:trace>
  <inkml:trace contextRef="#ctx0" brushRef="#br0" timeOffset="178280.9209">18808 2725,'0'0,"0"0,0 0,0 0,0 0,0 0,0 0,0 0,0 0,0 0,0 0,40-13,26-13,0 12,0 1,-13 0,-13 0,-1 13,-12 0</inkml:trace>
  <inkml:trace contextRef="#ctx0" brushRef="#br0" timeOffset="179942.0559">19456 2223,'0'0,"0"0,0 0,0 0,0 0,0 0,0 0,0 0,0 0,14 39,-14 14,0 13,0 0,0 1,0-15,-14 15,14-14,-13-1,13-25,-13-1,13 1,-13-1,13-12,-14-14,1 0,0-14,13-12,-13-1,13-12,0-14,0 13,0-26,0 13,13 0,-13 0,13 13,0-12,1 12,-1 13,-13 1,13 0,0-1,1 14,-1 0,0-1,14 14,-14 0,0 14,0-1,0 13,1 1,-1 26,0-14,-26 14,13 0,-13-13,-1 13,-12-14,0 1,-1-13,1-1,-1-13,1 14,26-27</inkml:trace>
  <inkml:trace contextRef="#ctx0" brushRef="#br0" timeOffset="180316.0893">20131 1931,'0'0,"0"0,0 0,0 0,-26 40,-14 26,14-13,-1 40,1 13,-1-14,14 1,0-1,13-25,0-1,13-13,0 0,14 0,13-27,-1 0,1 1,0-14,-40-13</inkml:trace>
  <inkml:trace contextRef="#ctx0" brushRef="#br0" timeOffset="180805.8412">20264 2871,'0'0,"0"0,0 0,0 0,0 0,0 0,0 0,0 0,0 0,0-27,13-12,0-28,0-25,14-27,13 0,-1 0,-12 53,-1-1,1 14,-14 14,0 12,0 1,1 13,-1 13,13 0,-12 13,12 13,-13 14,1 13,-1 0,0 13,0 0,-13 0,14-13,-14 13,0-13,-14 0,1 13,13-13,-13 0,13-53</inkml:trace>
  <inkml:trace contextRef="#ctx0" brushRef="#br0" timeOffset="181043.0425">20184 2646,'0'0,"0"0,0 0,0 0,0 0,0 0,0 0,53-13,13-1,1-12,12 13,-66-1,1 14,-1-13,13 13</inkml:trace>
  <inkml:trace contextRef="#ctx0" brushRef="#br0" timeOffset="181361.3903">21058 2223,'0'0,"0"0,0 0,0 0,0 0,0 0,0 39,13 27,-13-13,0 0,0 13,0-13,13 0,-13 0,0 0,14-13</inkml:trace>
  <inkml:trace contextRef="#ctx0" brushRef="#br0" timeOffset="181712.2082">21442 1759,'0'0,"0"0,0 0,0 0,0 0,0 0,0 0,13 40,-13 26,0 27,0 39,0 14,0-14,-13 0,13-13,-14 0,14-26,-13 0,13-40,0-1,13-25,-13-1,14-12,-14-1</inkml:trace>
  <inkml:trace contextRef="#ctx0" brushRef="#br0" timeOffset="182555.8803">21720 2156,'0'0,"0"0,0 0,0 0,0 0,0 0,0 40,-14 13,1 0,13 13,-13-13,0-13,13 13,-14-27,14-13,0 14,-13-14,13 0,0-13,0 0,0-26,0-14,13-13,1-13,-1 13,0 0,0 0,1 0,-1 14,13 12,-12 14,-1 0,0-1,14 1,-14 13,0 0,0 13,0 1,14 12,-14 1,-13 12,13-12,-13 12,0 1,-13-13,13-1,-13-13,0 14,13-14,0 0,-14-13,14 13,14-26,-1 13,13-13,1 0,-1-1,1 14,-1-13,1 13,-1 13,1 1,-1-1,-26 13,0 1,0-1,-13 1,-14-1,1 1,-14-14,1 13,-1-12,-13-1,13-13,1 13,12-26,1 13,-1-13,14 13</inkml:trace>
  <inkml:trace contextRef="#ctx0" brushRef="#br0" timeOffset="183132.9209">22421 2315,'0'0,"0"0,0 0,0 0,0 0,0 0,0 0,0 0,0 0,0 0,0 0,0 0,0 0,0 0,13 53,1 0,-14 0,-14 0,-12-14,-1 14,-12-13,12 0,-12-14,25-13,1 1,0-1,13 0,0-13,26 0,1-13,13 0,12-14,1 1,14-14,-1-13,0 13,-13 1,-40 39</inkml:trace>
  <inkml:trace contextRef="#ctx0" brushRef="#br0" timeOffset="183445.6448">22739 1812,'0'0,"0"0,0 0,0 0,0 0,0 0,40 53,-1 13,14 27,-13 0,-14 13,1-1,-14 1,-13 0,0 0,-26-14,-14-12,-13-14,26-13,-12-13,12-14,27-13</inkml:trace>
  <inkml:trace contextRef="#ctx0" brushRef="#br0" timeOffset="184122.7117">23176 1945,'0'0,"0"0,0 0,13 39,0 14,-13 13,0 1,0 12,0 14,0-27,0 13,-13-13,13-13,-13 0,13-13,-14-14,14-13,0 1,0-1,0-13,-13-13,13-1,0-12,0-27,0 0,13 0,-13 0,14-13,-1 0,0 0,14 13,-14-13,13 0,14 13,-14 13,14 0,-13 14,-1 13,14-1,-14 28,-13-1,14 13,-14 14,-13 13,0 0,-13 0,-14 13,1-13,0 0,-14-14,13 1,-12-13,-1-27,13 13,1-13,13 0,13 0</inkml:trace>
  <inkml:trace contextRef="#ctx0" brushRef="#br0" timeOffset="184492.0228">23851 1759,'0'0,"0"0,0 0,0 0,0 0,-27 53,1 14,12-1,-12 13,13 0,-1-12,14 12,0 0,0-13,14 1,12-14,1-1,-1-12,1-13,-14-27,13 0,1 0,-14-14,-13 14</inkml:trace>
  <inkml:trace contextRef="#ctx0" brushRef="#br0" timeOffset="185333.1293">24049 1892,'0'0,"0"0,0 0,0 0,0 0,0 0,0 0,0 26,0 27,0 0,-13 13,13 0,-13-13,13 0,-14 0,14-26,-13-1,13 0,0-12,0-1,0 0,-13-26,13 0,0-27,0 0,13 1,-13-27,13 13,1 0,-1 0,0 0,0 13,1 14,12-1,-13 1,1 13,12-1,0 14,1 0,-1 14,1 12,-14 0,0 1,1-1,-14 14,0 0,-14-14,1 14,0-14,-14 1,14-14,0 0,0 1,13-1,-14-13,14 0,0 0,0 0,14-13,-1 13,-13 0,13-14,0 14,1 0,-14 0,13 14,-13-1,0 13,0 1,-13-1,-1 14,1-14,-13 14,-1-14,-12 1,-1-14,0 0,0 1,27-14,-13 13,12-13,14 0</inkml:trace>
  <inkml:trace contextRef="#ctx0" brushRef="#br0" timeOffset="185875.0559">24340 2394,'0'0,"0"0,0 0,0 0,0 0,0 0,0 0,0 0,0 0,0 0,0 0,0 0,0 0,0 0,0 0,27 14,-14-1,13 0,-12 14,-14-1,0 14,0-14,-27 14,14 0,-13-14,12 1,1-1,0-13,0 0,13 1,0-14,0 13,13-13,13-13,1-1,12 1,-25 0,-1 13,-13 0,0-13</inkml:trace>
  <inkml:trace contextRef="#ctx0" brushRef="#br0" timeOffset="186240.1269">24526 1733,'0'0,"0"0,0 0,0 0,0 0,13 66,13 0,14 27,0 0,-14 12,1 1,-1 0,-13 13,-26-13,13-13,-26-1,-14-12,-13-1,-13-26,13 0,53-40</inkml:trace>
  <inkml:trace contextRef="#ctx0" brushRef="#br0" timeOffset="200734.7901">12918 3691,'0'0,"0"0,0 0,0 0,0 0,0 0,0 0,0 0,0 0,0 0,0 0,0 0,0 0,26-13,27-1,0 1,0-13,13 13,-26-1,0 14,-14-13,1 13,-1 0,-26 0,0 0,14 0</inkml:trace>
  <inkml:trace contextRef="#ctx0" brushRef="#br0" timeOffset="201062.6613">13328 3810,'0'0,"0"0,0 0,0 0,0 0,-39 26,-14 1,13-1,0-12,27-1,-13-13,12 13,1-13,0 13,13-13,0 0,13 0,14 0,-1-13,14 13,-1-13,1 13,0 0,-14-13,1 13,-14 0,-13 0,0 0,0 0</inkml:trace>
  <inkml:trace contextRef="#ctx0" brushRef="#br0" timeOffset="203593.4127">14162 3691,'0'0,"0"0,0 0,0 0,0 0,0 0,0 0,0 0,0 0,0 0,0 0,-26 26,-1 1,14 13,0-14,-1 14,14-14,0 1,0-1,27 1,-14-1,14 0,-1-12,14-14,-14-14,1 1,-1 0,1-13,-14-1,0-13,0 1,-13-1,-13 0,13 1,-26 12,12 14,-12 0,13 13,13 0,0 0</inkml:trace>
  <inkml:trace contextRef="#ctx0" brushRef="#br0" timeOffset="203990.9627">14599 3744,'0'0,"0"0,0 0,0 0,0 0,0 0,0 0,0 0,0 0,0 0,0 0,0 0,0 0,0 0,0 0,0 0,0 0</inkml:trace>
  <inkml:trace contextRef="#ctx0" brushRef="#br0" timeOffset="204858.4321">15142 3506,'0'0,"0"0,0 0,0 0,0 0,0 0,0 0,0 0,0 0,0 0,-53-13,0 13,13 26,-13-13,13 14,1-1,12 14,1-14,12 1,14-14,0 13,14-26,12 0,1 0,-1-13,14-13,-1-1,1-12,-13-1,12 0,-12 14,-14-1,0 14,1 0,-1 26,-13 0,0 27,0 13,0 0,-13 13,-1 0,14-13,-13 0,0 0,0 0,13-27,-14 1,14-14,-13 13,13-12,0-1,0-13</inkml:trace>
  <inkml:trace contextRef="#ctx0" brushRef="#br0" timeOffset="205262.8077">15446 3545,'0'0,"0"0,0 0,0 0,0 0,0 0,0 0,0 0,0 0,0 0,0 0,0 0,0 0,0 0,26 14,14-14,-13 0,12 13,-12 0,-1 0,1 14,-14-1,-13 14,0 0,0-1,-13 1,-14-14,14 14,-13-13,-14-1,40-26,-13 0,13 0</inkml:trace>
  <inkml:trace contextRef="#ctx0" brushRef="#br0" timeOffset="205475.6776">15433 3479,'0'0,"0"0,0 0,0 0,0 0,53-26,0-1,-27 14,-13 13</inkml:trace>
  <inkml:trace contextRef="#ctx0" brushRef="#br0" timeOffset="224225.3501">16624 3519,'0'0,"0"0,0 0,0 0,0 0,-13 53,-1 0,1 13,13-13,-13 13,26-13,-13 0,13-13,14-1,-14-12,14-14,12 0,-12-13,13 0,-14-13,0-14,1-12,-1-1,-26 0,14 1,-14-1,0 0,0 14,-14-1,-25 14,-1 0,-13 0,13 13,-13 0,53 0</inkml:trace>
  <inkml:trace contextRef="#ctx0" brushRef="#br0" timeOffset="224715.836">16134 3334,'0'0,"0"0,0 0,0 0,-26 39,13 28,-1-1,1 0,0 0,0 40,26-14,0 1,0-40,14 13,-1-26,14 0,0-14,39-13,-13-13,0 13,-66-13</inkml:trace>
  <inkml:trace contextRef="#ctx0" brushRef="#br0" timeOffset="224985.1071">17167 3717,'0'0,"0"0,0 0,0 0,0 0,0 0,0 0,0 0,0 0,0 0,0 0,0 0,0 0,0 0</inkml:trace>
  <inkml:trace contextRef="#ctx0" brushRef="#br0" timeOffset="225483.828">17670 3321,'0'0,"0"0,0 0,0 0,0 0,0 0,0 0,0 0,0 0,0 0,-40 39,13 14,-12 0,12 13,1 0,12 0,1 14,13-14,13 0,1 0,12-13,1-26,12-1,1-13,0-13,-14-13,1-13,-1-1,1 14,-27-13,13 26,-13-14,0 1,-27 13,14 0,-13 13,-1-13,14 14,-13-14,12 13,1 13,13-26,0 13</inkml:trace>
  <inkml:trace contextRef="#ctx0" brushRef="#br0" timeOffset="225825.9183">18133 3201,'0'0,"0"0,0 0,0 0,0 0,13 53,14 27,12 12,-12 14,-14 0,-13 0,0-14,-13 1,-1 0,-12-14,0 0,12-26,-12-13,13 0,-1-14,14-13</inkml:trace>
  <inkml:trace contextRef="#ctx0" brushRef="#br0" timeOffset="226202.6501">18781 3360,'0'0,"0"0,0 0,0 0,0 0,0 0,-13 53,13 13,0 0,0 1,13-1,-13 0,0 0,0-13,0 0,14 0,-14-14,-14 1,14-13</inkml:trace>
  <inkml:trace contextRef="#ctx0" brushRef="#br0" timeOffset="226437.7349">18437 3889,'0'0,"0"0,0 0,0 0,0 0,0 0,27 0,12-13,28 0,12-14,-13 14,14-13,-54 13,-13 13,1-14</inkml:trace>
  <inkml:trace contextRef="#ctx0" brushRef="#br0" timeOffset="235073.1119">19509 3228,'0'0,"0"0,0 0,0 0,0 0,0 0,0 0,0 0,0 0,0 0,0 0,0 0,0 0,-13 40,0-1,0 1,-1 13,14-13,-13 13,13-1,0 1,0 0,13-13,-13 13,14 0,-14-14,13 1,13 13,-12-26,12 12,-13-12,14-1,-27-26</inkml:trace>
  <inkml:trace contextRef="#ctx0" brushRef="#br0" timeOffset="235610.0566">19880 3307,'0'0,"0"0,0 0,0 0,0 0,0 0,0 0,0 0,0 27,-13 26,13 0,0-14,13 14,-13 0,13-13,14-1,-14-12,13-1,1 1,-14-14,0 0,14 1,-14-14,0-14,0-12,-13-14,0 0,0-12,0-1,-13 13,0 0,0 14,0 13,13-1,-14 1,1 0,0 13,0 0,13 0</inkml:trace>
  <inkml:trace contextRef="#ctx0" brushRef="#br0" timeOffset="235903.4899">20449 3519,'0'0,"0"0,0 0,0 0,0 0,0 0,0 0,0 0,0 0,0 0,0 0,0 0,0 0</inkml:trace>
  <inkml:trace contextRef="#ctx0" brushRef="#br0" timeOffset="236454.8837">20780 3281,'0'0,"0"0,0 0,0 0,0 0,-13 53,-1 0,1 0,0 13,13 0,0-13,13 0,-13 0,13 0,-13-27,14 0,-14 1,13-14,0 0,-13-13,13 0,1-26,-1 13,0-27,0 14,-13-14,0 13,0-12,0-1,0 14,-13-1,13 14,-13-14,0 14,-1-13,1-1,0 1,0-1,13 1,0-14,0 1</inkml:trace>
  <inkml:trace contextRef="#ctx0" brushRef="#br0" timeOffset="237089.8709">21111 3307,'0'0,"0"0,0 0,0 0,0 0,0 0,0 0,-13 40,-1 0,14-1,-13-12,13-1,0-12,0-1,0-13,13 13,1-13,12 0,-13-13,27 13,-14-13,1 13,-1 0,1 0,-14 0,14 13,-1-13,-13 13,1 0,-1 0,0 1,-13-1,0 0,0 0,0 14,-13-1,13 1,-13-14,-1 13,1 1,0-14,-14 0,14 1,13-14,-13 0</inkml:trace>
  <inkml:trace contextRef="#ctx0" brushRef="#br0" timeOffset="237381.8274">21005 3268,'0'0,"0"0,0 0,0 0,0 0,0 0,0 0,26-14,27 1,0-13,-26 26,-27 0,13-14</inkml:trace>
  <inkml:trace contextRef="#ctx0" brushRef="#br0" timeOffset="237852.9536">21521 3082,'0'0,"0"0,0 0,0 0,0 0,40 27,0-1,-1 14,1 0,0-1,-1 1,-12 0,-1 13,-12 0,-1 13,-13-13,-13 13,-1 13,1-26,-13 0,-1-13,1-1,-14-12,13-14,27 0</inkml:trace>
  <inkml:trace contextRef="#ctx0" brushRef="#br0" timeOffset="240345.1162">22633 3029,'0'0,"0"0,0 0,0 0,0 0,0 0,0 0,0 0,0 0,0 0,-40 40,1 0,-1 13,0-14,14 14,-14 0,13 0,14 0,-13 13,13 0,-1-13,14 13,0 1,0-1,14-13,-1 0,0-14,13-12,1-14,13-13,-1 0,-12-13,-27 13</inkml:trace>
  <inkml:trace contextRef="#ctx0" brushRef="#br0" timeOffset="240845.9465">22712 3334,'0'0,"0"0,0 0,0 0,0 0,0 0,0 0,0 0,0 39,0 14,-13 0,13-13,0 0,0-14,0 14,0-27,0 13,13-12,1-1,-1 0,0 0,0-13,1 0,-1 0,0-13,0-13,0-1,1 1,-1-1,-13 1,13 13,-13-1,0-12,0 13,-13-14,13 14,-13 0,-1-14,-12 14,26 13,0 0,0 0,-13-13</inkml:trace>
  <inkml:trace contextRef="#ctx0" brushRef="#br0" timeOffset="241113.9663">23096 3440,'0'0,"0"0,0 0,0 0,0 0,0 0,0 0,0 0,0 0,0 0,0 0,0 0</inkml:trace>
  <inkml:trace contextRef="#ctx0" brushRef="#br0" timeOffset="241589.9393">23626 3135,'0'0,"0"0,0 0,0 0,0 0,0 0,-27 53,14-13,-27 13,14-13,-14 12,14-12,-1 0,-13-14,27 1,0-14,0 0,13 0,0 1,26 12,1-26,12 13,27-26,-13 13,14-13,-14-14,-1 14,1 0,-13-13,-13 12,-1 1,-13-13,-13 26,0-14,0 14,0 0</inkml:trace>
  <inkml:trace contextRef="#ctx0" brushRef="#br0" timeOffset="241861.9028">23480 3268,'0'0,"0"0,0 0,0 0,0 0,0 0,0 0,0 0,0 0,0 0,0 0,0 79,0 27,13 13,-13-40,0 1,0-27,13 13,-13-27,14 1</inkml:trace>
  <inkml:trace contextRef="#ctx0" brushRef="#br0" timeOffset="242284.8275">23943 3082,'0'0,"0"0,0 0,0 0,0 0,0 0,0 0,0 0,0 0,27 40,-1 13,14 26,13 27,-27 0,-12-13,-28 12,-12 1,-14-13,0 0,1-14,39-66</inkml:trace>
  <inkml:trace contextRef="#ctx0" brushRef="#br0" timeOffset="243670.8323">13275 4670,'0'0,"0"0,0 0,0 0,0 0,0 0,0 0,0 0,0 0,0 0,27 0,-1-13,14 13,0 0,-40 0,13 0,-13 0</inkml:trace>
  <inkml:trace contextRef="#ctx0" brushRef="#br0" timeOffset="243959.2564">13289 5146,'0'0,"0"0,0 0,0 0,0 0,0 0,0 0,26 0,27-13,0 0,13-1,-53 14,1 0</inkml:trace>
  <inkml:trace contextRef="#ctx0" brushRef="#br0" timeOffset="249587.9008">9583 6244,'0'0,"0"0,0 0,0 0,0 0,0 0,0 0,0 0,0 0,0 0,0 0,0 0,0 0,0 0,0 0,0 0,0 0,0 0,0 0,0 0,0 0,-27 40,1 26,-1 0,1 0,12-13,-12 0,13 0,13-26,-13-1,-1 0,14 1,-13-27,13 0,-13-27,13 1,0-14,-13-13,13 0,0 1,0-1,13-14,-13 15,0-1,13-14,0 15,1-15,-1 28,0-1,13 0,-12 14,-1 13,-13-1,13 1,0 0,-13 26,14 0,-14 27,0 13,0-13,0 26,-14-13,14 0,-13 0,0 0,13-27,-13 0,-1 1,1-40,13 13,-13-14,13 14</inkml:trace>
  <inkml:trace contextRef="#ctx0" brushRef="#br0" timeOffset="249923.7274">10059 5675,'0'0,"0"0,0 0,0 0,-26 66,-14 40,13-13,-12 13,12-14,1-12,13-14,13-13,0 0,0 0,26-14,0-12,1-1,26-26,-13 0,-1 0,-39 0</inkml:trace>
  <inkml:trace contextRef="#ctx0" brushRef="#br0" timeOffset="250641.2945">10496 5861,'0'0,"0"0,0 0,0 0,0 0,0 0,-13 52,-1 15,-12-1,13 0,-1-13,1 13,0-13,0-13,-1-14,14 0,-13 1,13-1,0-12,0-1,-13 0,13-13,0 0,0 0,0 0,-13 0,13-13,0 0,0-14,0 1,13-14,-13-13,13 0,0 0,1-13,-1 13,0 0,0 0,1 0,-1 14,0-1,0 14,1-1,-1 14,-13 0,13-1,0 1,-13 13,14 0,-1 27,13-1,-12 14,-1 0,0 12,0-12,0 13,-13 0,14 0,-1-13,0 12,-13-12,13 0,-13 0,14-14,-14-13,0 0</inkml:trace>
  <inkml:trace contextRef="#ctx0" brushRef="#br0" timeOffset="250878.8309">10337 6231,'0'0,"0"0,0 0,0 0,0 0,0 0,0 0,26-13,1-1,26-12,13 0,-53 26,-13-14,14 14</inkml:trace>
  <inkml:trace contextRef="#ctx0" brushRef="#br0" timeOffset="251376.1367">10946 6072,'0'0,"0"0,0 0,0 0,0 0,0 0,0 0,0 0,0 0,0 0,0 0,0 0,26 13,1 1,-1 25,-12 1,-1 13,-13 0,0 0,-13-14,-14 1,14 0,0 0,-1-14,1-13,13 0,13 1,1-1,25-13,-12 0,26-13,-14-14,41-12,-14-1,-66 40</inkml:trace>
  <inkml:trace contextRef="#ctx0" brushRef="#br0" timeOffset="251719.9391">11436 5649,'0'0,"0"0,0 0,0 0,26 66,1 40,12-14,-12 28,-14-1,0 0,0-14,-13 1,-13-13,0-14,0-26,-14-13,-12-14,12-12,14-1,-14-13,27 13</inkml:trace>
  <inkml:trace contextRef="#ctx0" brushRef="#br0" timeOffset="252086.752">11952 6112,'0'0,"0"0,0 0,0 0,0 0,0 0,0 0,0 0,0 0,0 0,0 0,26-27,14 1,-14 13,1-14,-27 27,0 0,0 0</inkml:trace>
  <inkml:trace contextRef="#ctx0" brushRef="#br0" timeOffset="252283.8466">12018 6337,'0'0,"0"0,0 0,0 0,0 0,0 0,0 0,0 0</inkml:trace>
  <inkml:trace contextRef="#ctx0" brushRef="#br0" timeOffset="253115.0676">12600 5794,'0'0,"0"0,0 0,0 0,0 0,0 0,0 53,0 13,14 1,-14-1,-14-13,14 13,0-13,0-14,0 1,-13-13,13-1,-13 0,0 1,-1-14,14 14</inkml:trace>
  <inkml:trace contextRef="#ctx0" brushRef="#br0" timeOffset="253460.6333">12494 5900,'0'0,"0"0,0 0,0 0,0 0,0 0,0 0,27-13,13-13,-14 12,14-12,-1 13,-12 13,13-14,-14 14,1 14,-1-1,-13 0,1 14,-1-1,-26 14,-1-14,-12 14,-14 0,0-14,1 0,12 1,1-14</inkml:trace>
  <inkml:trace contextRef="#ctx0" brushRef="#br0" timeOffset="253836.8422">13209 5649,'0'0,"0"0,0 0,0 0,-40 53,1 0,12 13,1 0,-1 0,1 0,-1 0,14-13,0 13,0-13,13-13,13 0,0-1,14-25,12-1,1-13,-13 0,-27 0</inkml:trace>
  <inkml:trace contextRef="#ctx0" brushRef="#br0" timeOffset="254323.3939">13342 6271,'0'0,"0"0,0 0,0 0,0 0,0 0,13-53,0-13,0-27,14-13,12 0,1 14,13-1,-13 40,-14 0,1 27,-1-1,-13 14,14 13,-14 13,0 14,1 26,-1 13,0 13,0 1,-13-14,0-13,0 0,14 0,-14-14,0-12,0-14,-14 0,14 0,-13-26,13 0,-13 0,13 13</inkml:trace>
  <inkml:trace contextRef="#ctx0" brushRef="#br0" timeOffset="254519.3649">13315 6138,'0'0,"0"0,0 0,0 0,0 0,66-13,0-13,-13-1,14 1,-54 26,-13-13,13 13</inkml:trace>
  <inkml:trace contextRef="#ctx0" brushRef="#br0" timeOffset="254965.9359">13950 5953,'0'0,"0"0,0 0,0 0,0 0,0 0,0 0,0 0,27-13,-1 13,1 0,-1 13,1 14,-14 12,0 14,0 0,-13 0,-13-13,-13-1,12 1,-12 0,13-27,0 0,13 0,0-13,13 0,13-13,1-13,12-1,1-12,0-1,39-13,1-13</inkml:trace>
  <inkml:trace contextRef="#ctx0" brushRef="#br0" timeOffset="255278.6942">14467 5371,'0'0,"0"0,0 0,0 0,0 0,0 40,-14 26,14 13,0 27,-13 13,0 0,0-13,-1-13,1-14,0-13,13-26,-13 13,13-27,13-13,-13 14,0-27</inkml:trace>
  <inkml:trace contextRef="#ctx0" brushRef="#br0" timeOffset="256045.2045">14692 5689,'0'0,"0"0,0 0,0 0,0 52,-14 1,1 14,-13-1,12 0,1 0,13-13,-13-13,0-14,13 0,0 1,-14-14,14-13,0 0,0-13,0-14,0-25,0-1,14 0,12-13,-13 13,14 0,-1 13,14 0,-14 1,1 25,-1-12,-12 26,12-13,-13 26,1 0,-1 14,-13 12,0 1,-13 0,-1-1,1 1,0-13,0-14,-1 13,14-12,0-14,0 13,0-13,27 0,-1 0,1 13,-1-13,-12 13,12-13,-13 13,0 1,-13 12,14-13,-28 1,1 12,-26 0,-1-12,0-1,-13-13,0 13,14-13,12 0,-13-13,14 13,-1-13,27 13</inkml:trace>
  <inkml:trace contextRef="#ctx0" brushRef="#br0" timeOffset="256351.9795">15221 5808,'0'0,"0"0,0 0,0 0,0 0,0 53,-13 13,-1 0,1-13,13 0,-13 0,0-27,0 0,13 1,-14-14</inkml:trace>
  <inkml:trace contextRef="#ctx0" brushRef="#br0" timeOffset="256716.6187">15446 5450,'0'0,"0"0,0 0,0 0,0 0,0 0,26 40,1 39,13 14,-1 13,-12 13,-27-13,0 13,-13-27,-14 1,1-14,-1 1,1-40,12-1,-12-12,13-27,0 0,13-27,-14 14,14 26</inkml:trace>
  <inkml:trace contextRef="#ctx0" brushRef="#br0" timeOffset="257340.8198">15870 5662,'0'0,"0"0,0 0,0 0,0 66,-14 0,14 14,-13-1,0 14,13-14,0-13,-13 0,13-13,0-13,0-14,0 1,0-14,-14 0,14-13,-13-26,13-1,-13-25,13-1,-13 0,13-13,13-1,-13 15,13-15,14 14,-1 1,1-1,-1 13,0 13,1 1,-1 13,14 0,-13 13,-1 13,1 13,-14 1,0 26,0 0,-13-1,-13 1,0 0,-14-13,-12 0,12-14,-13 1,14-14,-1-13,1-27,0 1,12-14,-12 14,26 26</inkml:trace>
  <inkml:trace contextRef="#ctx0" brushRef="#br0" timeOffset="258450.5256">16518 5530,'0'0,"0"0,0 0,0 0,0 0,-26 53,-14 0,0 39,14-12,-14 12,27-26,0 1,-1-15,1 1,13 0,13 0,1-13,12-14,0-12,1-14,13-14,-14-12,14-27,0-13,-1-14,-12 14,-14 0,0 26,0-12,-13 25,0 1,14 12,-14 1,0 0,0 26,0 14,0-1,0 27,-14 0,14 0,0-13,-13-1,13-12,-13-1,13-13,0 1,-13-14,-1 0,14-14,-13-12,13-27,0 0,13-13,1 13,12 0,-13 0,1 13,12 1,1 12,-1 1,-13-1,14 27,-14-13,13 26,-12-13,-1 14,0-1,-13 13,-13 14,0 0,-1-1,-12 1,13-13,0-1,-1 0,1-12,0-1,13 0,0-13,13 0,0 0,1-13,12 13,-13 0,14 0,-1 0,-13 13,14 0,-14 1,14 12,-27 1,13 12,-13-12,-13-1,-14 1,1-1,-14-13,13 0,-12 1,12-14,-12 0,12-14,-13 1,27 0,-13 0,26 13</inkml:trace>
  <inkml:trace contextRef="#ctx0" brushRef="#br0" timeOffset="258735.8749">17100 5794,'0'0,"0"0,0 0,0 0,0 0,0 0,-13 40,13 26,-13-13,13 0,0 0,-13-13,13-14,0-13,0-13,0 0</inkml:trace>
  <inkml:trace contextRef="#ctx0" brushRef="#br0" timeOffset="259035.8623">17193 5490,'0'0,"0"0,0 0,0 0,0 0,0 0,40 53,-1 13,1 14,0 12,0 1,-27 13,-13-14,-27 1,-26-1,0 1,1-14,12-12,27-67</inkml:trace>
  <inkml:trace contextRef="#ctx0" brushRef="#br0" timeOffset="259817.0167">17948 5543,'0'0,"0"0,0 0,0 0,0 0,0 0,0 0,0 0,0 0,0 0,0 40,0 13,0 13,-14 13,14-26,0 13,0-13,-13 0,13-13,0-1</inkml:trace>
  <inkml:trace contextRef="#ctx0" brushRef="#br0" timeOffset="260081.6294">17497 5913,'0'0,"0"0,0 0,0 0,0 0,0 0,53-13,14 0,12 0,0 0,-12-1,12-12,-26 13,0-1,-13 1,-1-13,1 12</inkml:trace>
  <inkml:trace contextRef="#ctx0" brushRef="#br0" timeOffset="260456.013">18384 5331,'0'0,"0"0,0 0,0 0,0 53,0 13,0 1,-13 12,13-13,0 13,0 1,-13-14,13 0,0-26,0 0,0-14,0 0,-13-26,-1 0,1-13,0-13</inkml:trace>
  <inkml:trace contextRef="#ctx0" brushRef="#br0" timeOffset="260792.6383">18278 5265,'0'0,"0"0,0 0,0 0,40-26,0-1,13 14,-14 0,14 13,-13 13,0 0,13 14,-27 12,14 1,-14 13,-12 0,-14 0,0-13,-14 12,-12-12,-14-13,1 12,-14-25,0-1,13-13,0 0,14 0,26 0</inkml:trace>
  <inkml:trace contextRef="#ctx0" brushRef="#br0" timeOffset="261126.9086">19125 5159,'0'0,"0"0,0 0,0 0,-39 67,-1 38,-13-12,13 13,14 0,-14-1,27-25,0-14,0-13,13-13,13-1,0-12,0-1,14-26,12 0,-12 0,13 0,-54 13</inkml:trace>
  <inkml:trace contextRef="#ctx0" brushRef="#br0" timeOffset="261537.9054">19112 6112,'0'0,"0"0,0 0,0 0,0 0,0 0,0 0,0 0,0 0,0 0,27-53,-1-40,1-12,12-1,14 13,-26 27,-1 13,1 0,-1 27,-13-1,14 14,-14 13,14 13,-14 0,0 27,0 0,1 26,-14-13,13 0,0 13,0-13,-13-13,13 12,-13-25,14-1,-14-12,0-14</inkml:trace>
  <inkml:trace contextRef="#ctx0" brushRef="#br0" timeOffset="261775.9985">19059 5728,'0'0,"0"0,0 0,0 0,0 0,0 0,40 0,13-13,0-13,-40 26,14-14,-27 14,13-13</inkml:trace>
  <inkml:trace contextRef="#ctx0" brushRef="#br0" timeOffset="262264.7915">19655 5622,'0'0,"0"0,0 0,0 0,0 0,0 0,0 0,0 0,0 0,0 0,26 0,1-13,13 13,-14 13,0 14,-12-1,-1 14,-13 13,0 0,-27 0,14 0,-13-14,-1 1,14-13,0-1,0-13,-1 0,14-13,0 0,27-13,-1 13,14-13,13 0,0 0,13-14,14-13,-1 1,14-1,-27 14,-53 12</inkml:trace>
  <inkml:trace contextRef="#ctx0" brushRef="#br0" timeOffset="262566.9734">20489 5106,'0'0,"0"0,0 0,0 0,-13 53,-1 14,1 38,0 1,0 0,-1 0,1-14,13 1,-13-27,13-26,0 13,0-27,0-12,0-1,0-13,0 13</inkml:trace>
  <inkml:trace contextRef="#ctx0" brushRef="#br0" timeOffset="263381.809">20568 5569,'0'0,"0"0,0 0,0 53,-13-13,13 13,-13 0,13 0,0-27,-14 14,14-14,0-12,0-1,-13-13,13 0,0-13,-13-14,13 1,0-27,0 13,13-13,0 0,1 0,12-13,1 27,12-14,-12 26,13 1,-1-1,1 27,0 0,-14 14,1-1,-14 13,0 14,0 0,-13-1,0-12,-13 12,0-12,0-14,13 0,-14 1,14-1,-13-13,13 13,13-13,1-13,-1 13,0 0,0-13,14 26,-14-13,0 13,14 0,-14 0,-13 14,0 13,0-1,-13 1,-14 13,1-27,-14 1,-13-1,0 1,13-27,-12 13,12-26,13 13,1-13,13-14,-1 14,28-14,-14 14,0 13</inkml:trace>
  <inkml:trace contextRef="#ctx0" brushRef="#br0" timeOffset="263839.3031">21058 5622,'0'0,"0"0,0 0,0 0,0 0,0 0,0 0,26 14,14-14,0 13,-14 0,1 14,-1-1,1 0,-14 27,-13-13,-13 13,-1-13,-12-1,-14 1,1-13,12-1,1-13,12 0,1-13,0 0,26-13,0 0,27-13,13-1,-13 1,-1-14,14 0,-26 14,-14 26</inkml:trace>
  <inkml:trace contextRef="#ctx0" brushRef="#br0" timeOffset="264142.9316">21508 5278,'0'0,"0"0,0 0,0 0,0 0,0 0,0 0,0 0,40 53,-1 14,14 25,-13 1,-14 13,-12-1,-14 1,-14-13,-39-1,-13-25,-13-1,-1-27,14-12,66-14</inkml:trace>
  <inkml:trace contextRef="#ctx0" brushRef="#br0" timeOffset="265188.9121">21892 5318,'0'0,"0"0,0 0,0 0,0 0,0 0,13 40,-13 13,0 13,0 0,-13 0,13 14,0-14,-14 0,14-13,0-14,-13 1,13-13,0-14,0 0,-13-13,13-13,0-14,13-12,-13-14,13 0,-13 0,14-13,-1 0,0 13,0 0,14 0,-14 0,14 13,-1 1,1-1,-1 13,14 1,-1 26,1-13,-13 13,12 26,-25 1,-1 12,0 28,-26-15,13 1,-27 0,1-13,-1 0,-26-1,14-25,-14-1,13-13,0-13,14 13,13 0</inkml:trace>
  <inkml:trace contextRef="#ctx0" brushRef="#br0" timeOffset="265513.6446">22527 5252,'0'0,"0"0,0 0,-26 66,-14 0,13 0,1 14,-1-14,14 0,13-13,13 0,1 0,12-27,14 1,0-14,-14 0,1 0,-27-13</inkml:trace>
  <inkml:trace contextRef="#ctx0" brushRef="#br0" timeOffset="266271.767">22845 5437,'0'0,"0"0,0 0,-14 40,1 13,0 0,13 13,-13-13,0-14,-1 1,1-13,0-1,13-13,-13-13,-1 0,1-13,13 0,-13-14,13-26,13 14,-13-14,13 0,1 0,12 0,1 13,-1 14,0-14,1 27,-14 0,14 0,-14-1,0 28,0-1,1 13,-14 1,0 12,-14 1,1-13,13-1,-13 0,13-12,0-1,0 0,0 0,13-13,14 0,-14 0,13 0,1 0,-1 0,1 14,-1 12,1-13,-14 27,-13-14,0 1,0 13,0-14,-27 14,14-14,-13-13,-14 1,0-1,1-26,-1 13,13-27,1 14,26 0,-13-14,13 27</inkml:trace>
  <inkml:trace contextRef="#ctx0" brushRef="#br0" timeOffset="266738.2299">23295 5556,'0'0,"0"0,0 0,0 0,0 0,0 0,0 0,0 0,0 0,26 27,1-1,-1 14,-13 13,-13 0,-13 13,0-13,0-14,-14 1,-13 0,14-14,0 1,12-14,1 0,13-13,13 0,14-13,12 0,1-14,13 1,13-1,14-12,-1-1,14 0,-14 14,-66 26</inkml:trace>
  <inkml:trace contextRef="#ctx0" brushRef="#br0" timeOffset="267002.1405">23864 5173,'0'0,"0"0,0 0,0 0,0 0,13 66,0 26,1 27,-14-13,0 13,0 0,-27 0,1-26,-41-14,-12-12,26-15,53-38</inkml:trace>
  <inkml:trace contextRef="#ctx0" brushRef="#br0" timeOffset="271340.8826">12018 7289,'0'0,"0"0,0 0,0 0,0 0,0 0,0 0,0 0,0 0,0 0,0 0,26-13,14 13,-13-13,-14 13,0 0,-13 0,0 0</inkml:trace>
  <inkml:trace contextRef="#ctx0" brushRef="#br0" timeOffset="272001.2216">11978 6972,'0'0,"0"0,0 0,0 0,0 0,0 0,0 0,0 0,0 0,0 0,0 0,0 0,0 0,0 0,0 0,0 0,0 0,40-13,-14-1,14 1,-13 0,-1 0,-13 13,-13-14</inkml:trace>
  <inkml:trace contextRef="#ctx0" brushRef="#br0" timeOffset="273928.0013">13209 6773,'0'0,"0"0,0 0,0 0,0 0,0 0,0 0,0 0,0 0,-40 27,1 12,-1 1,0 0,14 13,-14 0,14 0,12 0,-12-14,26-12,0-1,0 1,0-1,13-13,14 1,-1-14,1 0,-1-14,1 1,-14-13,13-1,-12 1,-14-14,13 14,-26-14,13 0,-27-13,14 14,-14-1,14-13,-13 26,12 1,1 13,0 0,13-1,0 14</inkml:trace>
  <inkml:trace contextRef="#ctx0" brushRef="#br0" timeOffset="274262.9664">13461 6985,'0'0,"0"0,0 0,0 0,0 0,0 0,0 0,0 0,0 0,0 0,0 0,0 0,0 0,0 0,0 0,0 0,0 0,0 0</inkml:trace>
  <inkml:trace contextRef="#ctx0" brushRef="#br0" timeOffset="274735.5196">13977 6668,'0'0,"0"0,0 0,0 0,0 0,-27 52,1-12,-14 13,14 13,-1-13,14 0,-13 0,26-13,-14-1,14 1,14-14,-1 1,13-14,1-13,12 0,-12-13,13 0,-14-14,1 1,-14-1,0-12,0 12,0-13,-13 14,0 0,0-1,-26 14,13-14,-14 14,1-13,-14 12,27 1,0 0</inkml:trace>
  <inkml:trace contextRef="#ctx0" brushRef="#br0" timeOffset="275258.8785">14414 6681,'0'0,"0"0,0 0,0 0,0 0,0 0,-27 39,14-12,0-1,-1-12,1 12,13-13,13 0,-13-13,27 14,-14-14,27 0,-14 0,14 13,-14-13,1 13,13 0,-14 14,-13-1,1 1,-1-1,0-13,-13 27,-13-13,0-1,-1 1,-12-14,-1 13,1-13,-14-13,1 0,-1 0,40 0,0 0,-13-13,13 13</inkml:trace>
  <inkml:trace contextRef="#ctx0" brushRef="#br0" timeOffset="275446.6016">14427 6694,'0'0,"0"0,0 0,0 0,0 0,0 0,0 0,40-13,12-14,-38 27,-14-13</inkml:trace>
  <inkml:trace contextRef="#ctx0" brushRef="#br0" timeOffset="276457.937">15102 6641,'0'0,"0"0,0 0,0 0,0 0,0 0,0 0,0 0,0 0,0 0,0 0,-13 40,-14-1,1 28,-1-1,14 0,-14 0,14-13,13 0,0 0,0-14,0 1,0 0,13-14,1 1,-1-14,0 0,14 0</inkml:trace>
  <inkml:trace contextRef="#ctx0" brushRef="#br0" timeOffset="277003.8156">15472 6694,'0'0,"0"0,0 0,0 0,0 0,0 0,-13 40,-13 13,-1-14,1 14,-1 0,14 0,0-13,0-1,13 1,13-13,0-1,0 0,14-12,-1-14,1 0,12-14,-12 1,13-13,-14-14,1 0,-1 1,-13-1,-13 14,0-14,0 13,-26 1,-1 13,-12-14,-1 14,0 0,1 13,12-13,27 13</inkml:trace>
  <inkml:trace contextRef="#ctx0" brushRef="#br0" timeOffset="277330.9476">15909 6906,'0'0,"0"0,0 0,0 0,0 0,0 0,0 0,0 0,0 0,0 0,0 0,0 0,0 0,0 0,0 0,0 0,0 0</inkml:trace>
  <inkml:trace contextRef="#ctx0" brushRef="#br0" timeOffset="277813.3012">16333 6496,'0'0,"0"0,0 0,0 0,-13 52,-1 1,-12 0,-1 0,1 13,-1-13,14 0,-13 0,26 0,0 0,0-13,26-1,-13-12,1-14,12 0,14 0,-14-26,1 13,-1-13,-13-13,1 12,-1-12,0 13,-13-1,-13 1,0 13,-1-13,-12 13,13 0,-14 13,1-13,13 0,-1 0,14-13</inkml:trace>
  <inkml:trace contextRef="#ctx0" brushRef="#br0" timeOffset="278143.6833">16677 6456,'0'0,"0"0,0 0,0 0,0 0,0 0,0 0,0 40,13-1,0 27,1 1,-1-1,-13 13,13-13,-13 0,-13 0,13 1,-13-1,-14-13,1 0,12-14,14-39</inkml:trace>
  <inkml:trace contextRef="#ctx0" brushRef="#br0" timeOffset="278855.8258">17167 6734,'0'0,"0"0,0 0,0 0,0 0,13-40,0 27,0-14,1 14,-14 0,13 13,0 13,-13 14,13-1,-13 14,13-1,1 1,-14 13,13-13,0-1,-13 1,0-40,0 0,0 13</inkml:trace>
  <inkml:trace contextRef="#ctx0" brushRef="#br0" timeOffset="279142.7252">17074 6959,'0'0,"0"0,0 0,0 0,0 0,0 0,0 0,66-14,0 1,14 0,-14-14,0 14,0 0,-13 0,-26-1,12 1,-12 13</inkml:trace>
  <inkml:trace contextRef="#ctx0" brushRef="#br0" timeOffset="280142.0934">18225 6615,'0'0,"0"0,0 0,0 0,0 0,0 0,0 0,-39 53,12-14,-12 14,12 0,14 0,0-13,-1-1,14-12,0-1,14 1,-1-1,0-13,14 1,-1-14,1 0,-1-14,0 1,-12-13,12-1,-13-12,1 12,-1-13,-13 1,0 12,-13-12,-14 12,1 1,-1-1,-12 14,-14 0,13 13,0-13,40 13</inkml:trace>
  <inkml:trace contextRef="#ctx0" brushRef="#br0" timeOffset="280678.96">18675 6839,'0'0,"0"0,0 0,0 0,0 0,0 0,0 0,0 0,0 0,0 0,0 0,0 0,0 0,0 0,0 0,0 0,0 0,0 0,0 0,0 0,0 0,0 0,0 0,0 0,0 0,0 0,0 0,0 0,0 0,0 0,0 0,0 0,0 0,0 0,0 0,0 0</inkml:trace>
  <inkml:trace contextRef="#ctx0" brushRef="#br0" timeOffset="281786.7794">19231 6787,'0'0,"0"0,0 0,0 0,0 0,0 0,0 0,0 0,0 0,0 0,0 0,-13-40,0 13,0 1,-14 0,1-1,-1 14,1 13,-14 0,0 13,14 14,-1 12,1-12,-1-1,14 1,13-14,0 13,13-13,1 1,12-14,1 0,12-14,-12 1,13-13,-14 13,0-14,1 14,-14 0,0-1,1 14,-14-13,13 26,-13 1,0 12,0 14,0-1,0 14,0-13,13 13,-13-27,0 1,0-1,0-26,0 14,13-14</inkml:trace>
  <inkml:trace contextRef="#ctx0" brushRef="#br0" timeOffset="282248.8356">19615 6588,'0'0,"0"0,0 0,0 0,0 0,-13 27,0-1,-1 1,1-1,13-13,0 0,0 1,13-14,1 0,-1 0,0 0,0 13,14-13,-14 13,0-13,1 27,-1-14,-13 13,0 1,13-1,-26 1,13-1,0 1,-13-1,13 0,-14-12,1-1,0 0,13-13,-13 0,13 0</inkml:trace>
  <inkml:trace contextRef="#ctx0" brushRef="#br0" timeOffset="282437.8334">19681 6363,'0'0,"0"0,0 0,0 0,0 0,0 0,0 0,0 0</inkml:trace>
  <inkml:trace contextRef="#ctx0" brushRef="#br0" timeOffset="283169.8323">19483 6456,'0'0,"0"0,0 0,0 0,0 0,0 0,53-13,-14-1,14 14,0-13,0 0,-39 13,-14 0,13 0,0 0</inkml:trace>
  <inkml:trace contextRef="#ctx0" brushRef="#br0" timeOffset="283660.9426">20489 6469,'0'0,"0"0,0 0,0 0,0 0,0 0,0 0,-40 13,-13 14,13 12,-13 14,14 0,12 13,1-13,-1 13,14-13,26 0,-13 0,27 0,-1-13,1-14,12 1,-12-27,-1 13,1 0,-27-13</inkml:trace>
  <inkml:trace contextRef="#ctx0" brushRef="#br0" timeOffset="287162.0886">20595 6668,'0'0,"0"0,0 0,0 0,0 0,-14 39,1 1,0 13,0-14,-1 14,14-26,0 13,0-14,14 0,-1 1,0-1,27-26,-14 14,14-28,0 1,-14 0,1-14,-1-12,-13-1,-13 0,0 1,-13-1,-13 0,-1-13,-12 14,-1 12,0 1,0 26,1 0,12 13,14-13,-13 13,26-13</inkml:trace>
  <inkml:trace contextRef="#ctx0" brushRef="#br0" timeOffset="287484.0243">21031 6800,'0'0,"0"0,0 0,0 0,0 0,0 0,0 0,0 0,0 0,0 0,0 0,0 0</inkml:trace>
  <inkml:trace contextRef="#ctx0" brushRef="#br0" timeOffset="287880.9353">21508 6535,'0'0,"0"0,0 0,0 0,-40 40,0 13,1-13,12-1,1-12,13-1,-1 1,1-14,26 0,-13 0,27 0,13 1,-1-14,14 13,0-13,0 0,-13 0,-1-13,-12 13,-14-14,14 1,-14-13</inkml:trace>
  <inkml:trace contextRef="#ctx0" brushRef="#br0" timeOffset="288186.9432">21428 6482,'0'0,"0"0,0 0,0 0,0 0,0 0,0 40,0 26,0 0,-13 0,13 1,-13-1,13 0,0-13,0 0,0-27,0 1,0-1,0-26,13 0,0 0</inkml:trace>
  <inkml:trace contextRef="#ctx0" brushRef="#br0" timeOffset="288511.0476">21892 6297,'0'0,"0"0,0 0,0 0,0 0,26 53,1 0,-1 13,1 0,-1 0,-13 14,1 12,-14 1,-14 0,-25-14,-14 14,0-27,0-13,13-14,40-25</inkml:trace>
  <inkml:trace contextRef="#ctx0" brushRef="#br0" timeOffset="290708.7745">14242 4643,'0'0,"0"0,0 0,0 0,0 0,-27 40,1 13,-1-13,1-1,26 1,-14-13,14 12,14 1,-1-14,0 1,14-27,-1 13,1-13,12-13,-12 13,12-13,-12-14,-1 1,-12-14,-1 0,0 14,0-14,-13 1,0 12,0 14,-13-14,0 14,-14 0,1 13,-1-13,1 13,-14 0,14 13</inkml:trace>
  <inkml:trace contextRef="#ctx0" brushRef="#br0" timeOffset="291065.7526">14758 4763,'0'0,"0"0,0 0,0 0,0 0,0 0,0 0,0 0,0 0,0 0,0 0,0 0,0 0,0 0,0 0,26-40,14 13</inkml:trace>
  <inkml:trace contextRef="#ctx0" brushRef="#br0" timeOffset="291468.7983">15102 4419,'0'0,"0"0,0 0,0 0,0 0,0 0,0 0,0 26,0 14,0-14,0 1,0-1,0-13,0 14,0-14,13 0,0-13,14 13,12-13,-12 0,-1 0,14 14,-13-1,-1 0,-13 14,14-1,-14 1,-13-1,0-13,0 14,0-1,-13-13,0 1,-14-1,-13 0,40-13,-13 0,13 0</inkml:trace>
  <inkml:trace contextRef="#ctx0" brushRef="#br0" timeOffset="291696.7272">14996 4564,'0'0,"0"0,0 0,0 0,0 0,0 0,53-40,13 14,-13-14,0 27,0-13,-40 26,-13 0</inkml:trace>
  <inkml:trace contextRef="#ctx0" brushRef="#br0" timeOffset="292376.9028">15856 4366,'0'0,"0"0,0 0,0 0,0 0,0 0,0 0,0 0,-26 0,-1 13,-12 0,-1 27,13-14,14 1,13-1,0-13,0 1,13-1,1-13,-1 13,0-26,14 0,-1-14,-13 14,1-14,-1 14,-13-13,13 13,0-1,-13 1,14 13,-14 0,0-13,13 13,-13 0,0 13,13 27,-13 13,0-14,0 14,0 13,-13-13,13-13,0 0</inkml:trace>
  <inkml:trace contextRef="#ctx0" brushRef="#br0" timeOffset="293997.972">12111 7699,'0'0,"0"0,0 0,0 0,0 0,0 0,0 0,39 0,14 0,0 0,0-13,0 13,-13-13,-27 13,0 0,-13 0</inkml:trace>
  <inkml:trace contextRef="#ctx0" brushRef="#br0" timeOffset="294303.0516">12230 8043,'0'0,"0"0,0 0,0 0,0 0,0 0,0 0,0 0,26-13,14 13,13-13,0 0,0-14,-40 27,-13 0,13 0</inkml:trace>
  <inkml:trace contextRef="#ctx0" brushRef="#br0" timeOffset="296335.8334">13302 7620,'0'0,"0"0,0 0,0 0,0 0,0 0,0 0,0 0,-40 40,0 13,1 0,12-1,1 1,-1 0,14 0,0-13,26 0,-13-14,27 0,-1-12,0-14,1 0,-1-14,14 1,0-13,0-1,-14 1,0-27,-12 13,-1 1,0-14,-26 13,0 0,-1 1,-12 12,0 14,-14 0,13 13,1-14,-14 14,40 0</inkml:trace>
  <inkml:trace contextRef="#ctx0" brushRef="#br0" timeOffset="296609.9349">13765 7885,'0'0,"0"0,0 0,0 0,0 0,0 0,0 0,0 0,0 0,0 0,0 0</inkml:trace>
  <inkml:trace contextRef="#ctx0" brushRef="#br0" timeOffset="297043.9586">14519 7474,'0'0,"0"0,0 0,0 0,-39 40,-1 13,0 0,1-13,-1 13,0-14,27-12,-13-14,12 13,1-12,0-1,13 0,13-13,14 13,-1-13,27 0,-13-13,13 13,-14 0,14-13,-26 13,-1-13,1 13,-14-14,13 1,-12 0</inkml:trace>
  <inkml:trace contextRef="#ctx0" brushRef="#br0" timeOffset="297345.7848">14546 7488,'0'0,"0"0,0 0,0 0,0 0,0 0,0 0,0 53,-13 0,13 26,0 0,-14 1,14-14,0 0,-13-13,13-27,0 14,0-14,0-12,0-1</inkml:trace>
  <inkml:trace contextRef="#ctx0" brushRef="#br0" timeOffset="297654.9597">14996 7488,'0'0,"0"0,0 0,0 0,0 0,0 53,13 13,-13 0,0 0,0 13,0-12,0-14,13-1,-13-12</inkml:trace>
  <inkml:trace contextRef="#ctx0" brushRef="#br0" timeOffset="305203.9038">556 8123,'0'0,"0"0,0 0,0 0,0 0,0 0,0 0,0 0,13 53,-13 0,13 13,1 13,-14-13,0 0,13 1,-13-15,0 1,-13-13,13 13,0-13,-14-1,14-39</inkml:trace>
  <inkml:trace contextRef="#ctx0" brushRef="#br0" timeOffset="305632.9337">556 8229,'0'0,"0"0,0 0,0 0,0 0,0 0,0 0,0 0,0 0,13-14,27 1,0-13,12 26,-25-14,-1 14,14 14,-27-1,1 27,-14-14,0 14,-14-1,-12 1,-1-13,1 12,-1-12,27-14,0-13,-13 0</inkml:trace>
  <inkml:trace contextRef="#ctx0" brushRef="#br0" timeOffset="306015.5477">1244 7871,'0'0,"0"0,0 0,0 0,-26 40,-14 39,-13 14,13 26,1 0,-1 0,13-26,1-1,13 1,13-14,0 1,13-27,0-14,14 1,-1-13,40-14,-13-13,13-13,-26 13,-40 0</inkml:trace>
  <inkml:trace contextRef="#ctx0" brushRef="#br0" timeOffset="306826.8256">1496 8242,'0'0,"0"0,0 0,0 0,0 0,0 0,0 0,0 0,0 53,-14 0,14 13,0-13,0 0,-13-14,13-12,0 12,0-25,0 12,0-13,0-13,0 14,0-14,0 0,0-14,0-12,0-1,13-12,1 12,-14-12,26-1,-13 0,1 1,12-1,1 13,-14 1,0 13,0-14,0 27,1-13,-14 26,13 0,-13 14,0-14,-13 14,13-14,0 13,-14 1,14-14,-13 0,13 0,0 1,13-14,-13 0,14 0,12 0,-13 0,14 0,-1 0,-12 0,12 13,-13 0,1 14,-14 12,0 1,-14 0,1-14,-13 14,-14-1,0-12,0-1,1-12,-1-1,14-13,12-13,1-1,0-12,13 13,0 13</inkml:trace>
  <inkml:trace contextRef="#ctx0" brushRef="#br0" timeOffset="307140.0038">2025 8361,'0'0,"0"0,0 0,0 0,0 0,0 0,0 40,0 26,0 0,0 0,0 0,-13-13,13 13,0-26,0-14,-13 1,13-27,13 0</inkml:trace>
  <inkml:trace contextRef="#ctx0" brushRef="#br0" timeOffset="307452.1732">2343 7938,'0'0,"0"0,0 0,0 0,0 0,0 0,0 79,-14 13,14 41,0-1,-13-13,13 0,0-13,0-13,0-40,0-1,0-12,0-27,0 14,0-14,13-13,-13 0,0 13</inkml:trace>
  <inkml:trace contextRef="#ctx0" brushRef="#br0" timeOffset="307892.0297">2621 9022,'0'0,"0"0,0 0,0 0,0 0,0 0,0 0,0 0,0-26,0-27,0-26,13 12,0-12,0 0,-13 13,14-1,-1 14,0 14,-13 12,0 14,13 0,-13 13,14 0,-14 26,13 1,0 12,0 1,0 0,1 13,-1-14,0 1,0 0,1-1,-14-25,13 12,-13-13,13 14,-13-14,0-13</inkml:trace>
  <inkml:trace contextRef="#ctx0" brushRef="#br0" timeOffset="308165.8815">2502 8797,'0'0,"0"0,0 0,0 0,0 0,0 0,0 0,39-13,1 13,13-13,-13 0,-1-1,-12 1,-1 0,-26 13,0 0,0-13,13 13</inkml:trace>
  <inkml:trace contextRef="#ctx0" brushRef="#br0" timeOffset="308424.7794">2991 8440,'0'0,"0"0,0 0,0 0,0 0,0 0,13 40,1 0,-1 13,-13-1,13-12,0 13,-13-27,14 1,-14-1,13 1,-13-14,13-13,-13 0</inkml:trace>
  <inkml:trace contextRef="#ctx0" brushRef="#br0" timeOffset="308831.8543">3110 8215,'0'0,"0"0,0 0,0 0,0 0,0 0,0 0,0 0,0 0,0 0,14 40,12 0,1 13,12 13,-12 0,-1 13,1-13,-14 1,0-1,-26 0,0 0,-14-13,1 0,-14-27,14 1,-1-14,1-13,12 0,1-13,0 13,13 0</inkml:trace>
  <inkml:trace contextRef="#ctx0" brushRef="#br0" timeOffset="309198.2894">3547 8401,'0'0,"0"0,0 0,0 0,0 0,0 0,0 0,27-14,12 1,1 13,-13-13,12 13,-12-13,-14 13,13 0,-26 0,0 0,0 0</inkml:trace>
  <inkml:trace contextRef="#ctx0" brushRef="#br0" timeOffset="309461.664">3534 8678,'0'0,"0"0,0 0,0 0,0 0,0 0,40 0,13-13,0 0,-1 13,-12-13,0 13,-14-14,1 14,-27-13,0 13,13 0</inkml:trace>
  <inkml:trace contextRef="#ctx0" brushRef="#br0" timeOffset="315307.876">4394 8070,'0'0,"0"0,0 0,0 0,0 0,0 0,0 0,0 53,0 13,0 26,13-12,-13 39,-13-13,13-27,0 0,0-26,0 0,0 0,-13-26,13-14,0 0,0-13,-13 0,13 0,0 0</inkml:trace>
  <inkml:trace contextRef="#ctx0" brushRef="#br0" timeOffset="315750.1765">4262 8096,'0'0,"0"0,0 0,0 0,0 0,0 0,0 0,26-13,27 0,-13 13,13-13,0 13,-13 13,-1 0,-12 0,-1 14,-13 12,-13-12,0 26,-13-14,-13 1,-1 0,1 0,-1-14,1 0,-1 1,14-1,13-26</inkml:trace>
  <inkml:trace contextRef="#ctx0" brushRef="#br0" timeOffset="316100.0364">4963 7699,'0'0,"0"0,0 0,0 0,-13 40,0 26,0 40,-14 13,1 27,12-14,1-13,0-13,0-14,13-25,0-15,0-12,0 0,0-14,13-12,0 12,-13-26</inkml:trace>
  <inkml:trace contextRef="#ctx0" brushRef="#br0" timeOffset="316635.7931">5228 8665,'0'0,"0"0,0 0,0 0,0 0,0 0,0 0,0 0,0 0,13-40,1-26,12-13,0 0,1 12,-14 14,14 14,-14-1,0 14,0-1,1 1,-1-1,0 14,0-13,1 12,-14 14,13-13,0 26,13 1,-12 12,12 14,-13-1,14 14,-14 0,0-13,1 13,-14-13,13-14,-13 0,13 1,-13-14,0 14,13-14,-13-13</inkml:trace>
  <inkml:trace contextRef="#ctx0" brushRef="#br0" timeOffset="316903.4653">5255 8520,'0'0,"0"0,0 0,0 0,0 0,39-27,14 1,13-1,-13-12,0 12,-13-13,0 14,-14-1,1 14,-1 0</inkml:trace>
  <inkml:trace contextRef="#ctx0" brushRef="#br0" timeOffset="317216.7223">5824 8202,'0'0,"0"0,0 0,0 0,0 0,13 40,0 13,-13 0,13-14,-13 1,14 0,-14-14,13 1,-13-27,0 0,0 13,0-13,13 0</inkml:trace>
  <inkml:trace contextRef="#ctx0" brushRef="#br0" timeOffset="317545.6761">6340 7646,'0'0,"0"0,0 0,0 0,-13 80,-14 12,14 28,-14-1,14 13,-13-13,13-13,-14 0,14-14,0-39,-1-13,14-1,-13-12,13-14,0-13,0-13,13-14,-13 1,0 39</inkml:trace>
  <inkml:trace contextRef="#ctx0" brushRef="#br0" timeOffset="318342.7653">6538 8136,'0'0,"0"0,0 0,0 0,0 53,-13 13,13 13,-13-12,0-1,-1 13,1-26,0 0,13 0,-13-27,13 1,0-14,-13 0,13-13,0-13,0-14,0 1,0-14,13 1,-13-14,0 0,13-13,0 13,0 0,1 0,12 0,-13 13,14 1,-14 12,0 14,1 0,-1-1,0 28,-13-1,0 27,0-14,-13 27,0-13,-1-14,14 1,-13-1,13 1,-13-14,13 0,0 0,0-13,13 0,14 0,-1 0,1-13,12 13,-12 13,12-13,-12 13,-1 14,-12-1,-1 1,-26 13,-1-14,-12 14,-1-14,-12 1,-1-1,0-13,1 0,12-13,14 0,0 0,-1 0,1 0,13 0</inkml:trace>
  <inkml:trace contextRef="#ctx0" brushRef="#br0" timeOffset="318647.1926">6935 8215,'0'0,"0"0,0 0,0 0,0 0,0 0,0 0,0 0,14 40,-1 13,0-13,0-1,-13 1,0-14,0 1,-13-1,13-26,0 0</inkml:trace>
  <inkml:trace contextRef="#ctx0" brushRef="#br0" timeOffset="319128.7426">7068 7739,'0'0,"0"0,0 0,0 0,0 0,0 0,0 0,0 0,0 0,40 13,-14 27,27 13,-13 0,-1 13,14 27,-26-1,12 1,-25 13,-14-14,0 1,-14-1,1-12,0-27,-13 0,12-27,-12 1,-1-14,14 0,-13-26,12-14,1 1,0 13,13 13</inkml:trace>
  <inkml:trace contextRef="#ctx0" brushRef="#br0" timeOffset="319892.0616">7756 7951,'0'0,"0"0,0 0,0 0,0 0,0 53,0 13,13 40,-13-1,0-12,14-27,-28 0,14-13,0-13,0 0,0-14,0-13,0 1,0-1,-13-26,13 13,0-14</inkml:trace>
  <inkml:trace contextRef="#ctx0" brushRef="#br0" timeOffset="320411.1656">7544 7951,'0'0,"0"0,0 0,0 0,0 0,0 0,0 0,0 0,40-27,0 1,13 13,-14-14,14 14,-13 13,0 0,-1 0,-12 13,-1 0,-12 1,-1 12,-13 1,0 12,-27 1,14 0,-27-1,14-12,-14 12,1-12,-1-1,0-12,14-14,-1 0,1 0,12-14,14 14</inkml:trace>
  <inkml:trace contextRef="#ctx0" brushRef="#br0" timeOffset="321509.7267">8299 7620,'0'0,"0"0,0 0,0 0,-13 66,-14 0,14 27,0 26,-14 0,1-13,12 0,1-14,13-26,0-13,0 0,13-13,1-14,-1 1,0-14,14-13,-1-13,-13 13,-13 0</inkml:trace>
  <inkml:trace contextRef="#ctx0" brushRef="#br0" timeOffset="322301.8239">8603 8096,'0'0,"0"0,0 0,0 0,0 0,0 0,0 0,0 0,0 0,-26 66,-1-13,14 0,-13 0,-1-13,14-14,0 1,13-14,-14 13,1-26,13 0,-13 0,13-26,0-14,0-13,13 0,0 1,14-15,-1 14,1 1,-1 12,1 0,-14 14,13 13,1 13,-14-14,0 28,14-1,-14 0,-13 13,13 1,-26 13,13-14,-13 0,0 1,-1-14,14 14,-13-14,13 0,-13 0,13-13,0 14,0-14,13 0,0 13,1-13,-1 0,0 0,14 13,-14 0,0 14,-13-1,0 14,0-14,-26 14,12-14,-12 14,-14-13,0-14,14 13,-14-12,14-14,-1 0,14 0,0 0,0-14,13 14,0 0,0 0</inkml:trace>
  <inkml:trace contextRef="#ctx0" brushRef="#br0" timeOffset="322593.6913">9027 8136,'0'0,"0"0,0 0,0 0,0 0,0 0,0 0,0 0,0 53,0 0,13 0,-13 0,0 0,0-27,0 14,0-14,0-26,0 0,0 13</inkml:trace>
  <inkml:trace contextRef="#ctx0" brushRef="#br0" timeOffset="323042.885">9093 7620,'0'0,"0"0,0 0,0 0,0 0,0 0,0 0,0 0,0 0,0 0,26 53,1 13,13 0,-1 0,-12 1,-1-1,-13 0,1 0,-28 0,1-13,0 13,-27-13,14 0,-14-27,14 14,12-13,-12-14,13-13,-1 0,1 13,0-13,13 0</inkml:trace>
  <inkml:trace contextRef="#ctx0" brushRef="#br0" timeOffset="323915.0384">4540 9260,'0'0,"0"0,0 0,0 0,0 0,0 0,0 0,53 0,26 0,27 14,53-14,0-14,26 14,66-13,-12 0,-1 0,-13 0,13-14,-13 1,0-1,0 14,-13-14,-13 1,-1 0,-26-14,0 13,-13-12,-27 12,-39 14,-14 0,1 0,-27-1,0 1,-27 13,-13 0,1-13,-14 13,-14 0,-12 0,-14 0,14 0,26 0</inkml:trace>
  <inkml:trace contextRef="#ctx0" brushRef="#br0" timeOffset="324613.8104">5969 9485,'0'0,"0"0,0 0,0 0,0 0,0 0,0 0,0 0,14 53,-1 0,0 27,0-1,0 0,-13-13,14 1,-14-1,0-40,0 1,0-1,0-13,0-26,0 0,0-14,0-12,0-1,0-13,0 0,0 0,13 0,-13-13,13 0,14 0,-14 13,13 0,1 13,13 14,-14 13,0-1,14 28,-13-1,-14 27,0-1,0-12,-13 12,-13 1,0 0,-14 0,1-14,-14-13,14 0,-1 1,-12-14,12 0,14 0,0 0</inkml:trace>
  <inkml:trace contextRef="#ctx0" brushRef="#br0" timeOffset="324978.6076">6803 9287,'0'0,"0"0,0 0,0 0,0 0,-40 40,1 26,12 0,1 0,-1 27,1-27,13 0,13 0,-14-13,28-27,-1 1,13-27,14-27,0 1,-14 0,14 12,-40 14</inkml:trace>
  <inkml:trace contextRef="#ctx0" brushRef="#br0" timeOffset="325420.7653">6962 9895,'0'0,"0"0,0 0,0 0,0 0,13-52,0-28,14-39,-1 13,1 0,13 14,12 12,-25 28,-1 12,1 27,-1-1,1 28,-14 12,14 27,-1 0,-13 26,14-13,-27 1,13-15,-13-12,0 13,13-26,-13-1,-13-13,13 0,0 1,0-14,-13 0,13 0,0 13</inkml:trace>
  <inkml:trace contextRef="#ctx0" brushRef="#br0" timeOffset="325657.0927">6935 9684,'0'0,"0"0,0 0,0 0,53 0,14 0,-1-13,0-14,0 1,-53 26,1-14,-14 14,13-13</inkml:trace>
  <inkml:trace contextRef="#ctx0" brushRef="#br0" timeOffset="325896.8213">7730 9340,'0'0,"0"0,0 0,0 0,0 0,0 0,0 39,13 28,-13-1,0-13,0 13,13 0,-13-13,0-13,13-27,-13 0,14 0</inkml:trace>
  <inkml:trace contextRef="#ctx0" brushRef="#br0" timeOffset="326220.0193">8021 9155,'0'0,"0"0,0 0,0 0,0 0,39 53,-12-1,-1 41,14 0,-13 12,-14-12,0 0,-13-27,0-13,-13 0,-14-14,1-12,-1-27,-12 0,12 13,27-13</inkml:trace>
  <inkml:trace contextRef="#ctx0" brushRef="#br0" timeOffset="326694.1616">9503 8665,'0'0,"0"0,0 0,0 0,0 0,0 0,0 0,0 0,0 0,40-13,-14 0,14 13,-13-14,-14 14,13 0,-26-13,0 13</inkml:trace>
  <inkml:trace contextRef="#ctx0" brushRef="#br0" timeOffset="326915.8841">9397 8916,'0'0,"0"0,0 0,0 0,0 0,0 0,0 0,0 0,0 0</inkml:trace>
  <inkml:trace contextRef="#ctx0" brushRef="#br0" timeOffset="327994.0971">9503 9115,'0'0,"0"0,0 0,0 0,0 0,0 0,0 0,0 0,0 0,0 0,0 0,0 0,0 0,0 0,0 0,27-13,12-1,1 1,-13 13,12-13,-12 0,-1 0,1 13,-1-14,-13 1,1 13,-14 0</inkml:trace>
  <inkml:trace contextRef="#ctx0" brushRef="#br0" timeOffset="330749.0202">10337 8573,'0'0,"0"0,0 0,0 0,0 0,0 0,0 0,0 0,0 0,0 0,0 0,0 0,0 0,-13 39,13 1,-13 0,13-1,0-12,0 12,0 1,13-13,0 12,0-12,0-1,14 1,-1-14,1 0,-1-13,1 0,13 0,-27-26,13 12,-12-25,-1-1,-13 0,0 1,0-14,-13 13,-1 0,1 1,0-1,0 27,-14-14,1 14,-1 0,1 13,12 0,-12 0,-1-13</inkml:trace>
  <inkml:trace contextRef="#ctx0" brushRef="#br0" timeOffset="331069.923">10827 8771,'0'0,"0"0,0 0,0 0,0 0,0 0,0 0,0 0,0-40,0 14,0-14,0 40,0 0,0 0</inkml:trace>
  <inkml:trace contextRef="#ctx0" brushRef="#br0" timeOffset="331702.7758">11303 8533,'0'0,"0"0,0 0,0 0,0 0,0 0,0 0,0 0,0 0,0 0,-39 13,12 14,1-14,-1 13,1 1,-1-1,14 1,13-14,-13 13,13-13,0-13,13 14,0-14,0-14,1 14,-1-13,0-13,14 13,-14-14,0 14,0 0,1-1,-1 14,-13-13,13 26,-13-13,13 27,-13-1,0 14,0 13,0-13,0 13,0-1,0-12,-13 0,13-14,0 1,-13-14,0 0,13 0,0-13,0 0</inkml:trace>
  <inkml:trace contextRef="#ctx0" brushRef="#br0" timeOffset="332182.0319">11581 8639,'0'0,"0"0,0 0,0 0,0 0,0 26,0 1,-13-1,13 0,0-12,13-1,-13 0,13 0,1-13,12 0,1-13,-14 26,13-13,1 0,-1 14,1-1,-1 13,1-12,-14 12,-13-13,13 14,-26-1,13 1,-13-14,-1 13,-12-12,-1-1,-12-13,26 0,-1 0,14 0,0 0</inkml:trace>
  <inkml:trace contextRef="#ctx0" brushRef="#br0" timeOffset="332396.1792">11594 8546,'0'0,"0"0,0 0,0 0,0 0,0 0,0 0,40-26,26 12,0-12,-52 26,-14-13,13 13</inkml:trace>
  <inkml:trace contextRef="#ctx0" brushRef="#br0" timeOffset="332933.6656">12389 8520,'0'0,"0"0,0 0,0 0,0 0,0 0,0 0,0 0,-27 13,-26 0,13 14,1 12,12 14,-12 0,12 0,14 13,0-13,-1 13,1-13,13-13,0-1,0 1,13-13,-13-14,14 13</inkml:trace>
  <inkml:trace contextRef="#ctx0" brushRef="#br0" timeOffset="336148.73">12428 8639,'0'0,"0"0,0 0,0 0,0 0,0 39,-13 14,0 0,13 0,0 0,0 0,0 0,13-13,-13-1,0-12,13-1,14-13,-1 1,1-14,12 0,-12-14,-1-12,1-1,-1-12,-13-14,-13 13,0-13,-13 14,0-14,0 26,-14 1,-12-1,12 14,1 0,-14 13,13 0,1 0,13 0,-14 13,14-13,13 0</inkml:trace>
  <inkml:trace contextRef="#ctx0" brushRef="#br0" timeOffset="336455.6777">12891 8784,'0'0,"0"0,0 0,0 0,0 0,0 0,0 0,0 0,0 0,0 0,0 0,0 0,0 0,0 0,0 0,0 0,0 0</inkml:trace>
  <inkml:trace contextRef="#ctx0" brushRef="#br0" timeOffset="336994.9987">13289 8414,'0'0,"0"0,0 0,0 0,0 0,0 0,-27 39,1 1,-1 13,-13 13,14 0,0 0,-1 1,14-1,0-13,-1 0,14-14,0 1,14-14,-1 1,13-14,1 0,-1 1,-13-14,14 0,-14-14,0 1,1 0,-1 0,-13-1,0-12,-13 13,-1 0,-12-1,-14 14,14 0,-14 14,0-1,27 0,-13 0,12 0,14-13</inkml:trace>
  <inkml:trace contextRef="#ctx0" brushRef="#br0" timeOffset="337357.8266">13619 8229,'0'0,"0"0,0 0,0 0,0 0,0 0,0 0,0 26,14 27,-1 0,0 0,0 0,-13 13,0-13,0 13,-26 0,-1 27,-25-14,-1 0,0-12,0-15,13 1,27-53</inkml:trace>
  <inkml:trace contextRef="#ctx0" brushRef="#br0" timeOffset="338056.7026">10271 9446,'0'0,"0"0,0 0,0 0,0 0,0 0,0 0,0 0,53 0,13-14,27 1,39 0,14 13,-1-13,14-1,-13 14,12-13,1 0,53-13,0-1,-27 1,-13 12,-53 1,0 0,0 13,-13-13,-13 13,0-13,-1 13,-12-14,-14 14,-13 14,-13-14,-1 0,-12 0,-14 0,0 0,-13 0,13-14,-13 14</inkml:trace>
  <inkml:trace contextRef="#ctx0" brushRef="#br0" timeOffset="341237.0622">11303 9578,'0'0,"0"0,0 0,0 0,0 0,0 0,0 0,0 0,0 0,-13 40,0 13,0-1,-1 1,14-13,0 0,0-14,0 1,14-1,-1 1,13-14,-13-13,14 0,-1 0,1-13,-14-14,14 14,-14-14,0 1,0-14,-13 14,0-14,0 0,-13 1,0-1,-14 14,1-1,-1 1,1 26,-14 0,27 0</inkml:trace>
  <inkml:trace contextRef="#ctx0" brushRef="#br0" timeOffset="341607.6534">11753 9604,'0'0,"0"0,0 0,0 0,0 0,0 0,0 0,0 0,0 0,0 0,0 0,0 0,0 0,0 0,0 0,0 0,0 0,0 0</inkml:trace>
  <inkml:trace contextRef="#ctx0" brushRef="#br0" timeOffset="342248.9967">12190 9459,'0'0,"0"0,0 0,0 0,0 0,0 0,0 0,0 53,0-14,-13 14,0-13,13-13,0-1,-14 0,14-12,0-1,0 0,14-13,-1 0,13-13,1 13,12-13,-12 13,13 0,-14 13,1 0,-14 0,13 1,-13 12,1-13,-1 27,-13-14,0 1,0-1,-13 1,13-1,-14-13,1 1,0-1,0-13,13 0,0 0</inkml:trace>
  <inkml:trace contextRef="#ctx0" brushRef="#br0" timeOffset="342497.9798">12230 9591,'0'0,"0"0,0 0,0 0,0 0,53-40,-14 1,1-1,13 0,-40 40,0-13,-13 13</inkml:trace>
  <inkml:trace contextRef="#ctx0" brushRef="#br0" timeOffset="343435.0757">13156 9499,'0'0,"0"0,0 0,0 0,0 0,0 0,0 0,-13-40,0 13,0 14,-14-13,14 12,-14 1,1 0,13 13,-14 13,-13 0,14 14,13-1,-14 14,14 0,0-1,0 1,-1 0,14-14,0 1,0-1,0-13,14 14,-1-27,0 13,13-13,1 0,-1 0,14-13,-13 0,-1-14,14 1,-14-1,1 1,-14-14,0 14,0 12,1-12,-14 13,13 0,-13-1,0 14,0-13,0 13,0 0,13-13,-13 13,0 0,0 0,0 0,0 13,0 0,0 14,0 26,-13 0,13 26,0-13,0 0,-13-13,13 0,0 0,0-27,-14 1,14-14,0-13,14 13,-14-26,0 13,0 0</inkml:trace>
  <inkml:trace contextRef="#ctx0" brushRef="#br0" timeOffset="344098.797">14122 9088,'0'0,"0"0,0 0,0 0,0 0,0 0,0 0,0 0,0 0,27-13,13-13,-1 13,-12-1,-14 1,-13 13,0 0</inkml:trace>
  <inkml:trace contextRef="#ctx0" brushRef="#br0" timeOffset="344371.1866">14122 9366,'0'0,"0"0,0 0,0 0,0 0,0 0,0 0,0 0,27-13,13-13,-27 26,-13 0</inkml:trace>
  <inkml:trace contextRef="#ctx0" brushRef="#br0" timeOffset="346014.7658">476 10134,'0'0,"0"0,0 0,0 0,0 0,0 0,0 0,0 26,14 14,-1 26,0-13,-13 13,13-13,14 0,-27-14,0 1,0-13,0-1,0 0,0-12,0-1,0 0,0 0,0-13,0-13,0 0,0 0,0-1,0 1,-27-13,27 13,-13-14,13-13,-13-12,0-1,13 0,0-13,0-14,13 14,0 13,27 0,-27 0,14 27,-1 13,14-1,-14 28,14 12,-27 14,0 13,-13 13,0 0,-13 13,-27-13,14 1,-14-28,14 1,-14-14,27-12,-27-14,27 0,-14 0,27 13</inkml:trace>
  <inkml:trace contextRef="#ctx0" brushRef="#br0" timeOffset="346391.7239">1231 9843,'0'0,"0"0,0 0,0 0,-27 52,1 41,-1 13,1 0,0 26,12-13,1 13,0-26,13 0,-13-13,26-40,-13-1,13-12,14-27,-1 14,0-14,-26-13</inkml:trace>
  <inkml:trace contextRef="#ctx0" brushRef="#br0" timeOffset="347168.4911">1535 10213,'0'0,"0"0,0 0,0 0,0 0,-13 53,0 0,0 0,-1 0,1 0,0-1,0-12,-1-13,14-1,-13 0,13-12,0-1,0-13,0 0,0-27,0 1,13-27,1 0,-1 0,13 0,-12-13,12 13,1 14,-14 12,13 1,1 12,-14 14,0 14,0 12,1 1,-14 12,0-12,0-1,0 1,0-14,0 13,-14-12,14-14,0 13,14-13,-14 0,13 0,0 0,0 0,1 0,-1 0,0 13,0 0,1 14,-1-1,-13 14,0-14,-13 14,-1-14,1 14,-13-13,-1-1,-13-13,14 1,0-1,-14-13,27 0,-14 0,14 0,0 0,13 0</inkml:trace>
  <inkml:trace contextRef="#ctx0" brushRef="#br0" timeOffset="347580.86">2012 10279,'0'0,"0"0,0 0,0 0,0 0,0 0,0 0,0 0,0 0,0 0,0 40,13 13,-13 13,13-13,-13-14,0-12,0 13,0-27,0 13,0-26,0 0,0 0,0 0,0 0</inkml:trace>
  <inkml:trace contextRef="#ctx0" brushRef="#br0" timeOffset="347921.2047">2250 9988,'0'0,"0"0,0 0,0 0,0 0,0 0,0 0,0 0,0 0,0 26,0 27,0 0,-13 27,13-1,0 0,0-12,0-1,0 0,-13 0,13-26,0-1,0-12,0-1,0 1,0-14</inkml:trace>
  <inkml:trace contextRef="#ctx0" brushRef="#br0" timeOffset="348425.9669">2409 10689,'0'0,"0"0,0 0,0 0,0 0,0 0,0 0,13-26,-13-40,13-14,1-26,12 14,-13 12,1 14,12 13,-13 14,0 12,1 14,-1 0,0 26,14 13,-14 14,13 0,-12 13,12 0,-13 0,1-1,-1-12,-13 0,13-14,-13 1,0-14,0-13,0 0,-13-13,13 13,0-13,0 13</inkml:trace>
  <inkml:trace contextRef="#ctx0" brushRef="#br0" timeOffset="348659.6811">2343 10544,'0'0,"0"0,0 0,0 0,0 0,0 0,39-14,14 14,0-26,-13 13,13 0,-13-14,-27 27,-13 0,13 0</inkml:trace>
  <inkml:trace contextRef="#ctx0" brushRef="#br0" timeOffset="349086.8566">2952 10425,'0'0,"0"0,0 0,0 0,0 0,0 0,0 0,0 0,0 0,0 0,0 0,0 0,0 0,0 0,26-14,0 14,1 14,-1-1,-12 27,-1-14,-26 14,-1-1,1 1,0 0,0-14,13-13,-14 1,14-1,14-26,12-1,1-12,12-14,-25 27,-14 13,13-13</inkml:trace>
  <inkml:trace contextRef="#ctx0" brushRef="#br0" timeOffset="349411.9454">3362 9723,'0'0,"0"0,0 0,0 0,0 0,0 0,13 40,27 26,-1 27,-12-1,-1 1,1 13,-27-13,0 26,-27-14,1 1,-14-13,-13-14,14-13,39-52</inkml:trace>
  <inkml:trace contextRef="#ctx0" brushRef="#br0" timeOffset="350330.5566">556 11681,'0'0,"0"0,0 0,0 0,0 0,0 0,0 0,0 0,0 0,0 0,0 0,0 0,0 40,13 0,0 26,1 0,-14 0,13-13,0-26,-13-1,0 0,0-12,0-1,-13-13,13-27,-13 1,-1-27,1-26,13-1,-13 14,13 0,0 0,13 13,-13 13,13 1,1-1,-14 13,13 14,0-13,14 26,-1 0,-13 0,27 13,-40 13,13-12,0 12,-13 1,-13-1,0 1,13-1,-40 0,14-12,13-1,-1 0,-12 0,13-13,13 0</inkml:trace>
  <inkml:trace contextRef="#ctx0" brushRef="#br0" timeOffset="350691.7656">1390 11179,'0'0,"0"0,0 0,0 0,-40 39,0 14,1 13,-1 1,0 25,0-12,14-1,13-26,0 13,13-26,0-1,26-12,0-27,14 0,0-40,0 14,-1-1,-39 27</inkml:trace>
  <inkml:trace contextRef="#ctx0" brushRef="#br0" timeOffset="351422.7839">1575 11126,'0'0,"0"0,0 0,0 0,0 53,-13 13,0 0,13-13,-14 0,14 0,-13 0,13-27,0 1,-13-14,13 13,-13-26,13 0,-14-26,14-14,-13-39,26-1,1-12,-1-1,13 14,1 26,-1 13,1 0,-1 14,1 13,-1 26,-13 0,1 14,-1 12,-13 1,-13 0,13 13,-14-14,1-12,13-1,-13-13,13 1,0-1,0-26,13 13,0-14,1 1,-1 13,13 0,-12 13,12 1,-13 12,14 1,-27-1,13 14,-13-14,-13 14,13 0,-27-14,-12 14,12-27,-13 13,1-12,12-14,1 0,13 0,-1 0,14 0</inkml:trace>
  <inkml:trace contextRef="#ctx0" brushRef="#br0" timeOffset="351838.7761">2065 11351,'0'0,"0"0,0 0,0 0,0 0,0 0,0 0,0 0,0 0,0 0,0 0,0 0,0 0,0 0,0 0,0 0,39 13,-12 13,-14 1,-13 12,-13 1,0 0,-1 0,1-14,0-13,13 0,0 1,0-14,13-14,14 1,-1-13,14-14,-40 40,0-13</inkml:trace>
  <inkml:trace contextRef="#ctx0" brushRef="#br0" timeOffset="352139.6746">2488 10821,'0'0,"0"0,0 0,0 0,0 0,0 0,0 53,14 27,-14 26,0 13,13-14,-13-25,0-14,0-13,13 0,-13-27,0 1,13-27,-13 0,13-27,1 1</inkml:trace>
  <inkml:trace contextRef="#ctx0" brushRef="#br0" timeOffset="352569.7936">2925 11576,'0'0,"0"0,0 0,0 0,0 0,0-53,0-14,0-12,13 0,1 13,12-14,-13 27,0 0,1 14,-1 12,13 14,-12 13,-1 0,13 13,-12 14,-1 26,13-14,-12 27,-1-13,0 0,-13 0,0-13,0-14,13 1,-13-14,0 13,0-26</inkml:trace>
  <inkml:trace contextRef="#ctx0" brushRef="#br0" timeOffset="352823.0726">2885 11351,'0'0,"0"0,0 0,0 0,0 0,0 0,40-14,13 1,0-13,-13-1,13 1,-40 26,0-13,-13 13,13 0</inkml:trace>
  <inkml:trace contextRef="#ctx0" brushRef="#br0" timeOffset="353033.943">3494 10980,'0'0,"0"0,0 0,0 0,0 0,0 0,0 53,13 13,-13 0,0 1,14-15,-14 1,0-26,0-1,0-12,0-14</inkml:trace>
  <inkml:trace contextRef="#ctx0" brushRef="#br0" timeOffset="353348.0335">3693 10769,'0'0,"0"0,0 0,0 0,0 0,0 0,26 52,1 15,-1-1,14 26,-14 14,-12 0,-1-13,-13-27,-27 13,1-26,-27 0,13-13,1-1,39-25</inkml:trace>
  <inkml:trace contextRef="#ctx0" brushRef="#br0" timeOffset="354141.7311">1337 12158,'0'0,"0"0,0 0,0 0,0 0,0 0,0 0,13 39,-13 14,0 27,13-14,-13-13,0 0,0-14,0-12,0-1,0-13,-13 1,13-14,-13-27,13 1,-13-14,13-13,-14 0,14 0,-13-13,26 13,-13 0,0 14,14-1,-14 13,13 1,0 13,0 0,1 13,12 0,-13 13,14 13,-14-13,0 14,0-1,-13 14,0-13,-13-1,0-13,0 0,13 1,-14-1,14-13</inkml:trace>
  <inkml:trace contextRef="#ctx0" brushRef="#br0" timeOffset="354507.6221">1959 11959,'0'0,"0"0,0 0,0 0,0 0,0 0,0 0,0 0,0 0,0 0,-27 53,1 0,-1 13,1 0,13 0,0 1,13-1,0-27,0 1,13-13,0-14,13-26,1 13</inkml:trace>
  <inkml:trace contextRef="#ctx0" brushRef="#br0" timeOffset="355271.828">2224 11880,'0'0,"0"0,0 0,0 0,0 0,0 0,0 53,0 0,0 0,0-1,0-12,-14-13,14-1,0 1,0-14,0 0,0-13,0 0,0 0,0-26,0-1,0-13,0 1,14-1,-1 0,-13 1,13 12,0 14,1 0,12-1,-13 14,14 14,-14-1,0 0,0 14,-13-1,0-13,-13 14,13-1,0-13,-13 1,13-1,0-13,0 13,0-13,13 0,0 0,1 0,-1 0,13 13,-12-13,12 0,-13 0,1 14,12-1,-26 0,13 0,-13 14,0-14,-13 13,-13 1,-1-1,1 1,-1-1,-13-12,14-1,13-13,-1 0,1 0</inkml:trace>
  <inkml:trace contextRef="#ctx0" brushRef="#br0" timeOffset="355798.0322">2700 12211,'0'0,"0"0,0 0,0 0,0 0,0 0,0 0,0 0,0 0,0 0,0 0,27-14,12 14,-12 0,-1 0,1 14,-1 12,-13 0,-13 14,0 0,-13 0,-13-1,-1-12,14-1,0 1,-1-14,1-13,13 0,13 0,14-27,-1 1,14-1,0 1,13 0,-27-14,14 0,-14 14,14-14</inkml:trace>
  <inkml:trace contextRef="#ctx0" brushRef="#br0" timeOffset="356118.3044">3110 11761,'0'0,"0"0,0 0,0 0,0 0,0 0,0 0,0 0,14 66,-1 0,0 13,0-12,1-1,-14 0,13 0,-13-13,13 0,-13 0,0-27,0-13,0-13,0 0</inkml:trace>
  <inkml:trace contextRef="#ctx0" brushRef="#br0" timeOffset="356594.6484">3534 12449,'0'0,"0"0,0 0,0 0,0 0,0-40,0 0,13-26,0-26,1-14,12 13,-13 27,1 13,-1 0,0 27,14-1,-14 14,13 26,-13 14,14 12,-1 27,1-13,-1 14,-12-15,12 15,-13-14,-13-14,14 1,-1-14,-13-12,0-28,0 14,0-13,0 26</inkml:trace>
  <inkml:trace contextRef="#ctx0" brushRef="#br0" timeOffset="356829.9017">3481 12184,'0'0,"0"0,0 0,0 0,0 0,53-26,-13-14,26 0,-13 14,0-14,-40 27,-13 13,13-13</inkml:trace>
  <inkml:trace contextRef="#ctx0" brushRef="#br0" timeOffset="357319.9504">4010 12131,'0'0,"0"0,0 0,0 0,0 0,0 0,0 0,0 0,0 0,0 0,0 0,40-13,0 0,0-1,12 28,-12-1,-13 0,-1 27,-13 0,-26 12,0 15,-27-14,0-14,14-12,0-1,-1-13,14 1,0-14,13-14,0 1,26 0,14-14,-1 1,1 0,0-14,0 13,-14-12,14 12,-1 14,1-13,-40 26</inkml:trace>
  <inkml:trace contextRef="#ctx0" brushRef="#br0" timeOffset="357601.7412">4394 11708,'0'0,"0"0,0 0,0 0,0 0,13 53,14 13,13 26,13 1,-14 0,-12-1,-1-12,-13-14,-13-13,-13 0,0-14,-13 1,-1-27,-13 0,1 1,39-14</inkml:trace>
  <inkml:trace contextRef="#ctx0" brushRef="#br0" timeOffset="358180.9476">3957 10173,'0'0,"0"0,0 0,0 0,0 0,0 0,27-13,26-13,0-1,0 14,-14 0,-25-1,-14 14,13 0,-13 0</inkml:trace>
  <inkml:trace contextRef="#ctx0" brushRef="#br0" timeOffset="358359.9954">4024 10425,'0'0,"0"0,0 0,0 0,0 0,0 0,0 0</inkml:trace>
  <inkml:trace contextRef="#ctx0" brushRef="#br0" timeOffset="359348.8143">4024 10425,'0'0,"0"0,0 0,0 0,0 0,0 0,0 0,0 0,0 0,0 0,0 0,0 0,0 0,0 0,0 0,0 0,0 0,39 0,-12-14,-1 14,1 0,-1-13,1 13,-14 0,-13 0,13 0,-13 0</inkml:trace>
  <inkml:trace contextRef="#ctx0" brushRef="#br0" timeOffset="360228.0401">4924 10028,'0'0,"0"0,0 0,0 0,0 0,0 0,26 66,1 13,12 27,-12 0,-1-13,-26-14,13-13,-13-13,14 0,-14 0,0-27,0 1,13-14,-13 13,0-12,0-14,0 13</inkml:trace>
  <inkml:trace contextRef="#ctx0" brushRef="#br0" timeOffset="360548.0176">4871 10120,'0'0,"0"0,0 0,0 0,0 0,0 0,13-39,0 12,0 1,1 12,12 1,14 0,0 13,-1 13,1 14,-14-1,1 27,-1-13,-12-1,-1 1,-13 13,0 0,0 0,-27 0,1 0</inkml:trace>
  <inkml:trace contextRef="#ctx0" brushRef="#br0" timeOffset="361003.6919">5625 10054,'0'0,"0"0,0 0,0 0,0 0,0 0,-13 53,0 26,-1 27,1 13,0 0,13 0,0-13,0-26,0-27,13 13,0-27,1 1,-1 0,0-27,14-13,-1 0,1 0,-27 0</inkml:trace>
  <inkml:trace contextRef="#ctx0" brushRef="#br0" timeOffset="361828.7445">6062 10411,'0'0,"0"0,0 0,0 0,0 0,0 0,0 0,0 0,0 0,0 0,0 0,0 40,0 13,0 0,0-13,0-1,0-12,0-1,0 1,0-1,0-13,0-13,0 14,0-14,0 0,0 13,0-26,-13 13,13-14,-14 1,1-13,13-1,-13-13,13 1,-13-1,13-13,0 14,13-14,0 13,-13 13,13 1,1 13,-1 0,0-1,14 28,-14-1,13 13,1 1,-1 12,1 1,-1 0,1 13,-14-14,13 1,-12 0,-1-1,0 1,-13-13,0-1,0 0,0-26</inkml:trace>
  <inkml:trace contextRef="#ctx0" brushRef="#br0" timeOffset="362050.7566">5956 10702,'0'0,"0"0,0 0,0 0,0 0,0 0,53-26,13-1,0 1,1 0,-67 26,13-14,0 14</inkml:trace>
  <inkml:trace contextRef="#ctx0" brushRef="#br0" timeOffset="362565.8782">6737 10570,'0'0,"0"0,0 0,0 0,0 0,0 0,0 0,0 0,0 0,0 0,0 0,0 0,0 0,40-13,-14 13,1 13,-1 0,-13 14,1-1,-14 1,0-1,-14 1,1-1,0-13,0 14,-1-14,14-13,0 13,0-13,14 0,12 0,1-13,12 0,1 0,0-14,-1 1,-25 12,-14 14,13 0</inkml:trace>
  <inkml:trace contextRef="#ctx0" brushRef="#br0" timeOffset="362920.8554">7227 10094,'0'0,"0"0,0 0,0 0,0 0,0 0,0 53,13 26,-13 27,13 0,0 13,1-13,-14 0,13-14,-13-26,13-13,-13 0,0-26,13-1,-13-13,0 1,0-1,0-13</inkml:trace>
  <inkml:trace contextRef="#ctx0" brushRef="#br0" timeOffset="363716.0479">7412 10332,'0'0,"0"0,0 0,0 0,0 0,13 53,-13 13,0 13,13-12,-13-1,0-13,14-14,-14-12,0-1,0 1,0-14,-14-13,14 0,0-27,0-12,-13-1,26-26,-13 13,14-13,-1 0,13 0,14 13,-13 0,12 13,1 14,-14 12,1 28,-1-14,-12 26,-1 1,0-1,-13 14,0-14,0 1,-13 12,0-25,13-1,-14 0,1-13,13 0,0-13,13 13,1-13,-1-1,0 1,0 13,14 0,-1 0,14 13,-14 14,1-1,-1 27,-26-13,0 13,-13-14,0 14,-14-26,1 12,-14-12,1-14,-1-13,0 0,0-13,14 0,26-14,-13 14,13-13,0 26</inkml:trace>
  <inkml:trace contextRef="#ctx0" brushRef="#br0" timeOffset="364020.943">8193 10358,'0'0,"0"0,0 0,0 0,0 0,0 0,0 0,0 40,0 13,0 26,13-12,-13-1,0-13,0-14,0-12,0-1,13-13</inkml:trace>
  <inkml:trace contextRef="#ctx0" brushRef="#br0" timeOffset="364373.9853">8299 9962,'0'0,"0"0,0 0,0 0,0 0,0 0,39 52,1 15,13-1,-13 0,0 13,-14 14,0 13,-12 0,-14-1,-27-12,-12 0,-14-27,0-13,13-27,0-13,14 1,26-1</inkml:trace>
  <inkml:trace contextRef="#ctx0" brushRef="#br0" timeOffset="365073.1336">8696 10160,'0'0,"0"0,0 0,0 0,0 0,13 53,0 0,-13 13,14 0,-1 0,0 0,-13 1,13-28,-13 1,0-27,0 14,0-27,-13-14,0 1,0-13,-1-14,14 0,-13-13,13 1,0-1,0-14,0 15,13-1,1 0,-1 13,13 0,-13 14,14 13,13-1,-14 14,1 14,-1 12,1 14,-14-14,0 14,-13 0,-13-1,0 1,-14-14,-13 1,14-14,-14 0,14-13,-1-13,14 0,13-27,0 1,0-1,0 40</inkml:trace>
  <inkml:trace contextRef="#ctx0" brushRef="#br0" timeOffset="365352.5868">9119 9790,'0'0,"0"0,0 0,0 0,0 0,0 0,0 0,0 0,-13 39,13 27,-13 27,0 26,-1-13,14 0,0-27,0-13,0-13,14-13,-1 0,13-14,1-13,13 0,-14-13,-26 14</inkml:trace>
  <inkml:trace contextRef="#ctx0" brushRef="#br0" timeOffset="366129.0818">9397 9975,'0'0,"0"0,0 0,0 0,0 0,0 0,-13 66,0 13,13-13,-13-13,13 0,-14-26,1-1,13 1,-13-14,0 0,-1-13,1 0,0-13,13-27,-13 1,13-14,13 0,0-13,0 13,14 0,-14 13,14 0,-14 14,13 13,-12 13,-1 13,0 0,-13 27,13-1,-13 1,0 0,0 0,0-14,0 0,0-12,0-1,-13 0,26-13,-13-13,0 13,0-13,13-1,1 1,-1 13,0 0,14 0,-1 27,1-1,-14 1,0 12,0-12,-13 12,-13 1,0-13,-14 12,14-12,-13-14,-1 0,-13-13,1-13,12 13,1 0,26 0</inkml:trace>
  <inkml:trace contextRef="#ctx0" brushRef="#br0" timeOffset="368312.3837">9993 10200,'0'0,"0"0,0 0,0 0,0 0,0 0,0 0,0 0,0 0,0 0,0 0,0 0,0 0,0 0,0 26,0 14,0 13,-13-14,13 14,0-26,0-1,-14 1,14-1,-13-13,13-13,0 0</inkml:trace>
  <inkml:trace contextRef="#ctx0" brushRef="#br0" timeOffset="368716.3518">9953 9657,'0'0,"0"0,0 0,0 0,0 0,0 0,0 0,40 27,13 26,0 13,0 13,0 1,0 12,-27 1,-13-1,1 1,-41 0,-13 12,-13-12,-13-27,13 0,53-52</inkml:trace>
  <inkml:trace contextRef="#ctx0" brushRef="#br0" timeOffset="369622.5086">5652 11337,'0'0,"0"0,0 0,0 0,0 0,0 0,0 0,26 0,27 0,0 14,26-14,14 13,13 0,0 0,13-13,0 0,13 0,1 0,-1-13,14 0,-1-14,54 1,-1-14,-12 1,-14-1,13 13,0 1,-13 0,0-1,14 1,-27-1,13 1,-14 12,1 1,-13 0,-40 0,-14 0,1-1,0 1,-14 0,1 0,-41-1,1 14,-14 0,-12-13,-1 13,-13-13,-13 13,-1-13,28 13</inkml:trace>
  <inkml:trace contextRef="#ctx0" brushRef="#br0" timeOffset="370447.3695">7412 11642,'0'0,"0"0,0 0,0 0,0 0,13 53,0 0,1-1,-14 1,0-13,13-14,-13 1,0-1,0-12,0-1,0 0,-13 0,13-26,-14 13,1-26,0-14,13-13,-13 0,-1 0,14 0,-13 0,13 14,13-1,-13 0,14 14,-1-1,0 1,14 13,-1-14,1 27,-1-13,14 26,-14 0,1 14,-1-1,-26 1,0 13,0-14,-13 14,-14-14,1 1,0-14,-14-13,13 0,1 0,-1 0,27 0</inkml:trace>
  <inkml:trace contextRef="#ctx0" brushRef="#br0" timeOffset="370810.9733">7968 11404,'0'0,"0"0,0 0,0 0,0 0,-27 52,14 1,-13 0,12 13,14 1,0-1,0-13,14-14,-1 1,0 0,0-27,14 0,-1-13,14-13,0 0,-14-14</inkml:trace>
  <inkml:trace contextRef="#ctx0" brushRef="#br0" timeOffset="371217.12">8444 11999,'0'0,"0"0,0 0,0 0,0 0,0 0,0-40,0-13,0 0,0-39,14-14,-1 40,0-14,0 27,1 1,12 12,-13 27,0-1,14 28,-14-1,14 27,-14-1,13 1,-12 13,12 0,-13 0,1-14,-1 1,-13-13,0-14,-13 0,13 0,0-13</inkml:trace>
  <inkml:trace contextRef="#ctx0" brushRef="#br0" timeOffset="371470.9569">8338 11761,'0'0,"0"0,0 0,0 0,0 0,53-27,0 1,0-14,0 14,0-14,0 0,0 14,0-14,0 27,-13-14,-1 14</inkml:trace>
  <inkml:trace contextRef="#ctx0" brushRef="#br0" timeOffset="371972.9435">9053 11602,'0'0,"0"0,0 0,0 0,0 0,0 0,0 0,0 0,0 0,0 0,40-13,0-14,-1 14,1 13,0 13,-1 1,-12-1,-14 13,0 14,-26-14,0 14,0 0,-14-1,1 1,12-27,1 14,0-14,13 0,0-13,13 0,14 0,-1-13,14-13,0-1,-14 1,14-1,-1-12,1 12,0-26,-14 27,-12 26</inkml:trace>
  <inkml:trace contextRef="#ctx0" brushRef="#br0" timeOffset="372302.3076">9556 11165,'0'0,"0"0,0 0,0 0,0 0,0 0,53 40,0 13,-13 0,13 13,-14-13,1 13,0 27,-27-1,0 1,-26-14,0-13,-27-13,-13-13,0-13,0-27,0-14,14 14,25 0</inkml:trace>
  <inkml:trace contextRef="#ctx0" brushRef="#br0" timeOffset="372810.6276">10655 10795,'0'0,"0"0,0 0,0 0,0 0,0 0,0 0,0 0,0 0,0 0,0 0,0 0,26-13,1 0,-14-1,0 14,-13 0</inkml:trace>
  <inkml:trace contextRef="#ctx0" brushRef="#br0" timeOffset="373091.8625">10655 11033,'0'0,"0"0,0 0,0 0,0 0,0 0,0 0,0 0,0 0,39-13,14 0,0-1,0 1,0-13,-40 26,-13 0,14-13</inkml:trace>
  <inkml:trace contextRef="#ctx0" brushRef="#br0" timeOffset="378029.8852">11290 10517,'0'0,"0"0,0 0,0 0,0 0,0 0,0 0,0 0,0 40,-13 0,0 12,-1 1,14 0,0 0,0-26,14 12,-1 1,0-13,13-1,1 0,-1-12,14-1,0-13,-14 0,1 0,-1 0,1-13,-14-1,13 1,-26 0,14-13,-28-14,1 0,0-13,-14 14,1-14,0 13,-1 0,14 14,0-1,-1 14,1 0,13 0,-13-1,13 1,0 13</inkml:trace>
  <inkml:trace contextRef="#ctx0" brushRef="#br0" timeOffset="378346.8978">11965 10623,'0'0,"0"0,0 0,0 0,0 0,0 0,0 0,0 0,0 0,0 0,0 0,0 0,0 0,0 0,0 0,0 0,0 0,0 0</inkml:trace>
  <inkml:trace contextRef="#ctx0" brushRef="#br0" timeOffset="378828.083">12084 10385,'0'0,"0"0,0 0,0 0,0 0,-13 53,0 0,13 0,0 13,0-13,0-14,0 14,13-13,0 0,14-14,-14 1,13-14,-12 0,12-13,0 0,-12 0,-1-13,13-14,-12 14,-14-27,0 14,0-14,0 1,-14-1,1 13,0-12,0 12,-14 1,1 13,-14 13,14 0,-1 0</inkml:trace>
  <inkml:trace contextRef="#ctx0" brushRef="#br0" timeOffset="379359.4084">12587 10306,'0'0,"0"0,0 0,0 0,0 0,-13 26,13 14,0-14,-13 1,13-1,0-13,0 14,0-27,13 13,0-13,0 0,14 0,-1 0,1 0,-1 0,1 0,-1 13,1 14,-1-14,1 27,-1-14,-13 14,0-1,-13 1,0 0,0-1,-13-12,0-1,0 1,-14-14,1 0,26-13,-13 0,13 0,0 0</inkml:trace>
  <inkml:trace contextRef="#ctx0" brushRef="#br0" timeOffset="379637.8526">12481 10358,'0'0,"0"0,0 0,0 0,0 0,0 0,27-13,12 0,1 0,13 0,-27-1,14 1,-13 13,-27-13,13 13,-13 0</inkml:trace>
  <inkml:trace contextRef="#ctx0" brushRef="#br0" timeOffset="380068.8539">13275 9988,'0'0,"0"0,0 0,0 0,-26 53,-14 13,0 27,1 13,12-1,14 1,0-13,13-1,0-39,13 13,0-26,14 0,-1 0,14-27,-14 0,14 0,0-26,13 0,0-14,0 14,-53 13</inkml:trace>
  <inkml:trace contextRef="#ctx0" brushRef="#br0" timeOffset="380518.7114">13739 10120,'0'0,"0"0,0 0,0 0,0 0,0 0,0 0,0 0,-53 53,26 0,-13 13,14-13,0 13,-1-13,14 0,13-13,-13 0,26-14,0 0,0 1,14-27,-1-13,1-1,12 1,-12-13,-14-14,0 14,1-14,-14-13,0 13,0 1,-14-14,-12 26,13-12,-14 25,1 1,12 26,1 1,0-1,0 0,13-26</inkml:trace>
  <inkml:trace contextRef="#ctx0" brushRef="#br0" timeOffset="380762.7647">14083 10160,'0'0,"0"0,0 0,0 0,0 0,0 0,0 0,0 0,0 0,0 0,0 0</inkml:trace>
  <inkml:trace contextRef="#ctx0" brushRef="#br0" timeOffset="381253.8676">14427 9816,'0'0,"0"0,0 0,0 0,-27 66,-12 40,12 0,14-14,0-25,-1-1,1 0,13-26,0 13,13-27,1 0,-1-12,0-1,14-13,-1 0,1-27,-1 14,-13-13,14 13,-27-14,13 14,-13 0,-13-1,0 1,-1 13,-12 0,-14 0,14 13,-1 1,1-1,-1-13,14 0,13 0</inkml:trace>
  <inkml:trace contextRef="#ctx0" brushRef="#br0" timeOffset="381582.8056">14559 9525,'0'0,"0"0,0 0,0 0,0 0,0 0,0 0,27 53,-1 26,14 14,0 13,-1 0,-12-1,-14 1,-13-13,0-1,-27 1,1-14,-14 1,-13-1,0-13,0-13,53-40</inkml:trace>
  <inkml:trace contextRef="#ctx0" brushRef="#br0" timeOffset="382288.2217">11409 11549,'0'0,"0"0,0 0,0 0,0 0,0 0,40 0,26-13,40 0,13-14,13 14,14-14,0 1,12 0,67-14,-13 0,-13 14,-1-14,-26 0,-13 14,0-14,-66 27,12-13,-12-1,-13 14,-14 0,-13-1,-14 14,-12-13,-14 13,0 0,1 0,-14-13,0 13,0 0,-14-13,1 13,0-14,13 14</inkml:trace>
  <inkml:trace contextRef="#ctx0" brushRef="#br0" timeOffset="383079.9294">12600 11496,'0'0,"0"0,0 0,0 0,0 0,0 0,0 0,0 0,0 0,-13 40,0 0,13 26,-13-13,13 0,0-1,0-12,13 0,0-14,0 1,14-1,-1-26,1 13,-1-26,1 13,-1-13,-13 0,1-14,-14 14,0-13,0-1,-14 1,1-14,0 14,0-14,-14 13,1 1,-1-1,-12 14,12 0</inkml:trace>
  <inkml:trace contextRef="#ctx0" brushRef="#br0" timeOffset="383350.8349">12984 11536,'0'0,"0"0,0 0,0 0,0 0,0 0,0 0,0 0,0 0,0 0,0 0</inkml:trace>
  <inkml:trace contextRef="#ctx0" brushRef="#br0" timeOffset="383824.1145">13646 11351,'0'0,"0"0,0 0,0 0,0 0,0 0,0 0,-27 53,1-14,0 14,-14 0,13-13,1 13,-1-14,14-12,0-1,0-12,13-1,13 0,0-13,27-13,0 0,13-1,-1 1,1 0,14-14,-14 14,-1 0,1 0,-26-1,-1 1,-12 0,-1 0,-13 0,0 13</inkml:trace>
  <inkml:trace contextRef="#ctx0" brushRef="#br0" timeOffset="384078.8516">13633 11377,'0'0,"0"0,0 0,0 0,0 0,0 0,13 40,0 13,14 13,-14 0,0 0,14 0,-14-13,0 0,-13-13,13-14,-13-13,14 14</inkml:trace>
  <inkml:trace contextRef="#ctx0" brushRef="#br0" timeOffset="384402.8638">14122 11298,'0'0,"0"0,0 0,0 0,0 0,14 53,-14 0,13-1,0 15,14 12,-14-13,0 0,0-13,1 0,-1-13,0-27,-13-13</inkml:trace>
  <inkml:trace contextRef="#ctx0" brushRef="#br0" timeOffset="384821.1076">15022 10544,'0'0,"0"0,0 0,0 0,0 0,0 0,0 0,0 0,0 0,40 0,-13-14,12 14,-12-13,-1 13,14 0,-40 0,0 0,0 0</inkml:trace>
  <inkml:trace contextRef="#ctx0" brushRef="#br0" timeOffset="385113.8194">14969 10967,'0'0,"0"0,0 0,0 0,0 0,0 0,0 0,0 0,40-26,-13 12,12 1,-12-13,13 12,-14 14,-13-13,-13 13,13 0,-13 0</inkml:trace>
  <inkml:trace contextRef="#ctx0" brushRef="#br0" timeOffset="386340.8275">3944 11060,'0'0,"0"0,0 0,0 0,0 0,0 0,0 0,0 0,0 0,0 0,40 13,0-13,13 26,0-12,-1 12,1 0,0 14,14 0,-15-14,1 14,0 0,0-1,-13 14,13-13,0 13,0 0,0 0,0 26,13 0,0 1,-13-14,-13-13,-1 0,1 0,0 0,0-14,-1 1,-12 0,12-1,1-12,0-1,0 14,-1-14,-12 1,12-14,-12 14,-1-14,1-13,-14 13,0-13,1 0,-1 0,-13 0</inkml:trace>
  <inkml:trace contextRef="#ctx0" brushRef="#br0" timeOffset="387480.902">4619 12330,'0'0,"0"0,0 0,0 0,0 0,0 0,0 0,0 0,0 0,13 39,14 1,-1 0,14-1,0 1,-14 0,14-1,0-12,-1 13,14-1,-13 1,13 0,-13-1,-1 1,1 0,0-1,0-12,-14-1,0-12,1-1,-14 0,14-13,-1 0,1 0,-1 0,-26 0</inkml:trace>
  <inkml:trace contextRef="#ctx0" brushRef="#br0" timeOffset="435772.6851">15645 8797,'0'0,"0"0,0 0,0 0,0 0,0 0,0 0,0 0,0 0,0 0,0 0,0 0,0 0,0 0</inkml:trace>
  <inkml:trace contextRef="#ctx0" brushRef="#br0" timeOffset="436090.8508">16372 8586,'0'0,"0"0,0 0,0 0,0 0,0 0,0 0,0 0,0 0,0 0,0 0,0 0,0 0,0 0</inkml:trace>
  <inkml:trace contextRef="#ctx0" brushRef="#br0" timeOffset="436703.9637">15062 8705,'0'0,"0"0,0 0,0 0,0 0,0 0,0 0,-53 0,13 26,-12 1,12-1,-13 14,13 0,14-1,-1 1,1 0,26-1,0-12,13 12,0-12,27-14,-14 0,14-13,0 0,0-13,-1-13,1 12,-14-25,1-1,-1 0,-12-13,-1 14,-13-14,-13 13,-1 14,-12 12,-1 1,1 26,-1-13,1 14,26-14</inkml:trace>
  <inkml:trace contextRef="#ctx0" brushRef="#br0" timeOffset="437020.89">15446 8811,'0'0,"0"0,0 0,0 0,0 0,0 0,0 0,0 0,0 0,0 0,0 0,0 0,0 0,0 0,0 0,0 0,0 0</inkml:trace>
  <inkml:trace contextRef="#ctx0" brushRef="#br0" timeOffset="437585.0885">16320 8546,'0'0,"0"0,0 0,0 0,0 0,0 0,0 0,0 0,-27 13,-13 1,-26-1,13 13,14 1,-14 12,26-12,-13-1,27 1,0-1,26 1,-13-14,27-13,-1 0,14-13,0-1,-1-12,1-1,-14 1,1 13,-14 0,14-1,-14 14,0-13,-13 13,13 13,-13 14,14 26,-14 0,0 0,0 13,0-13,0 0,0-14,13 14,0-26,-13-1,26-13,1-13,-1 14,-26-14</inkml:trace>
  <inkml:trace contextRef="#ctx0" brushRef="#br0" timeOffset="438078.0197">16875 8255,'0'0,"0"0,0 0,0 0,0 0,-13 40,-13 13,-14 26,0 14,14-14,-1-13,14 0,0 0,0-13,13 0,0-13,13-14,0 1,27-1,0-12,-1-14,14-14,-13-12,13-1,-27 1,14-1,-27 14,0 0,-13 0,-13 0,-26 26,-1 0,0 0,0 0,1 14,12-14,1 0,-1-13,14 0,13 0,-13 0,13 0</inkml:trace>
  <inkml:trace contextRef="#ctx0" brushRef="#br0" timeOffset="438550.7348">17564 8136,'0'0,"0"0,0 0,0 0,0 0,0 0,-14 26,-12 27,13 13,-27 14,0 26,27-40,-13 13,12-13,14-13,0 0,14 0,12-13,1-14,-1-13,14-13,-1-13,14-13,-13-1,0 1,-14-1,-12 1,-1 13,-13-1,-27 1,1 26,-14 14,0-1,1 14,-1-13,0-1,1 0,-1 1,40-27</inkml:trace>
  <inkml:trace contextRef="#ctx0" brushRef="#br0" timeOffset="440139.9301">15843 10081,'0'0,"0"0,0 0,0 0,0 0,-13 26,0 14,-1 13,1-14,0 14,0 0,-1 0,14 0,0-13,0-14,0 1,0-1,14-13,-1 1,0-1,0 0,1-26,12 13,1-13,-1-14,-13 1,0 12,1-25,-1 12,-13 1,0-1,-13-12,-1 12,1 1,-13-1,13 1,-1-1,1 1,0 13</inkml:trace>
  <inkml:trace contextRef="#ctx0" brushRef="#br0" timeOffset="440452.9357">16293 10411,'0'0,"0"0,0 0,0 0,0 0,0 0,0 0,0 0,0-39,0 39,-13 0,13-14</inkml:trace>
  <inkml:trace contextRef="#ctx0" brushRef="#br0" timeOffset="441078.8476">17074 9803,'0'0,"0"0,0 0,0 0,0 0,0 0,0 0,-40-13,1-14,-14 14,13 13,0 0,0 0,1 26,12 1,1 13,-1-14,14 14,0-1,13-25,0 12,13-13,0-13,14 0,13-13,-14 0,14-14,-1-12,-12 12,-1 1,1-1,-14 14,0 0,1 0,-14 13,13 13,-13 13,13 27,-13 27,13 12,-13 1,13-27,-13-13,14 0,-14-14,13-25,0-1,0-13,1-40,-1 1,-13 12,0 27</inkml:trace>
  <inkml:trace contextRef="#ctx0" brushRef="#br0" timeOffset="441580.324">17365 9869,'0'0,"0"0,0 0,0 0,0 0,0 0,0 0,0 0,0 0,0-26,13-1,-13-13,27 14,-14-1,0 14,14 0,-14 13,0 13,0 0,-13 27,0 0,0 0,-13-1,-13 14,13-13,-1-1,1-12,0-1,0-12,13-1,0 0,13-13,0 13,27-26,-1 13,1-13,40 0,-14-1,0-12,-13-1,0 1,-53 26</inkml:trace>
  <inkml:trace contextRef="#ctx0" brushRef="#br0" timeOffset="442027.0281">17948 9551,'0'0,"0"0,0 0,0 0,0 0,0 0,0 0,0 0,0 0,26-26,14 0,-1 12,-12-12,-1 13,1 13,-14-14,14 28,-1 25,-13 1,0 26,14 27,-27-14,13 1,-13-14,0 0,0-13,0-14,-13 1,13-13,0-14,0-13,0 13,0-13,0 0</inkml:trace>
  <inkml:trace contextRef="#ctx0" brushRef="#br0" timeOffset="442300.1639">17961 10041,'0'0,"0"0,0 0,0 0,0 0,39-13,28-14,12 14,27-27,13 14,0-1,-13 14,-53-13,0 13,-13-1,-1 1,-25 0,12 0,-26-1</inkml:trace>
  <inkml:trace contextRef="#ctx0" brushRef="#br0" timeOffset="445120.0844">6088 12224,'0'0,"0"0,0 0,0 0,0 0,0 0,0 0,0 0,0 0,0 0,0 0,0 0,0 0,0 0,0 0,0 0,0 0,0 0,0 0,0 0,0 0,0 0,-13 39,0 14,-14 14,14-15,13 1,-13-13,13-14,0 1,0-1,0 14,13-13,14-1,-1-13,14 0,0 1,-1-14,1 0,0 0,-14-14,1-12,-1 13,1-14,-14-12,-13 12,13 1,-13-14,-13 14,0-1,-1-13,-12 1,13 12,-27-12,13 12,1-13,0 14,-1 13,1 0,12-1,-12 1,13 13,-1-13,1 13,13 0</inkml:trace>
  <inkml:trace contextRef="#ctx0" brushRef="#br0" timeOffset="445535.8403">6525 12316,'0'0,"0"0,0 0,0 0,0 0,0 0,0 0,0 0,0 0,0 0,0 0,0 0,0 0,0 0,0 0,0 0,0 0,0 0,0 0,0 0,0 0,0 0,0 0</inkml:trace>
  <inkml:trace contextRef="#ctx0" brushRef="#br0" timeOffset="446371.6702">6962 12197,'0'0,"0"0,0 0,0 0,0 0,0 0,0 0,0 0,0 0,0 0,0 0,-13 27,13 26,-14 0,1 0,0-1,13-12,0-13,0 12,0-12,13-1,0-13,14 1,-1-1,14 0,-13-13,-1 0,1 0,-1 0,-13-13,0 0,1-14,-14 1,0-14,-14 0,1 1,-13-1,-1-13,1 13,-1 1,-12-1,12 14,14 12,0 1,-14 0,27 13,-13 0,13 0,0 0</inkml:trace>
  <inkml:trace contextRef="#ctx0" brushRef="#br0" timeOffset="446897.7023">7333 12330,'0'0,"0"0,0 0,0 0,0 0,0 0,0 0,0 0,0 0,0 0,26-27,14 1,-14 12,1 1,-1-13,-13 26,1-13,-1 13,-13 0,13 0,0 26,-13 14,14-1,-14 28,0-15,0 1,0 0,-14 0,14-26,0-1,0-13,0 1,0-1,0-13,14 0</inkml:trace>
  <inkml:trace contextRef="#ctx0" brushRef="#br0" timeOffset="447199.9389">7319 12607,'0'0,"0"0,0 0,0 0,0 0,0 0,0 0,27-13,12-13,14-1,14 1,-1-14,-27 14,1 12,-27 1,-13 13,14 0</inkml:trace>
  <inkml:trace contextRef="#ctx0" brushRef="#br0" timeOffset="447889.8604">7875 12330,'0'0,"0"0,0 0,0 0,0 0,0 0,0 0,0 0,0 0,40-27,-14 14,14 0,-13 13,-1 0,0 0,1 13,-1 13,-12 1,-1 13,-13-1,0-12,0 12,0-12,-13-14,13 13,0-12,0-14,0 13,0-13,13-13,-13 13,13-14,-13 14,13-13,1 13,-14 0,13 13,0 1,0-1,1 0,-1 14,-13-14,0 13,0 1,-13-1,13 1,-27-1,1 1,-1-14,-13 0,14 0,-1-13,27 0,0 0</inkml:trace>
  <inkml:trace contextRef="#ctx0" brushRef="#br0" timeOffset="449355.7733">6883 12978,'0'0,"0"0,0 0,0 0,0 0,0 0,0 0,0 0,0 0,0 0,0 0,0 0,-27 13,1 14,-1 12,1 1,12 0,-12-14,26 0,-13 14,-1-13,28-1,-14 1,13-1,0 0,14 1,-14-1,13-12,-12-1,-1 0,0 0,14-13,-14 0,0 0,0-13,0 0,1 0,-14-14,13-13,-13 1,13-14,-26 13,13-13,-13 0,13 27,0-1,-14 1,1 13,13 0,-13 13,0 13,13 0</inkml:trace>
  <inkml:trace contextRef="#ctx0" brushRef="#br0" timeOffset="449738.1066">7346 13242,'0'0,"0"0,0 0,0 0,0 0,0 0,0 0,0 0,0 0,0 0,0 0,0 0,0 0,0 0,0 0,0 0</inkml:trace>
  <inkml:trace contextRef="#ctx0" brushRef="#br0" timeOffset="450295.778">7743 12951,'0'0,"0"0,0 0,0 0,0 0,0 0,0 0,0 0,-40 14,14 12,-14 1,0 12,14 1,-1 0,14 12,0-12,13 0,0 0,0-1,26-12,-12-1,12-13,0 1,1-1,-1-13,-12-13,12-1,-13 1,1 0,12 0,-13-1,-13-12,14 0,-14-1,-14 1,14-1,0 1,-13-1,0 1,-14-1,1 14,-1 0,1 13,-1 0</inkml:trace>
  <inkml:trace contextRef="#ctx0" brushRef="#br0" timeOffset="451031.9924">8127 13044,'0'0,"0"0,0 0,0 0,0 0,0 0,0 0,0 0,0 0,0 0,0 0,0 0,0 0,0 0,0 0,0 0,0 0,0 0,0 0,0 0,13 40,0-1,-13 1,0-14,13 1,-13-1,0-12,0-1,0-13,0 13,0-26,0 13,14-13,-1 13,0-14,0 14,14 0,-1 0,1 14,-1-1,1 0,-14 14,-13-1,0-13,-13 14,-1-1,-12-13,13 1,0-1,-1 0,-12 0,13 1,13-1,-14-13,1 0,13 0,0 0,0 0</inkml:trace>
  <inkml:trace contextRef="#ctx0" brushRef="#br0" timeOffset="451565.8205">8656 12793,'0'0,"0"0,0 0,0 0,0 0,0 0,0 0,0 0,-13 39,13 14,-27 13,14 1,-13-1,-1 0,1-27,-1 1,1 0,26-14,-13 1,13-14,26 0,-13-13,14 0,12-13,28 0,12-14,14 1,-40 13,0-14,-14 1,-12 12,-1 1,-13 0,1 0,-1 13,-13-13,13 13,-13 0,0-14,13 14,-13 0,0 0</inkml:trace>
  <inkml:trace contextRef="#ctx0" brushRef="#br0" timeOffset="451885.9462">8616 12859,'0'0,"0"0,0 0,0 0,0 0,0 0,0 0,0 0,14 39,12 14,-13 27,14-1,-14-13,14 14,-14-14,-13-13,13 0,-13 0,0-14,0-12,0-1,-13-13,13 1,0-1</inkml:trace>
  <inkml:trace contextRef="#ctx0" brushRef="#br0" timeOffset="463931.0624">9040 12383,'0'0,"0"0,0 0,0 0,0 0,0 0,0 0,0 0,0 0,0 0,0 0,0 0,0 0,0 0,0 0,0 0,0 0,0 0,0 0,0 0,0 0,0 0,0 0,0 0,26 0,14 0,-13 0,12 13,1-13,0 0,-14 0,14 13,-14-13,-12 0,12 0,1 0,12 0,-12 0,12 0,14 0,-13 0,13 0,-13 0,-1 0,1 0,0 0,13 0,-14 0,14 13,14-13,-14 0,-14 13,1-13,-14 14,14-14,-13 13,-1-13,1 0,-14 13,13-13,-13 0,1 0,-1 0,0 13,-13-13,0 0,13 0,-13 0,0 0,0 0,14 0,-1 0,-13 0</inkml:trace>
  <inkml:trace contextRef="#ctx0" brushRef="#br0" timeOffset="464854.6466">10311 12250,'0'0,"0"0,0 0,0 0,0 0,0 0,0 0,0 0,0 0,0 0,0 0,0 0,0 0,0 0,0 0,0 0,0 0,26 27,0-1,1 1,-1-1,1 1,-14-1,14-13,-14 14,13-1,-26-13,14 1,-1-1,-13 0,0-13,13 13,-13-13,0 13,-13 1,13-1,-13 13,-1-12,1 12,0-13,0 1,-1 12,1-13,0-13,0 13,-1-13,14 14,-13-14,13 0,-13 13,13-13,0 0,-13 0,13 0,-14 13,14-13,0 0,0 0</inkml:trace>
  <inkml:trace contextRef="#ctx0" brushRef="#br0" timeOffset="469344.9493">10866 12105,'0'0,"0"0,0 0,0 0,0 0,0 0,0 0,0 0,0 0,14 39,-1 14,0 13,0 1,1-1,-14 13,13-26,0 13,-13-13,0-13,0-1,13-12,-13-1,0 1,0-1,0-12,14 12,-14-13,0-13,0 13,0-13,0-13</inkml:trace>
  <inkml:trace contextRef="#ctx0" brushRef="#br0" timeOffset="469799.1924">10853 12713,'0'0,"0"0,0 0,0 0,-26-66,13 0,-1 13,1 0,0 13,13 14,0 0,-13-1,13 14,0 0,0-1,13 1,-13 0,13-14,0 14,14-13,-14 13,13-1,14-12,-13 13,-1 13,1-14,-1 14,1 0,-1 14,-13-14,0 26,1 1,-14-1,0 14,0-1,-27 1,14 13,0-13,-14-1,14-25,0 12,0-26,-1 0,14-13</inkml:trace>
  <inkml:trace contextRef="#ctx0" brushRef="#br0" timeOffset="470208.6453">11502 12052,'0'0,"0"0,0 0,0 0,0 0,0 0,0 0,0 0,0 0,0 0,-13 39,13 14,-14 14,1 12,13 0,0 1,0-14,0 0,13-13,1 0,12 0,-13-14,14 1,-14-13,27-14,-14 0,1 0,-27-13</inkml:trace>
  <inkml:trace contextRef="#ctx0" brushRef="#br0" timeOffset="470960.6181">11991 12819,'0'0,"0"0,0 0,0 0,0 0,0 0,0 0,0 0,0 0,0 0,0 0,0-26,0-14,-13 13,13-12,0 12,0-12,13-14,-13 13,0-13,14 27,-14-14,13 14,-13 12,0-12,13 13,-13-1,0 14,0-13,0 13,0-13,13 13,-13-13,14-1,-14 1,13-13,0 13,0-1,-13 1,14 0,-14 13,0-13,13 13,-13 0,13 0,14 13,-14-13,0 26,0-12,14-1,-14 13,13 14,1-14,-14 14,14 0,-14-1,0-12,0-1,1 1,-1-1,0-13,-13 1,13-1,-13-13</inkml:trace>
  <inkml:trace contextRef="#ctx0" brushRef="#br0" timeOffset="471336.7532">11965 12621,'0'0,"0"0,0 0,0 0,0 0,0 0,0 0,0 0,0 0,0 0,0 0,40-27,13-13,-14 14,14 0,-26 12,-1 1,14-13,-14 26,-26-14,14 14</inkml:trace>
  <inkml:trace contextRef="#ctx0" brushRef="#br0" timeOffset="471771.8991">12772 12250,'0'0,"0"0,0 0,0 0,0 0,0 0,0 0,0 0,0 0,0 0,14 40,-14 0,0 26,0-13,0-14,13-12,-13-1,0 1,0-1,0-13,13-13,-13 14,0-14</inkml:trace>
  <inkml:trace contextRef="#ctx0" brushRef="#br0" timeOffset="472149.1604">12865 11986,'0'0,"0"0,0 0,0 0,0 0,0 0,0 0,0 0,0 0,0 26,13 27,-13 0,13 13,-13 0,14 14,-14-14,13 13,-13-13,0 0,13-13,-13 0,0-13,0-14,-13 1,13-14,0-13,13 0,-13-13</inkml:trace>
  <inkml:trace contextRef="#ctx0" brushRef="#br0" timeOffset="473068.9629">13156 12224,'0'0,"0"0,0 0,0 0,0 0,0 0,0 0,0 26,13 27,-13 0,0 13,0 0,0-26,0 0,0-14,14 1,-14-1,0-13,0 1,0-1,0-13,0 0,-14-13,14-1,0-25,14-1,-14 0,13-13,0 0,0 14,1-14,-1 13,0 0,14 1,-14 12,0 1,-13 13,13-1,1 28,-1-14,-13 13,0 13,0 1,0-1,0-13,0 14,0-1,-13-12,13-1,0 0,0-13,0 13,0-13,0 0,13 0,-13 0,13-13,0 0,0 0,14 13,-1-14,1 14,-1 0,14 0,-13 14,-1 12,0 1,-12-1,-1 0,-13 14,0-13,-13 12,-27 1,14 0,-14-1,0-12,0-1,14-13,-1 14,1-27,13 13,0-13,-1-13,28-14,-14 1,13 0,-13 26</inkml:trace>
  <inkml:trace contextRef="#ctx0" brushRef="#br0" timeOffset="473609.0937">13725 12422,'0'0,"0"0,0 0,0 0,0 0,0 0,0 0,0 0,0 0,0 0,0 0,0 0,0 0,0 0,0 0,0 0,0 0,0 0,0 0,0 0,0 0,14 40,-14 0,0-1,0-12,0-1,0 1,0-1,0 1,0-14,0 0,0-13,0 0,13 0,13 0,1-13,12-14,1 14,13 0,-13-14,0 1,-14 13,0-14,-26 14,14 13</inkml:trace>
  <inkml:trace contextRef="#ctx0" brushRef="#br0" timeOffset="474087.8101">14149 12025,'0'0,"0"0,0 0,0 0,0 0,0 0,0 0,0 0,0 0,0 0,0 0,0 0,0 0,40 27,-1 12,1 28,13-14,-13 13,-14 0,1 0,-14-13,-13 13,0-13,0-13,-13-1,-1-12,-12-1,-1 1,14-27,0 13,0-13,13 13</inkml:trace>
  <inkml:trace contextRef="#ctx0" brushRef="#br0" timeOffset="474860.0056">14599 11933,'0'0,"0"0,0 0,0 0,0 0,0 0,0 26,13 14,-13 0,13 26,14 0,-14 0,0 0,1-13,-14 0,13 0,-13-27,0 14,0-27,-13 14,13-14,-14 0,1-13,0-13,0 0,-1-14,1 1,13-14,-13 0,13 1,0-1,-13 0,26 1,-13-1,0 14,13-14,0 13,1 1,-1-1,0 14,14-13,-14 13,0-1,13 1,1 13,-1-13,-12 13,-1 0,13 0,-12 13,-1 0,0 14,0-1,-13 1,0 12,-13-12,0 13,0-14,-1 0,1-12,0-1,-14-13,27-13,-13-1,13-12,0 26</inkml:trace>
  <inkml:trace contextRef="#ctx0" brushRef="#br0" timeOffset="475248.8264">15367 11681,'0'0,"0"0,0 0,0 0,0 0,-40 0,-13 14,13-1,-13 13,14 14,12 13,-13 26,14 1,13-1,-1 0,14-12,14-1,-1-13,40 0,0-14,0-26,0-26,0-13,-14-1,-12 1,-14 26</inkml:trace>
  <inkml:trace contextRef="#ctx0" brushRef="#br0" timeOffset="476168.6724">15499 11774,'0'0,"0"0,0 0,0 0,0 0,0 0,0 53,0 0,0 0,13 0,-13-14,0-12,0-1,13 1,-13-14,0 13,0-26,0 14,0-14,0 0,0-27,0 1,0-27,14 0,-14 0,13 0,0 0,0 0,1 14,-1-1,0 13,0 14,1-13,-14 12,13 1,0 13,-13-13,13 13,0 13,1-13,-14 13,13 1,-13-1,-13 0,13 0,-14 14,1-14,0 0,13-13,0 14,0-14,-13 0,26 0,-13 0,13 0,14 0,-14 0,13-14,-12 14,12 0,-13 0,1 14,12-1,-13 0,-13 0,14 27,-14 0,-14-1,14 14,-13 0,0-13,-14-1,-12 1,-1 0,0-27,1 0,12 1,-13-14,14-14,-1 1,14-13,13-1,0 1,13-1,-13 27</inkml:trace>
  <inkml:trace contextRef="#ctx0" brushRef="#br0" timeOffset="476677.4395">16028 11880,'0'0,"0"0,0 0,0 0,0 0,0 0,0 0,0 0,0 0,0 0,0 0,0 0,0 0,0 0,0 0,40-13,-13 13,-14-14,13 28,-13-1,1 0,-1 13,-26 1,13-1,-27 1,14-1,0-12,0 12,-1-13,1 0,13 1,0-1,27 13,-14-26,13 14,-13-14,14 0,-14-14,0 1,14-13,-27 26,0 0</inkml:trace>
  <inkml:trace contextRef="#ctx0" brushRef="#br0" timeOffset="477060.813">16267 11271,'0'0,"0"0,0 0,0 0,0 0,0 0,0 0,0 0,0 0,0 0,0 0,13 40,27 26,-1 13,14 14,-13 13,0 0,-27-14,-26-12,-14-1,-13-13,1-13,12 0,-12 0,12-13,27-27</inkml:trace>
  <inkml:trace contextRef="#ctx0" brushRef="#br0" timeOffset="478082.953">11568 13123,'0'0,"0"0,0 0,0 0,0 0,0 0,0 0,0 0,53 0,0 0,13-13,13 0,14-14,13 14,0 0,0 0,-14 0,27-1,-13 1,13-13,1 12,-1 1,13-13,-13 12,14-12,-14 13,0 0,13-1,1 1,-14 0,0 0,13-14,-13 14,-13 0,13-14,0 14,0-13,-13 12,13 1,1-13,-15 12,1-12,14 13,-1-1,-27 1,14-13,13 13,-13-1,-26 1,-27 0,-1 0,-12-1,-13 1,12 0,-25 13,-1-13,0 13,-13 0,13 0,-13 0,-13 0,13 0,0 0</inkml:trace>
  <inkml:trace contextRef="#ctx0" brushRef="#br0" timeOffset="479394.7372">13739 12912,'0'0,"0"0,0 0,0 0,13 53,13 13,1 0,-1 0,1 0,-1 14,1-14,-1 0,-13 0,14-13,-14-13,-13-14,13-13,-13-13,0-26,0 13,-13-14,0-13,-14 1,1-14,-1 0,1 13,-1 1,1-1,13 13,13 14,-13 0,13 0,0-1,0-12,13 0,13-14,-13 0,14 14,13-14,-1 14,-12 12,13 1,-14 13,0 0,1 13,-14 14,0-1,1 14,-14 0,0-1,0 1,0-14,-14 1,1-14,0 0,0-13,-1 0,1-13,13 0,-13 0,13 13</inkml:trace>
  <inkml:trace contextRef="#ctx0" brushRef="#br0" timeOffset="479748.0946">14586 12912,'0'0,"0"0,0 0,0 0,0 0,0 0,0 0,0 0,0 0,0 0,0 0,0 53,-14 13,1 13,0 0,13-12,0-1,-13-13,26-14,-13-12,0-14,13 0,14-26,-14-13,13-1</inkml:trace>
  <inkml:trace contextRef="#ctx0" brushRef="#br0" timeOffset="480225.0018">14943 13494,'0'0,"0"0,0 0,0 0,0 0,0 0,0 0,0-40,0-13,0-13,0-13,0-1,0 14,0 0,13 13,-13 13,0 14,0-1,0 1,0 13,13 0,-13-1,14 14,-1 14,0-1,14 26,-1 1,14 13,0 13,-14-13,14 0,-14 0,1 0,-1-13,-13-14,1 0,-1 1,0-14,-13-13</inkml:trace>
  <inkml:trace contextRef="#ctx0" brushRef="#br0" timeOffset="480531.8313">14877 13322,'0'0,"0"0,0 0,0 0,0 0,0 0,0 0,53-27,0-12,13-1,-13 13,0 1,0 0,-14-1,-12 1,-1-1,-12 1</inkml:trace>
  <inkml:trace contextRef="#ctx0" brushRef="#br0" timeOffset="480846.3277">15459 12951,'0'0,"0"0,0 0,0 0,0 0,0 0,0 0,0 0,13 27,1 13,-1 12,0 15,14-15,-14 1,-13-53,0 14,13-1,0 0,-13-13</inkml:trace>
  <inkml:trace contextRef="#ctx0" brushRef="#br0" timeOffset="481157.2515">15645 12660,'0'0,"0"0,0 0,0 0,0 0,0 0,0 0,0 0,0 0,0 0,26 27,0 12,14 28,0-14,-14-1,1 15,-14-14,-13 13,0-13,0-1</inkml:trace>
  <inkml:trace contextRef="#ctx0" brushRef="#br0" timeOffset="484445.0195">9424 13216,'0'0,"0"0,0 0,0 0,0 0,0 0,0 0,0 0,0 0,0 0,0 0,39 26,14 1,0 13,0-1,0-12,0 12,0-12,0-1,0 1,0-1,13 1,-13-1,13 1,-13-14,13 13,14-12,-1 12,14 0,-14-12,1 12,12-13,-12 1,12-1,1 13,0-13,-1-13,1 14,-14-1,14-13,-14 13,14-13,0 0,-14 13,14-13,-14 0,14 0,0 14,-14-14,14 0,-14 0,14 0,-1 0,-12 0,-1 0,1 0,12 0,-12 0,-1 0,0 0,1 0,13 0,-14 0,0 0,1 0,-1 0,-13 0,14 0,-1 0,-13 0,-13 0,27 0,12 0,-12-14,-14 14,-13 0,13 0,0-13,0 13,14 0,-14-13,0 13,27 0,-1-13,1 13,0 0,-1-14,-12 14,-1-13,14 0,0 13,-40-13,13 0,-13-1,26-12,0 13,-26-1,0 14,0-13,0 0,-13 0,0 0,-1-1,14 1,-13 0,0 0,-1-1,-12 1,13 0,-1-14,-12 14,12-13,-12-1,-14 1,14-14,-1 0,14 1,-14-14,14 13,-14-13,14 0,-13 0,12 14,-12-1,-1 0,1 1,-1-1,-13 0,14 14,-1-14,-12 14,-1-1,0 14,-13-13,13 12,1 14,-14-13,0 0,13 13,-13-13,0 13,0 0,0 0,0 0,0 0,0-14,0 14,0-13,0 13</inkml:trace>
  <inkml:trace contextRef="#ctx0" brushRef="#br0" timeOffset="485011.0086">17087 12409,'0'0,"0"0,0 0,0 0,0 0,0 0,0 0,0 0,0 40,-13-14,13 1,-13 12,-1-12,1-1,-13 1,13-1,-1-13,1 14,0-14,13 0,0-13,0 13,13-13,-13 0,0 0,13 0</inkml:trace>
  <inkml:trace contextRef="#ctx0" brushRef="#br0" timeOffset="485253.0182">17246 12435,'0'0,"0"0,0 0,0 0,0 0,0 0,0 0,0 0,0 0,0 0,0 0,0 0,26 53,-12 0,12 27,-13-1,14-26,-27-40,0 0</inkml:trace>
  <inkml:trace contextRef="#ctx0" brushRef="#br0" timeOffset="491440.1426">17550 11840,'0'0,"0"0,0 0,0 0,0 0,0 0,0 0,14 53,-1 13,0 0,0 0,1 14,-14-14,13 0,-13 0,0-13,13-13,-13 13,0-14,0-12,0-1,0 1,0-14,0 0,0-13</inkml:trace>
  <inkml:trace contextRef="#ctx0" brushRef="#br0" timeOffset="491847.7933">17524 12025,'0'0,"0"0,0 0,0 0,0 0,0 0,0 0,0 0,0 0,0 0,53-39,0 12,0 14,-13 0,12-1,-12 14,-13 14,-1-1,1 13,-14 14,0 0,-13-1,-13 14,0 0,-1-13,-12 0,13-1,-14-25,27-1,-13 0</inkml:trace>
  <inkml:trace contextRef="#ctx0" brushRef="#br0" timeOffset="492296.6754">18345 11642,'0'0,"0"0,0 0,0 0,0 0,0 0,0 0,0 0,0 0,-40 39,13 14,-12 13,12 27,1 0,13-27,-1 0,14 0,0-13,0 0,0-13,0-1,14-12,-1-14,13 0,1-13,-1-13,1 0,-1-14,-13 14,-13 13</inkml:trace>
  <inkml:trace contextRef="#ctx0" brushRef="#br0" timeOffset="492783.1357">18596 12330,'0'0,"0"0,0 0,0 0,0 0,0 0,0 0,-13-53,13-13,0-27,13 14,0-1,-13 1,14 26,-1 0,-13 27,13-1,-13 1,13 26,0-14,1 14,12 27,-13-1,14 1,-1 26,1 0,-1-1,1 1,-14 0,0 0,14 0,-14-13,0 0,-13-27,13 13,-13-26,14 13,-14-13</inkml:trace>
  <inkml:trace contextRef="#ctx0" brushRef="#br0" timeOffset="493068.4727">18517 12224,'0'0,"0"0,0 0,0 0,0 0,26-13,14-14,13 1,-14 12,1-12,0-1,-14 14,-26 0,14 13,-14-13,0 13</inkml:trace>
  <inkml:trace contextRef="#ctx0" brushRef="#br0" timeOffset="494011.7867">19178 11986,'0'0,"0"0,0 0,0 0,0 0,0 0,0 0,0 0,0 0,0 0,0 0,0 0,0-27,0 1,0-1,14 14,-1 0,0 0,0 13,1 13,-1 0,0 13,0 1,-13 13,0-1,0-12,-13 12,13-12,-13-1,13-12,-13-1,13 0,0 0,0 1,0-14,0 13,13-13,0 0,14 0,-14-13,13-1,14 1,-14 0,1-14,-1 1,1-1,-27 14,13 0,-13 13,0-13,13-53,1-14,12 14,-13 13,0 0,1 0,-14 14,13-1,-13 14,13 12,-13-12,0 13,0-1,0 14,0 14,0 12,13 27,-13 26,0 14,0 13,0-14,0 14,0-26,0-14,0-13,0-14,0 1,0-13,0-27,14 0,-14 0,0-14,0 14</inkml:trace>
  <inkml:trace contextRef="#ctx0" brushRef="#br0" timeOffset="494792.5883">20052 11721,'0'0,"0"0,0 0,0 0,0 0,0 0,0 0,0 40,0-1,-13 14,13 13,-13-13,13 14,-14-15,1 1,0-13,13-13,-13-1,13-26,-14 13,14-26,-13-13,13-14,13-40,-13 1,14-14,12 14,-13 26,1 0,-1 14,13-1,-13 13,1 14,-1 0,-13 13,13 13,-13 0,13 1,-13 12,-13-13,13 14,0-14,0 0,0 1,0-1,0 0,0-13,13 0,-13 0,27 0,-14 0,0 0,14 0,-1 0,-12 13,12-13,0 27,1-1,-14 14,-13-1,0 1,0 0,-13 13,-14-14,-12-12,12 13,-12-27,12 13,14-26,-14 0,14 0,0 0,13 0,0 0</inkml:trace>
  <inkml:trace contextRef="#ctx0" brushRef="#br0" timeOffset="495309.7556">20489 11867,'0'0,"0"0,0 0,0 0,0 0,0 0,0 0,0 0,0 0,0 0,0 0,26-14,14 14,-14 14,1-1,-14 13,14 1,-27 12,0-12,0 13,-14-1,1-12,0-1,13-13,-13 14,-1-27,14 13,0 0,0-13,14 0,-1-13,13 13,1-13,-1-14,14 14,-27 0,-13 13,13-13</inkml:trace>
  <inkml:trace contextRef="#ctx0" brushRef="#br0" timeOffset="495690.7962">20978 11404,'0'0,"0"0,0 0,0 0,0 0,0 0,40 26,-13 27,12 0,-12 0,-1 13,-12 0,-14 13,0-12,0-1,-27 0,14 0,-14 0,-12-13,25-13,-12-14,13 1,-1-1,14-26</inkml:trace>
  <inkml:trace contextRef="#ctx0" brushRef="#br0" timeOffset="496337.7761">21574 11549,'0'0,"0"0,0 0,0 0,0 0,0 0,0 40,0-1,0 28,0 25,-13 27,13-13,-13-27,-1-12,14-14,-13-14,13-12,-13-14,13-26,0-1,0-12,0-14,13-26,0-13,1-1,-1 1,0 13,0 13,1 0,12 0,-13 13,14 1,-14 12,13 1,-12 13,12-1,-13 14,14 0,-14 14,14-1,-27 0,13 14,-26-1,13 14,-14-14,14 1,-13-1,0-13,0 1,-1-1,1 0,0-13,13 0</inkml:trace>
  <inkml:trace contextRef="#ctx0" brushRef="#br0" timeOffset="496706.8229">22183 11245,'0'0,"0"0,0 0,0 0,0 0,0 0,0 0,0 0,-13 26,-1 27,1 0,0 26,0 1,-1-14,1 0,13-13,0-13,0-1,13-12,1-14,12 0,-13-13,14 0</inkml:trace>
  <inkml:trace contextRef="#ctx0" brushRef="#br0" timeOffset="497562.0362">22554 11324,'0'0,"0"0,0 0,0 0,0 0,0 0,0 0,0 0,0 0,0 40,0 0,-14 26,1-13,0 0,0-27,13 14,-14-14,14-13,-13 1,13-1,0-13,-13-13,26-14,-13 1,13-14,1 0,-1-13,0 14,0-14,14 13,-14 0,0 14,-13-1,13 1,1 13,-14 13,0-13,13 26,-13 0,0 0,0 27,0-27,-13 14,13-1,0-13,0 1,0-1,0 0,0 0,13-13,0-13,0 13,14-13,-14 13,27 0,-14-13,1 26,-14-13,13 13,-12 13,-1 1,-13-1,0 1,-13 13,-14-14,-12 14,12-14,-13 1,1-1,-1-13,0 1,1-1,12-26,14-1,13 1,0-13,0 12,0 14</inkml:trace>
  <inkml:trace contextRef="#ctx0" brushRef="#br0" timeOffset="498126.9713">23030 11562,'0'0,"0"0,0 0,0 0,0 0,0 0,0 0,0 0,13-39,0 12,14 1,-14 12,0 1,14 13,-14 0,0 13,1 1,-1 12,-13 1,0-1,-13 14,-1-1,-12 14,13-13,-14 0,14-1,0-12,-1-1,1-12,13-1,0-13,0-13,13-1,27-12,0-1,13 1,0-14,0 14,-14-14,1 0,0 1,0-1</inkml:trace>
  <inkml:trace contextRef="#ctx0" brushRef="#br0" timeOffset="498450.1126">23480 10980,'0'0,"0"0,0 0,0 0,0 0,0 0,0 0,0 0,40 53,-1 27,1 25,-13 1,-14 0,-26 13,-1-13,-25 0,12-14,-26 1,0-14,14-13,39-66</inkml:trace>
  <inkml:trace contextRef="#ctx0" brushRef="#br0" timeOffset="499428.1486">18345 12806,'0'0,"0"0,0 0,0 0,39 0,14 0,-13-13,13 13,13-14,-13 1,26 13,14-13,13 0,0-1,0 1,0 0,13 0,0 0,13-1,1 1,12 0,-12 0,12 13,1-14,-1-12,-12-1,12 1,41-14,-54 1,0 12,40-12,-53-1,1 13,12 1,-13-1,0 1,13 13,-12-14,-14 14,-14 0,1 13,-14-13,1-1,-1 14,-13-13,-13 13,0 0,-13 0,0 0,-14 0,0-13,-12 13,-1 0</inkml:trace>
  <inkml:trace contextRef="#ctx0" brushRef="#br0" timeOffset="500111.7086">19681 12965,'0'0,"0"0,0 0,0 0,0 0,0 0,0 0,0 0,0 0,0 0,0 0,0 0,14 39,12 1,-13 26,1-13,-1 13,0-13,0 0,0 0,-13-27,14 14,-14-13,0-1,13-13,-13 14,13-1,-13-13,-13 14</inkml:trace>
  <inkml:trace contextRef="#ctx0" brushRef="#br0" timeOffset="500581.0681">19655 13242,'0'0,"0"0,0 0,0 0,0 0,0 0,0 0,0 0,0 0,13-39,0-14,14-13,-1 13,-12 0,12 13,0 0,1 14,-1 13,-12 0,12-1,-13 14,14 0,-14 14,0 12,1 0,-14 14,0 13,-14-13,1-1,0 1,-14-13,14-14,-13 0,12-26,1 0</inkml:trace>
  <inkml:trace contextRef="#ctx0" brushRef="#br0" timeOffset="500986.0629">20436 12568,'0'0,"0"0,0 0,0 0,-13 53,-1 0,1 52,13 1,13 13,-13-13,14-13,-1-27,-13-13,13-14,-13 1,13-27,-13 1,14-28,-1 1,-13 0,0 13</inkml:trace>
  <inkml:trace contextRef="#ctx0" brushRef="#br0" timeOffset="501460.9747">20833 13388,'0'0,"0"0,0 0,0 0,0 0,0 0,0-53,13-26,-13 12,13-12,1 13,-1 13,-13 0,13 13,0 14,-13 0,14-1,-1 14,-13 0,13-1,0 14,0 0,1 0,12 27,1-1,-1 1,14 26,0-14,-14 28,14-15,-14 1,1-13,-14 0,0-14,14 1,-27-27</inkml:trace>
  <inkml:trace contextRef="#ctx0" brushRef="#br0" timeOffset="501766.1301">20873 13361,'0'0,"0"0,0 0,0 0,0 0,0 0,0 0,26-39,27-14,0 0,0 13,0-13,0 0,-14 14,-12-1,-1 0,1 14</inkml:trace>
  <inkml:trace contextRef="#ctx0" brushRef="#br0" timeOffset="502328.605">21468 12898,'0'0,"0"0,0 0,0 0,0 0,0 0,0 0,0 0,0 0,0 0,0 0,40-26,-14 0,1 12,-1 1,1 13,-1 0,1 13,-1 14,-13 26,1-14,-14 28,13-15,-13-12,-13 13,13-27,0 1,-14-14,14 0,0-13,0 0,14-26,-1-1,13-12,14 12,0-26,-1 14,14 12,0-12,-13-1,0 0,-1 14,-12-1,-1 1,-26 13</inkml:trace>
  <inkml:trace contextRef="#ctx0" brushRef="#br0" timeOffset="502659.7064">22090 12396,'0'0,"0"0,0 0,0 0,0 0,0 0,0 0,0 0,0 0,0 0,0 0,27 39,12 28,1-1,-13 13,12 14,-25 13,-1-14,-26-12,-1-14,-12-13,-1-14,1 1,-1-27,1 0,26 1</inkml:trace>
  <inkml:trace contextRef="#ctx0" brushRef="#br0" timeOffset="510516.6616">2316 3029,'0'0,"0"0,0 0,0 0,0 0,0 0,0 0,0 0,0 0,0 0,0 0,0 0,0 0,0 0,0 0,0 0,0 0,0 0,0 0,0 0,0 0,0 0,0 0,0 0,40 0,0 0,-14 0,27 0,0 0,0 0,0 0,0 14,0-14,0 13,-14-13,1 0,13 0,0 0,-13 0,13 0,0 0,0 13,-14-13,1 0,0 0,13-13,-14 13,14 0,-13-13,13 13,-13 0,-1 0,1-14,13 14,-13-13,-1 13,14-13,0 13,-13 0,13-13,-13 13,-1 0,1 0,0-13,-1 13,14-14,-13 14,13 0,0 0,-13 0,13 0,-14-13,1 13,0 0,-1 0,1-13,13 13,0 0,0 0,-13 0,13-13,-14 13,14-14,0 14,0-13,13 13,-13 0,0-13,0 13,0-13,13 13,0-13,1 13,-1-14,0 1,0 13,0-13,14 0,-14 13,0-14,0 14,1-13,12 0,-13 13,0 0,0-13,1 13,-1-14,0 1,0 13,0-13,1 13,-15-13,1 0,-13 13,0-14,-14 14,-12 14,12-14,-13 0,14 0,-14 0,0 0,0 13,14-13,-1 0,-12 0,12 0,1-13,-27 13</inkml:trace>
</inkml:ink>
</file>

<file path=ppt/ink/ink26.xml><?xml version="1.0" encoding="utf-8"?>
<inkml:ink xmlns:inkml="http://www.w3.org/2003/InkML">
  <inkml:definitions>
    <inkml:context xml:id="ctx0">
      <inkml:inkSource xml:id="inkSrc0">
        <inkml:traceFormat>
          <inkml:channel name="X" type="integer" max="1920" units="cm"/>
          <inkml:channel name="Y" type="integer" max="1080" units="cm"/>
        </inkml:traceFormat>
        <inkml:channelProperties>
          <inkml:channelProperty channel="X" name="resolution" value="55.78152" units="1/cm"/>
          <inkml:channelProperty channel="Y" name="resolution" value="55.81395" units="1/cm"/>
        </inkml:channelProperties>
      </inkml:inkSource>
      <inkml:timestamp xml:id="ts0" timeString="2020-09-04T05:56:49.767"/>
    </inkml:context>
    <inkml:brush xml:id="br0">
      <inkml:brushProperty name="width" value="0.05292" units="cm"/>
      <inkml:brushProperty name="height" value="0.05292" units="cm"/>
      <inkml:brushProperty name="color" value="#7030A0"/>
    </inkml:brush>
  </inkml:definitions>
  <inkml:trace contextRef="#ctx0" brushRef="#br0">3216 3268,'0'0,"0"0,0 0,0 0,0 0,0 0,0 0,0 0,0 0,0 0,0 0,0 0,0 0,0 0,0 0,0 0,0 0,0 0,0 0,0 0,0 0,0 0,0 0,0 0,0 0,0 0,0 0,0 0,0 0,0 0,0 0,0 0,0 0,0 0,0 0,0 0,0 0,0 0,0 0,0 0</inkml:trace>
  <inkml:trace contextRef="#ctx0" brushRef="#br0" timeOffset="2018.4079">1866 3228,'0'0,"0"0,0 0,0 0,0 0,13 40,-13-14,0 14,14-1,-14-12,0 13,0-27,0 13,0-12,0-1,0-13,0 0,0-13,13-27,-13 0,26 0,-12-12,12-1,1 0,-1 13,1 0,-1 14,-13-1,14 27,-14 0,13 14,-12-1,-14 13,13 1,-13-1,-13 1,13-1,0 1,0-14,-14 0,14 0,0-13,14 14,-14-14,13 0,0 0,0 13,1 0,-1 0,-13 14,0 12,-27 14,14 0,-27 0,14 0,-14-13,1-1,-1-12,0-1,14-12,-1-28,14 14,0 0,13 0</inkml:trace>
  <inkml:trace contextRef="#ctx0" brushRef="#br0" timeOffset="2285.1027">2449 3373,'0'0,"0"0,0 0,0 0,0 0,0 0,0 67,13-1,-13 13,0 0,-13 1,13-1,-14-13,14-13</inkml:trace>
  <inkml:trace contextRef="#ctx0" brushRef="#br0" timeOffset="3316.1283">2515 6125,'0'0,"0"0,0 0,0 0,0 0,0 0,0 40,-13-1,13 14,0 0,0-26,-14-1,14 1,0-1,0-13,-13 1,13-28,-13 1,13-27,-13-12,13-28,-14-12,28-1,-14 14,13 12,0 15,0 12,1 0,12 14,-13-1,14 27,-14 0,13 27,-26 12,14 1,-14 0,0 13,0-14,-14 1,14-13,0-14,0 0,14 0,-1-13,13-13,1 0,-1 13,1-13,-1 13,14 13,-27 0,14 13,-14 1,-13 13,-13-1,-1 14,-12-13,-1 0,-12-1,12-12,-12-14,12-13,1 0,-1 0,27 0</inkml:trace>
  <inkml:trace contextRef="#ctx0" brushRef="#br0" timeOffset="3758.7836">3137 6112,'0'0,"0"0,0 0,0 0,0 0,0 0,0 0,0 0,0 0,0 0,0 0,26 0,1 0,12 0,-12 26,-14 1,0 12,-13 1,0 13,-13 0,0-13,0-1,13-12,0-1,13-26,13-13,-12 0,-14 13,13-13</inkml:trace>
  <inkml:trace contextRef="#ctx0" brushRef="#br0" timeOffset="4160.0782">3719 5953,'0'0,"0"0,0 0,0 0,0 0,0 0,0 0,0 0,0 0,0 0,0 0,0 0,0 0,0 0,0 0,0 0,0 0,0 0,0 0</inkml:trace>
  <inkml:trace contextRef="#ctx0" brushRef="#br0" timeOffset="4666.9248">3124 3268,'0'0,"0"0,0 0,0 0,0 0,0 0,0 0,0 0</inkml:trace>
  <inkml:trace contextRef="#ctx0" brushRef="#br0" timeOffset="5587.8075">8458 3188,'0'0,"0"0,0 0,0 0,0 0,0 0,0 0,0 0,0 0,0 0,0 0,0 0,0 0,0 0,0 0,0 0,0 0,0 0,0 0,0 0,0 0,0 0,0 0,0 0,0 0,0 0</inkml:trace>
  <inkml:trace contextRef="#ctx0" brushRef="#br0" timeOffset="6291.7315">8193 5768,'0'0,"0"0,0 0,0 0,0 0,0 0,0 0,0 0,0 0,26-13,1-1,-1 14,-12-13,12 0,-26 13,13-13,-13 13,0 0,0-13,0 26,-13-13,13 0,-13 0,13 0,0 0,0-13</inkml:trace>
  <inkml:trace contextRef="#ctx0" brushRef="#br0" timeOffset="7008.6525">9172 3096,'0'0,"0"0,0 0,0 0,0 0,0 0,0 0,0 0,0 0,0 26,0 14,-13 13,13-14,13 14,-13-13,14 0,12-14,0 1,1-1,-1-13,14-13,-13-13,12 13,-12-13,-1-14,-13 1,1-14,-28 1,14-1,-13 0,-13 0,-1 14,1 0,-14 12,0 14,1 14,-14 12,53-39</inkml:trace>
  <inkml:trace contextRef="#ctx0" brushRef="#br0" timeOffset="7497.6248">9490 5146,'0'0,"0"0,0 0,0 0,0 0,0 0,0 0,0 40,0 26,13 13,-13 14,0-14,13 1,-13-14,0-13,0-14,0-12,0-14,0-13</inkml:trace>
  <inkml:trace contextRef="#ctx0" brushRef="#br0" timeOffset="8536.7055">3177 3082,'0'0,"0"0,0 0,0 0,0 0,0 0,0 0,0 0,0 0,0 0,-27 40,1 0,-1 13,14 0,0-14,13 14,0-13,0 13,26-13,1-1,-1-12,1-1,12-13,1-13,-14-13,14 0,-13-14,-1-12,-13 12,1-12,-14-1,0 0,0 1,-14 12,-12 1,-1-1,1 27,-14 13,14 1,-14 12,14 1,26-27</inkml:trace>
  <inkml:trace contextRef="#ctx0" brushRef="#br0" timeOffset="9152.2639">3785 5649,'0'0,"0"0,0 0,0 0,0 0,0 0,14 40,-1 39,13 14,-12 12,-1-12,0-14,0-13,-13-13,0-13,0 0,14-27,-14 13,0-12,0-14</inkml:trace>
  <inkml:trace contextRef="#ctx0" brushRef="#br0" timeOffset="10106.2795">10562 3360,'0'0,"0"0,0 0,0 0,0 0,0 0,0 0,0 0,0 0,0 0,0 0,0 0,0 0,0 0,0 0,0 0,-13 40,13 13,0-27,0 1,0-1,0-13,0 1,0-1,0-13,0-13,0-14,0-12,0-14,13-14,0 1,1 13,-1-13,0 27,0-14,0 26,1 1,12 12,1 14,12 14,-12-1,13 13,-14 1,0-1,1 14,-14 0,0-1,1 1,-1-13,-13 12,0 1,0 0,-13-14,-1 1,14-27</inkml:trace>
  <inkml:trace contextRef="#ctx0" brushRef="#br0" timeOffset="10532.6344">10350 3506,'0'0,"0"0,0 0,0 0,0 0,0 0,40 0,26-13,0-1,14 1,-14 0,-13-14,13 1,-13-1,0 1,0-14,-13 14,13-14,-14 14,-12-14,12 0,-12 14,-1-1,-12 1,12 26,-13 0,1 13,-1 27,-13 0,0 12,0 15,0-1,13-13,-13 0,0-40</inkml:trace>
  <inkml:trace contextRef="#ctx0" brushRef="#br0" timeOffset="11160.5231">10814 5702,'0'0,"0"0,0 0,0 0,0 0,0 0,0 0,0 0,0 0,0 0,0 0,0 0,0 0,13-66,0-40,13 0,1 0,13 14,-14-1,1 40,-1 13,-13 1,14 25,-14 14,13 14,-12 12,12 14,-13-1,1 14,-1 0,0 13,0-13,-13 0,0-13,0-14,0-12,0-1,0 0,0-13</inkml:trace>
  <inkml:trace contextRef="#ctx0" brushRef="#br0" timeOffset="11345.1992">10761 5569,'0'0,"0"0,0 0,0 0,0 0,0 0,39-26,14 0,13-14,-52 27,-14 13,13-14</inkml:trace>
  <inkml:trace contextRef="#ctx0" brushRef="#br0" timeOffset="11801.8254">11608 5239,'0'0,"0"0,0 0,0 0,0 0,0 0,0 0,0 0,0 0,0 0,0 0,26 0,1 13,-1 0,-13 14,14-1,-27 14,0 0,0-1,-27-12,14 12,0-12,-14-1,27-13,-13 1,13-1,0 0,13-13,27 0,-13 0,65-26,1-14,-14 0</inkml:trace>
  <inkml:trace contextRef="#ctx0" brushRef="#br0" timeOffset="13318.0282">3560 3321,'0'0,"0"0,0 0,0 0,0 0,0 0,0 0,0 0,0 0,0 0,27 0,-1 0,14 13,0-13,-1 0,14 0,14 0,-14 0,13 0,0 0,0-13,27 13,-1 0,1 0,-14 0,14-14,-14 14,14 14,-13-14,-1 13,0-13,14 13,0-13,-14 13,14-13,-14 13,14-13,-1 0,1 14,0-14,-1 13,14-13,-13 0,13 0,-14 0,14-13,0 13,-13 0,13-14,-14 1,1 13,0-13,-1 13,1-13,-14 13,14-13,-14 13,1-14,13 14,-1-13,-12 13,-1-13,0 0,14-1,-14 1,1 13,-1-13,-26 13,-13 0,0 0,-1-13,-12 26,-14-13,14 0,-14 0,-13-13,13-1,-13 14,13 0</inkml:trace>
  <inkml:trace contextRef="#ctx0" brushRef="#br0" timeOffset="14495.5421">3349 3360,'0'0,"0"0,0 0,0 0,0 0,0 0,0 0,53 27,-1 12,15 1,-14 13,13 0,26 13,1-13,0 13,-1 0,1 0,0-13,-1 27,14-14,-13 13,13-13,-14 0,14 1,-13-14,13 13,-14-13,14 13,-26 0,12 0,1-13,-14 13,14-13,-13-13,-1-1,14 1,-14 0,0-1,1-12,-1 13,14-14,-14 1,1-14,-14 13,13 1,-12 12,-1-12,13-1,-13 1,0-1,1 1,-14-14,26 0,-13 0,14 14,-27-14,13 0,13 0,-13 1,14-1,-1 0,-13 0,-13-13,0 14,13-1,-13-13,0 13,0 0,0 1,-13-1,13 0,-13 13,-1-12,1-1,-14 0,14 14,-13-27,-1 13,-13 0,1-13,-1 13,0-13,0 0,-13 0,0 0,0 0,0 0</inkml:trace>
  <inkml:trace contextRef="#ctx0" brushRef="#br0" timeOffset="15472.0381">4222 6165,'0'0,"0"0,0 0,0 0,0 0,0 0,0 0,0 0,0 0,0 0,53-40,0-13,0 0,13 0,27-26,-1 0,14-1,-13 14,0-13,-1-1,14 1,-13 13,-1-14,1 14,13-13,-13 13,-1-14,1 1,0 0,-1 13,1-1,0 1,-14 0,14 0,-1 0,1 0,0-1,-14 1,14 13,-14-13,14 13,-14 0,1-13,-1 13,14 0,-14-13,0 0,1 13,-1-13,14 13,-14 0,-13 14,14-1,-14 0,0 1,14-1,-41 13,14 1,-26 13,13-1,-27 1,0 13,0-13,-13 13,13 0,-13 0</inkml:trace>
  <inkml:trace contextRef="#ctx0" brushRef="#br0" timeOffset="16288.6968">4249 6138,'0'0,"0"0,0 0,0 0,0 0,0 0,66 0,0 0,13 0,27 0,13-13,-13 0,13 0,14-1,-14 1,13 0,-13 0,14 0,-1-1,14-12,-14 13,0-14,1 14,-1 0,0-1,1 1,-1 0,-13 13,0-13,1 0,-1 13,0-14,0 1,-13 0,13 0,-13-14,0 14,0 0,-14-1,1 1,-14 0,-26 13,-13-13,-14 13,1 0,-14 0,-13-13,0-1,0 1,0 13</inkml:trace>
  <inkml:trace contextRef="#ctx0" brushRef="#br0" timeOffset="17161.786">4606 2606,'0'0,"0"0,0 0,0 0,0 0,0 66,13 0,-13 14,0-1,13-13,-13 14,0-27,0 0,0-14,0-12,0-1,0-13,0 1,0-1,0-26,-13-1,13-12,0-27,-13 0,13-13,0 13,13 0,-13 0,13 14,1-1,12 13,14-12,0 12,-14 14,14 0,-14 13,1 0,-1 26,-13 1,-26 12,13 1,-26 0,12 13,-12-14,13 1,0 0,13-40</inkml:trace>
  <inkml:trace contextRef="#ctx0" brushRef="#br0" timeOffset="17452.8807">5082 2619,'0'0,"0"0,0 0,-13 53,0 40,0 0,0-1,-1-13,14-12,0-14,0-1,14-25,-1-1,13-12,1-28,12 1,-12 0,-1-14,1 14</inkml:trace>
  <inkml:trace contextRef="#ctx0" brushRef="#br0" timeOffset="17845.8201">5307 3228,'0'0,"0"0,0 0,0 0,0 0,0 0,0 0,0 0,0 0,0 0,0 0,14-53,-1-13,-13 0,13 0,0-1,1 15,-1-1,0 13,0 13,1 1,-1 13,13 0,-12 26,12 0,0 0,1 27,-14-14,14 27,-14-13,13 13,-12-13,-1-1,-13 1,0-14,13-12,-13-1,0-13</inkml:trace>
  <inkml:trace contextRef="#ctx0" brushRef="#br0" timeOffset="18062.5206">5321 3175,'0'0,"0"0,0 0,0 0,0 0,0 0,53-13,-40 0,-13 13,0 0,13-14,0 14</inkml:trace>
  <inkml:trace contextRef="#ctx0" brushRef="#br0" timeOffset="18342.1341">5983 2778,'0'0,"0"0,0 0,0 0,0 0,0 66,0 0,-14 1,14-1,0-13,-13 0,13-27,0 0,0-12,0-1,0-26,13-1,1-25,-1-1,0-39,13 13</inkml:trace>
  <inkml:trace contextRef="#ctx0" brushRef="#br0" timeOffset="18581.6299">6181 2553,'0'0,"0"0,0 0,0 0,0 0,0 0,0 53,13 13,-13 14,0 26,0-14,0 1,-13-1,13-26,-13-13,13-13,0-13,0-14,0 0,0-26,13 13,-13 13</inkml:trace>
  <inkml:trace contextRef="#ctx0" brushRef="#br0" timeOffset="19195.7011">6472 2805,'0'0,"0"0,0 0,0 0,-13 66,0 0,13-13,-13 13,-1-13,14 0,-13-27,13 1,-13-1,13-13,0 1,0-28,0 1,13-27,0-26,14-26,12 12,-12 14,-1 13,1 14,-1 12,1 1,-14 12,0 28,1-1,-14 13,0 1,0 13,0-1,-14-12,14 12,-13-12,13-14,0 0,13 0,1-13,-14 0,13 14,13-14,-13 13,1 0,-1 0,-13 14,0-1,-13 1,-14 12,1 1,-14-13,14-1,-14 1,13-14,1-13,13 0,-1 0</inkml:trace>
  <inkml:trace contextRef="#ctx0" brushRef="#br0" timeOffset="19529.2717">6949 2844,'0'0,"0"0,0 0,0 0,0 0,-14 53,1 13,0 0,13-13,-13 0,13-13,-13-14,13-12,0-1,0-13,0 0,13-27,-13 27,0-13,0 13</inkml:trace>
  <inkml:trace contextRef="#ctx0" brushRef="#br0" timeOffset="19770.7144">7055 2474,'0'0,"0"0,0 0,0 0,0 0,0 0,39 40,1 12,-14 15,1-1,13 26,-27 14,-13 0,-13 0,-14-14,-13 28,-12-15,12-12,27-80</inkml:trace>
  <inkml:trace contextRef="#ctx0" brushRef="#br0" timeOffset="20613.6511">5228 6297,'0'0,"0"0,0 0,0 0,0 0,0 0,0 0,13 53,1 26,-1 14,0 39,-13-52,13-1,-13-13,13-13,-13 0,0-27,0-12,-13-1,13-26,-13-27,0 0,13-39,0-27,13 0,13 14,1-1,-1 14,1 26,-1 13,1 14,-1 12,1 1,-1 26,-13 1,1 25,-14 1,0 13,-14-13,1 13,-13-14,-1 1,-12 0,12-14,27-26</inkml:trace>
  <inkml:trace contextRef="#ctx0" brushRef="#br0" timeOffset="20955.8128">5996 6178,'0'0,"0"0,0 0,0 0,-13 53,-27 40,27 12,-14 1,14 0,0-13,13-27,0-13,13 0,13-27,1 1,-1-27,14-14,-14 1,1 13,-27 0</inkml:trace>
  <inkml:trace contextRef="#ctx0" brushRef="#br0" timeOffset="21343.0794">6380 6853,'0'0,"0"0,0 0,0 0,0 0,0 0,0-40,13-39,0-27,0 0,14 0,-1 40,1 13,-14 0,13 27,-12-1,12 27,-13 27,1-1,-1 40,0 0,0 14,1-27,-14 0,13-14,-13 1,0-13,13-1,-13-13,0 0</inkml:trace>
  <inkml:trace contextRef="#ctx0" brushRef="#br0" timeOffset="21560.1771">6393 6720,'0'0,"0"0,0 0,0 0,0 0,0 0,53-39,-40 39,0-13,0 13,-13-14,14 14</inkml:trace>
  <inkml:trace contextRef="#ctx0" brushRef="#br0" timeOffset="21965.0192">7002 6548,'0'0,"0"0,0 0,0 0,0 0,0 0,0 0,0 0,0 0,0 0,26-13,14 26,-14 1,1 12,-14 14,-13 0,0 12,-13 1,0-13,-14 0,14-1,0-12,-1-14,14-13,0 0,14-26,12-1,-26 27,13 0,-13-13</inkml:trace>
  <inkml:trace contextRef="#ctx0" brushRef="#br0" timeOffset="22858.0699">7399 6112,'0'0,"0"0,0 0,0 0,0 53,0 26,0 27,0 13,-14-13,1 13,13-26,-13-27,13 0,0-26,-13-14,13-13,0-13,0-13,0-13,0-14,13-13,0-13,14-27,-14 14,13 26,1 0,-1 27,1 12,-14 14,14 14,-14 12,-13 14,13-1,-13 1,0 0,0-1,-13-12,13-14,0 0,0-13,-13 0,13-13,0-13,0-27,13-27,13 1,1-14,12 14,-12 26,-1 13,1 1,-14 12,0 14,14 13,-14 13,-13 14,0 12,0 14,0 0,-13 0,0-13,-14 0,14-14,0-13,13 0,0-13,13-13,0 0,0 13,14-13,-1 26,-13 0,14 0,-1 14,-12 13,-1-1,-13 1,0 0,-13-14,-1 1,1-1,0 0,0-12,13-14</inkml:trace>
  <inkml:trace contextRef="#ctx0" brushRef="#br0" timeOffset="23323.0359">8180 6522,'0'0,"0"0,0 0,0 0,0 0,0 0,0 0,0 0,13-26,0-1,14 14,-14 0,0 13,14 0,-14 26,0 1,-26 12,0 14,-1-13,-12 13,-1-14,1 1,13 0,-1-27,14 13,14-12,12-28,14 1,13-13,26-14,1-13,-14-13</inkml:trace>
  <inkml:trace contextRef="#ctx0" brushRef="#br0" timeOffset="23590.6289">8616 6125,'0'0,"0"0,0 0,0 0,0 0,0 0,0 0,27 40,-1 13,14 39,-13 14,-27-66,0-27,0 14</inkml:trace>
  <inkml:trace contextRef="#ctx0" brushRef="#br0" timeOffset="24529.6761">7041 4088,'0'0,"0"0,0 0,0 0,0 0,0 0,0 40,14 26,-1-13,0 13,0 0,1 0,-14-13,13-13,-13-14,13 1,-13-14,0 0,0 0,0-13,0-13,-13-13,0-14,13-13,-14-26,14-14,0 27,14 13,-1-13,-13 26,13 0,0 1,0 25,1 1,-1 13,0 13,0 1,1 25,-14 1,13 0,-13-1,-13 14,-1-13,1-14,0 1,0-1,-14-12,14-1,13-13</inkml:trace>
  <inkml:trace contextRef="#ctx0" brushRef="#br0" timeOffset="24823.8341">7452 3770,'0'0,"0"0,0 0,0 0,0 0,0 0,0 0,0 53,0 13,-14 14,28 12,-14-12,13-1,0-26,0 0,14-27,-1-12,14-14,-14-14,1-12,-1-1</inkml:trace>
  <inkml:trace contextRef="#ctx0" brushRef="#br0" timeOffset="25275.0064">7730 4392,'0'0,"0"0,0 0,0 0,0 0,0 0,0 0,0 0,-14-40,14-13,0-26,0 0,14-1,-14 14,13 13,0 0,-13 27,13-1,1 1,-1 13,13 13,1 0,-1 13,-13 13,14 14,-1 0,1 13,-14-14,14 14,-1 0,0-13,1-14,-1 1,-12-14,-1 0,0-13,0 14,-13-14</inkml:trace>
  <inkml:trace contextRef="#ctx0" brushRef="#br0" timeOffset="25493.4074">7756 4207,'0'0,"0"0,0 0,0 0,0 0,0 0,0 0,0 0,0 0,0 0,0 0,0 0,0 0</inkml:trace>
  <inkml:trace contextRef="#ctx0" brushRef="#br0" timeOffset="25763.1241">8233 3810,'0'0,"0"0,0 0,0 0,0 0,0 0,0 0,0 40,0-1,0 14,0 0,0 0,0 0,0-26,0 12,0-12,0-27,0 0,13 0,-13 0</inkml:trace>
  <inkml:trace contextRef="#ctx0" brushRef="#br0" timeOffset="26064.6724">8365 3413,'0'0,"0"0,0 0,0 0,0 0,13 66,14 27,-1 26,-13 0,14 13,-14-13,0-13,14-26,-27-14,13-27,0 1,0 0,1-27,-14 0,13 0,-13-13</inkml:trace>
  <inkml:trace contextRef="#ctx0" brushRef="#br0" timeOffset="26774.8374">8683 3836,'0'0,"0"0,0 0,0 0,0 40,0 13,0 0,-14 0,14 0,0-27,0 14,0-27,-13 14,13-14,0-13,0-13,0-1,0-25,0-1,0-26,0 13,13-13,-13 13,14 0,12 13,-13 1,1 12,12 14,0 13,-12 0,-1 26,0 1,0-1,-13 14,0-14,0 14,0-13,0-14,0 0,0 0,0 1,0-14,14 0,12-14,-13 14,14 0,-1 0,-12 14,12-14,0 26,-12 0,-14 1,-14 13,1-14,0 14,-27-1,14-12,-14-1,0-12,1-1,-1-13,14-13,-1-1,1-12,26 26</inkml:trace>
  <inkml:trace contextRef="#ctx0" brushRef="#br0" timeOffset="27263.8819">9159 3903,'0'0,"0"0,0 0,0 0,0 0,0 0,0 0,0 0,0 0,27 13,-1 0,0 14,-12-1,-1 14,-13 13,0 0,-13-14,-14 14,1-13,13-1,-14-12,14-14,0 14,13-14,0-13,13 0,13-13,14-14,0 14,13-27,0 14,0-14,-1 0</inkml:trace>
  <inkml:trace contextRef="#ctx0" brushRef="#br0" timeOffset="27550.5794">9556 3638,'0'0,"0"0,0 0,0 0,0 0,0 0,13 53,27 26,-13-13,-14 40,0-26,-13-14,-26 13,12-26,-39 13,14-13,39-40</inkml:trace>
  <inkml:trace contextRef="#ctx0" brushRef="#br0" timeOffset="28132.5593">7756 4207,'0'0,"0"0,0 0,0 0,0 0,0 0,0 0,0 0,0 0,0 0,0 0,0 0,0 0,0 0,53-27,-13 1,-14 0,14-1,-40 27,13 0</inkml:trace>
  <inkml:trace contextRef="#ctx0" brushRef="#br0" timeOffset="29969.6658">3362 4061,'0'0,"0"0,0 0,0 0,0 0,0 0,-13 27,-1 26,1 0,-13 26,-1 0,1 1,-1-14,14 0,-13-13,12-13,1-14,0-13,0 1,13-14,-14 0,14-27,0 1,0-1,0-12,14-1,12-13,-13 0,27 0,-14-13,14 13,0-13,13 13,-13 13,12 1,-12 25,0 1,-14 13,1 13,-14 14,0 13,-13 12,-13 1,-13 13,-14 1,0-1,-13-40,14 14,-14-27,13 14,0-27,14 13,26-13</inkml:trace>
  <inkml:trace contextRef="#ctx0" brushRef="#br0" timeOffset="30300.8165">3732 3942,'0'0,"0"0,0 0,0 0,0 0,0 0,0 0,0 40,-13 13,0 40,0 12,-14 14,1-13,13 0,13-40,-14-13,14 0,0-13,14-14,12-13,-13-13,1 14,-14-14</inkml:trace>
  <inkml:trace contextRef="#ctx0" brushRef="#br0" timeOffset="30744.9582">3931 4855,'0'0,"0"0,0 0,0 0,0 0,0 0,0 0,0-40,0-26,13 0,0-40,14 0,-1 14,1 12,-1 28,-12-1,12 13,-13 14,1 12,-1 14,13 14,-13 25,1 1,-1 13,-13 0,13 0,0 13,-13-13,14 0,-1 0,0-14,0 1,-13-27,14 0,-14 1,0-1</inkml:trace>
  <inkml:trace contextRef="#ctx0" brushRef="#br0" timeOffset="31007.8524">3971 4657,'0'0,"0"0,0 0,0 0,0 0,0 0,0 0,0 0,26-14,14-12,13 0,0-1,-14-13,-25 27,-1 13,0 0,-13-13</inkml:trace>
  <inkml:trace contextRef="#ctx0" brushRef="#br0" timeOffset="31789.653">4460 4511,'0'0,"0"0,0 0,0 0,0 0,0 0,0 0,0 0,27-13,-1-14,1 14,-1 13,-12 0,12 13,0 1,-12 12,-14 14,0 0,-14 12,1 1,0-13,-13 13,12-27,1 1,0-1,0-12,13-1,0 0,13-13,0-13,14 0,12-14,1-13,0-12,-1-1,1-14,0-12,-1 0,1-14,-13 14,-14 13,13 13,-26 0,0 0,14 0,-14 26,0 1,0 13,13 13,-13 0,0 26,0 14,0 26,0 27,-13-14,-1 27,1-14,-13 14,12-13,-12 0,13-41,-1 1,1 0,13-26,-13-14,26 0,-13-13,0 0,0 0</inkml:trace>
  <inkml:trace contextRef="#ctx0" brushRef="#br0" timeOffset="32479.6617">5135 4339,'0'0,"0"0,0 0,0 0,0 0,-13 53,0 0,0 0,-1 0,1-13,13-14,-13 0,13 1,0-14,-13-13,13 0,0-26,13-1,0-12,0-14,14-14,26-12,-27 26,14 0,-13 14,-1 12,0 1,1 12,-1 1,-12 26,-1 14,-13-1,0 14,0 0,0-1,-13-12,-1-1,14-12,0 12,0-13,0-13,0 13,14-13,-14-13,13 13,0 0,0 0,1 13,-1 1,0-1,-13 13,-13 14,13-13,-27 25,14-12,-27 0,14-14,-27 1,13-1,1-26,-1 0,0-13,40 26</inkml:trace>
  <inkml:trace contextRef="#ctx0" brushRef="#br0" timeOffset="32826.5193">5638 4352,'0'0,"0"0,0 0,0 0,0 0,0 0,0 53,0 13,-13 1,0-14,13-1,-13-12,13-13,-14-1,14-13,0-13,0 0,0 0</inkml:trace>
  <inkml:trace contextRef="#ctx0" brushRef="#br0" timeOffset="33163.7214">5916 3903,'0'0,"0"0,0 0,0 0,0 0,0 53,14 26,-1 0,0 27,-13 0,0 13,-13-13,0-14,-14 1,-26-14,0 1,13-14,40-53</inkml:trace>
  <inkml:trace contextRef="#ctx0" brushRef="#br0" timeOffset="35747.188">12574 3188,'0'0,"0"0,0 0,0 0,0 0,0 0,0 0,0 0,0 0,0 0,13 53,-13 0,13 26,-13-12,14-14,-14-1,0 1,0-26,0-1,0 1,0-14,-14 0,14-13,-13-13,0-14,0-12,-1-14,1-26,13-14,0 14,13-1,1 27,-1 0,13 0,1 27,12-1,1 1,0 26,0 13,-14 0,14 27,-14-13,1 12,-14 14,0-13,-26 13,0-13,-14 12,1-12,-14 0,0-14,-13 1,27-1,26-26</inkml:trace>
  <inkml:trace contextRef="#ctx0" brushRef="#br0" timeOffset="36503.577">13169 2950,'0'0,"0"0,0 53,-13 40,0 12,13 15,0-15,0 1,13-13,14-14,-1-26,1-26,-1-1,1-26,-1 0,1-13,-1-14,0 1,1-1,-1 14,-12 13,-1 0,-13 13,0 1,0-14,-13 13,13-13,0 0,0 13,0-13,0 0,0 0,0-13,13 0,-13-27,0-13,13-26,0-27,1 0,-1 13,13 1,-12 26,-1 13,-13 13,13 14,0-1,0 27,1 13,-1 14,13 12,1 14,-1-13,1 26,-1-13,1 0,-14 0,13-13,-12-1,-1 1,0-13,-13 12,0-39</inkml:trace>
  <inkml:trace contextRef="#ctx0" brushRef="#br0" timeOffset="36754.5136">13421 3638,'0'0,"0"0,0 0,0 0,0 0,0 0,40-26,13-1,-40 14,0 13,-13-13,13 13</inkml:trace>
  <inkml:trace contextRef="#ctx0" brushRef="#br0" timeOffset="37003.9049">13977 3149,'0'0,"0"0,0 0,0 0,0 0,13 39,0 1,-13 26,14 13,-1-26,-13 14,0-15,13-25,-13 13,0-14,13-13</inkml:trace>
  <inkml:trace contextRef="#ctx0" brushRef="#br0" timeOffset="37358.0423">14255 2818,'0'0,"0"0,0 0,0 0,0 0,26 66,27 27,-26 12,12 1,-25 13,-14 0,0 0,-14 0,1-26,-13 0,-1-27,1-26,-1-27,14 0,0-13,0 0,13 13</inkml:trace>
  <inkml:trace contextRef="#ctx0" brushRef="#br0" timeOffset="37688.956">14771 3400,'0'0,"0"0,0 0,0 0,0 0,0 0,0 0,26-13,14 13,0-14,-14 1,1 13,-27 0,13 0,-13 0,0-13</inkml:trace>
  <inkml:trace contextRef="#ctx0" brushRef="#br0" timeOffset="37854.9506">14744 3625,'0'0,"0"0,0 0,0 0,0 0,40 0,13-13,-53 13,13 0,-13 0</inkml:trace>
  <inkml:trace contextRef="#ctx0" brushRef="#br0" timeOffset="38359.8793">13500 3400,'0'0,"0"0,0 0,0 0,0 0,0 0,0 0,0 0,27 0,13-13,12-1,-52 14,14 0</inkml:trace>
  <inkml:trace contextRef="#ctx0" brushRef="#br0" timeOffset="44961.7878">7346 2884,'0'0,"0"0,0 0,0 0,0 0,0 0,0 0,0 0,0 0,0 0,0 0,0 0,0 0,0 0,0 0,0 0,0 0,0 0,0 0,39-13,1 0,-13-1,12 1,-12 13,-27 0,13-13</inkml:trace>
  <inkml:trace contextRef="#ctx0" brushRef="#br0" timeOffset="45233.6633">7399 3082,'0'0,"0"0,0 0,0 0,0 0,39-26,14-1,-13 1,13 0,0-1,-40 14,0 13,-13 0</inkml:trace>
  <inkml:trace contextRef="#ctx0" brushRef="#br0" timeOffset="45512.052">8074 2553,'0'0,"0"0,0 0,0 0,0 0,0 0,13 27,-13 12,0 28,13-1,-13 0,13 0,-13-53,0 0</inkml:trace>
  <inkml:trace contextRef="#ctx0" brushRef="#br0" timeOffset="46262.5816">8828 6892,'0'0,"0"0,0 0,0 0,0 0,0 0,0 0,0 0,0 0,0 0,27-13,12-13,-12 12,13-12,-14 13,-26 13,0 0</inkml:trace>
  <inkml:trace contextRef="#ctx0" brushRef="#br0" timeOffset="46528.8001">8643 7210,'0'0,"0"0,0 0,0 0,0 0,0 0,40-13,26-1,0-12,0 0,0-14,0 13,1-12,-1-1,0 27</inkml:trace>
  <inkml:trace contextRef="#ctx0" brushRef="#br0" timeOffset="46833.6265">9424 6628,'0'0,"0"0,0 0,0 0,0 0,0 0,0 0,13 40,-13 12,13 15,-13-1,13 0,-13-13,14-14,-14 1,0-13,13-1</inkml:trace>
  <inkml:trace contextRef="#ctx0" brushRef="#br0" timeOffset="47578.8759">8206 4564,'0'0,"0"0,0 0,0 0,0 0,0 0,0 0,0 0,0 0,0 0,0 0,0 0,0 0,0 0,27 27,-1 12,1 1,-1 0,0-1,-12-12,-1-27,-13 0,0 13</inkml:trace>
  <inkml:trace contextRef="#ctx0" brushRef="#br0" timeOffset="47871.8463">8180 4842,'0'0,"0"0,0 0,0 0,0 0,0 0,0 0,0 0,26 13,1-13,-1 0,1 0,-1 0,14-26,-1-1,-12 1,-1-14,-12 40,-14-13,0 13</inkml:trace>
  <inkml:trace contextRef="#ctx0" brushRef="#br0" timeOffset="48471.6712">8749 4604,'0'0,"0"0,0 0,0 0,0 0,0 0,0 0,0 0,0 0,0 0,0 0,-13 26,13 27,0-13,0 0,0-14,0 14,13-14,13-13,1 1,-1-1,1-26,-1-1,1-12,-14-14,0 1,0-14,-13 13,0 13,-13 1,0 13,-27 0,-13 13</inkml:trace>
  <inkml:trace contextRef="#ctx0" brushRef="#br0" timeOffset="49881.8383">4275 4207,'0'0,"0"0,0 0,0 0,0 0,0 0,0 0,0 0,0-27,0-12,13-27,1 13,-1-13,0 13,0 0,1 13,-1 14,-13-1,13 14,-13 0,13-1,-13 1,0 13,0-13,0 13,0 0,0-13,0 13,0 0,-13 0,13 13,-13 0,0 0,-1 14,-12 13,13-14,-1 0,1 1,0-14,0 0,13-13,0 0,-14 0,14-13,14 0,-14 0,13-14,0 1,0-1,1 14,-1 0,13 0,1-1,-1 14,-13 0,27 14,-13-1,-14 0,13 14</inkml:trace>
  <inkml:trace contextRef="#ctx0" brushRef="#br0" timeOffset="50448.8813">4818 3545,'0'0,"0"0,0 0,0 0,0 0,0 0,0 0,-13 27,-1 13,1 12,13-12,-13 13,0-26,13 12,0-12,0-1,0 1,13-14,0 13,0-12,1-1,12-13,-13 0,0-13,1-1,-1 1,0-13,0 12,-13-25,0 12,-13 1,0-1,-14 14,14 0,13 13,-13 0,13 0</inkml:trace>
  <inkml:trace contextRef="#ctx0" brushRef="#br0" timeOffset="61418.568">15380 3056,'0'0,"0"0,0 0,13 53,-13 26,13 14,-13 13,14-40,-14 13,0-13,0 0,0-13,0-13,0-13,0-1,0-13,-14 0,14-13,-13 0,13-26,-13 0,0-1,-14 1,14-14,0 0,-1-13,1 14,13-14,-13 13,13 0,13-13,-13 1,27-28,12-12,14 12,0 14,13 0,-26 39,13 14,-13 0,-1 26,1 0,-13 27,-1 0,-13 13,-13 0,0 0,-26-14,13 14,-14-13,-13 0,1-14,-1 0,14 1,-14-1,40-26</inkml:trace>
  <inkml:trace contextRef="#ctx0" brushRef="#br0" timeOffset="62152.7505">16134 2844,'0'0,"0"0,0 0,0 0,0 0,0 0,0 0,0 0,-13 40,-13 13,-1 39,1 1,-1 39,1 1,-1-14,27-53,0 0,0-13,0-13,13-14,-13-13,14-13,-1 0,0 0,-13 14</inkml:trace>
  <inkml:trace contextRef="#ctx0" brushRef="#br0" timeOffset="62609.8669">16214 3559,'0'0,"0"0,0 0,0 0,0 0,0 0,0 0,0 0,0 0,0 0,0-40,13-13,0-13,0 0,14 0,-14-1,14 15,-1 12,-13 0,0 27,1-14,-1 14,0 13,14 0,-1 13,-13 14,14-1,-14 14,0 0,14-1,-14 1,0 13,14-13,-14-14,0 1,14-1,-14-13,-13-13</inkml:trace>
  <inkml:trace contextRef="#ctx0" brushRef="#br0" timeOffset="62832.9794">16121 3466,'0'0,"0"0,0 0,0 0,0 0,0 0,0 0,0 0,0 0,40 0,13-26,-27 26,-13-14,1 14,-1 0</inkml:trace>
  <inkml:trace contextRef="#ctx0" brushRef="#br0" timeOffset="63381.7683">16796 3082,'0'0,"0"0,0 0,0 0,0 0,0 53,-13 13,13-13,0 14,0-28,0 1,0-14,-13 1,13-1,0-26,0 0,0-26,0-1,13-12,0-14,27-13,-14-14,1 1,-1 26,-13 0,14 13,-14 14,0 13,14-1,-14 28,0 25,0 27,-13 27,0 13,0 0,-13 0,13-1,-13-25,13-27,-13-14,26-12,0-1,0-26,1-13,-1 13,-13 0</inkml:trace>
  <inkml:trace contextRef="#ctx0" brushRef="#br0" timeOffset="64029.7208">17312 3056,'0'0,"0"0,0 0,0 0,-13 53,13-13,0 12,0 1,-13 14,13-28,-14 1,14-14,0 1,-13-14,13-13,-13 0,13 0,0-26,0-14,0-13,13 0,0-13,14 0,-14 13,14 0,-1 13,-13 1,14 12,-14 14,0 0,1 26,-1 0,0 14,-13-1,0 0,0 14,0-27,-13 14,26-14,-13 0,13 1,0-1,1-13,25 26,-25-13,12 1,1-1,-14 13,0 1,0-14,-13 14,0 12,-26-12,-1-1,1 1,-14-14,0 0,1 0,-1-13,14-13,-14 13,13-13,27 13</inkml:trace>
  <inkml:trace contextRef="#ctx0" brushRef="#br0" timeOffset="64326.8565">17868 3122,'0'0,"0"0,0 0,0 0,0 0,0 0,0 40,0 13,0 0,0 0,-13-1,13-12,13-13,-13-1,0-13,0-13,-13 0</inkml:trace>
  <inkml:trace contextRef="#ctx0" brushRef="#br0" timeOffset="64619.4591">17934 2712,'0'0,"0"0,0 0,0 0,0 0,0 0,40 53,0 53,-14 0,14-1,-14 1,1 13,-27-26,0 0,-13-14,-14-13,1-26,-1-14,-13 1,14-14,26 0</inkml:trace>
  <inkml:trace contextRef="#ctx0" brushRef="#br0" timeOffset="65158.0183">18239 2924,'0'0,"0"0,0 0,0 0,0 53,13-1,-13 15,0-1,0 13,0 1,0-14,-13 0,13-13,0-27,0 1,0-14,-14 0,14-26,0-27,0 1,-13-28,13-12,13-14,-13 27,14 13,-1 0,0 0,14 14,12 12,1 1,0 13,-1-1,-12 14,13 14,-14 12,-13 1,1-1,-14 14,-14-1,1-12,-13 13,-1-14,1-13,-1 0,1 1,26-14</inkml:trace>
  <inkml:trace contextRef="#ctx0" brushRef="#br0" timeOffset="65429.7815">18861 2672,'0'0,"0"0,0 0,-27 53,1 13,-1 27,-12 13,12-14,1 1,26 0,0-40,13-1,0-12,27-13,-14-27,1 13,-27 0</inkml:trace>
  <inkml:trace contextRef="#ctx0" brushRef="#br0" timeOffset="66122.6811">19046 2963,'0'0,"0"0,0 0,0 53,0-13,-13 13,13-13,0-1,0 1,0-27,-13 14,13-14,0 0,-14-13,14 0,-13-13,13-14,0 1,0-14,0-13,13 14,1-14,-1 13,0 14,14-1,-14 1,13 12,1 1,-1 13,1 0,-14 13,13 1,-26 12,0-13,0 14,-13-1,0-13,13 1,-13-1,13 0,0-13,0 0,13 13,13-13,-12 0,12 14,-13-1,1 0,12 0,-26 14,13-1,-13 1,0-1,-26 1,-1-1,-12 1,-1-14,0 0,0 0,1-26,12 13</inkml:trace>
  <inkml:trace contextRef="#ctx0" brushRef="#br0" timeOffset="66425.7076">19562 3043,'0'0,"0"0,0 0,0 0,0 0,0 0,-13 39,13 14,13 0,-13 0,0-13,13-14,-13 1,0-14,0-13,0 0</inkml:trace>
  <inkml:trace contextRef="#ctx0" brushRef="#br0" timeOffset="66720.4017">19655 2633,'0'0,"0"0,0 0,0 0,0 0,0 0,26 39,1 27,26 27,-14 0,1 12,-13-12,-14 13,-13-13,-27-1,1-12,-27-28,0 1,-13 0,13-13,53-27</inkml:trace>
  <inkml:trace contextRef="#ctx0" brushRef="#br0" timeOffset="67026.7231">20105 2712,'0'0,"0"0,0 0,0 0,0 0,0 66,13 0,-13 0,13 14,-13-1,14-13,-14-13,0 0,13-13,-13 0,0-14,-13-13</inkml:trace>
  <inkml:trace contextRef="#ctx0" brushRef="#br0" timeOffset="67251.3711">19787 3162,'0'0,"0"0,0 0,0 0,53-13,13-1,14 14,-1-26,14-1,0 1,-1-14,-12 14</inkml:trace>
  <inkml:trace contextRef="#ctx0" brushRef="#br0" timeOffset="67818.7882">20621 2606,'0'0,"0"0,0 0,0 0,0 53,-13 13,13 0,-13 14,-1-14,14 13,-13-13,0 1,0-1,-1-27,14 1,-13-13,13-14,-13-13,0-13,0-14,13-13,0-26,0-13,13-14,0 14,13 26,-12 0,12 0,1 27,-1-14,1 27,-1 0,14-1,-14 28,1-1,-1 26,-13 1,-13 13,0 0,-26 0,-1 0,1-14,0-12,-1-1,1-26,-1 0,27 0,-13 0,13 0</inkml:trace>
  <inkml:trace contextRef="#ctx0" brushRef="#br0" timeOffset="68097.8403">21058 2355,'0'0,"0"0,0 0,0 0,0 0,0 0,0 0,0 0,0 0,-13 92,-14 1,-13 26,1 0,12 0,14-13,13-13,0-14,13-39,1-14,12 1,14-27,-1 0,-12 0,-27 0</inkml:trace>
  <inkml:trace contextRef="#ctx0" brushRef="#br0" timeOffset="68503.9091">21124 3188,'0'0,"0"0,0 0,0 0,0 0,0 0,0 0,13-39,14-14,12-27,1-26,13 1,0 38,-13 1,-1 13,-12 0,13 27,-14 0,1 12,-14 28,13-1,-12 26,-1 1,0 0,0 13,-13 0,13 13,1-13,-1 0,0 0,0-14,14 1,-14 0,-13-40</inkml:trace>
  <inkml:trace contextRef="#ctx0" brushRef="#br0" timeOffset="68740.6541">21045 2924,'0'0,"0"0,0 0,0 0,0 0,53 13,0-13,13 0,-40-13,-13 13,1 0,-1 0</inkml:trace>
  <inkml:trace contextRef="#ctx0" brushRef="#br0" timeOffset="69073.7487">21865 2712,'0'0,"0"0,0 0,0 0,0 0,0 0,0 40,-13 13,0 0,0-1,13 1,-14-13,14 0,-13-14,13-13,0-13,0 14,0-14,0-14,0 1</inkml:trace>
  <inkml:trace contextRef="#ctx0" brushRef="#br0" timeOffset="69402.6501">22064 2209,'0'0,"0"0,0 0,0 0,0 0,0 0,0 0,0 0,0 0,0 0,0 53,0 13,-13 40,-1 26,-12 14,13-14,-1-26,1 0,0-27,13-26,0 0,-13-13,13-14,-14 1,14-14,0 0</inkml:trace>
  <inkml:trace contextRef="#ctx0" brushRef="#br0" timeOffset="70177.6183">22276 2566,'0'0,"0"0,0 0,0 0,-14 67,1-1,0 0,13 13,-13-13,-1 1,14-15,0 1,-13-26,13-14,0 14,0-27,-13-14,13 1,0-27,0 1,13-41,-13-12,13 39,14-13,-14 13,14 0,-1 0,1 13,-1 27,14 0,-14 13,1 0,-1 13,1 13,-14 1,-13-1,0 14,-13 0,-1-14,1 1,0-1,0-13,-1 1,14-1,-13 0,13 0,0-13,13 0,1 0,-1 0,0 0,0 0,1 14,-1-1,-13 0,13 0,-13 14,-13-1,0 1,-14-1,1 14,-14-27,0 13,-13-12,14-1,-1-13,13-13,1-1,-1 14,27 0</inkml:trace>
  <inkml:trace contextRef="#ctx0" brushRef="#br0" timeOffset="70692.7459">22620 3003,'0'0,"0"0,0 0,0 0,0 0,0 0,0 0,0 0,0 0,0 0,0 0,0 0,0 0,0 0,0 0,0 0,0 0,13 53,-13 0,-13 0,-1 0,-12 0,-14 0,14-14,-1-12,1-1,13-13,13 1,-14-1,28-13,-1 0,13-13,14 13,13-14,-13 14,-14-13,1 0,-14 13,0-13</inkml:trace>
  <inkml:trace contextRef="#ctx0" brushRef="#br0" timeOffset="71187.9359">21137 2884,'0'0,"0"0,0 0,0 0,0 0,0 0,0 0,0 0,27 0,26 0,0 0,26-13,-13 13,14-13,-14 13,0-14,-26 14,-1-13,-12 13,-14 0,14 0,-14 0</inkml:trace>
  <inkml:trace contextRef="#ctx0" brushRef="#br0" timeOffset="72224.0184">16240 3426,'0'0,"0"0,0 0,0 0,0 0,0 0,0 0,0 0,0 0,0 0,0 0,0 0,0 0,40-26,13-14,-14 14,14 13,0-14,0 14,-39 0,-14 13,13 0</inkml:trace>
  <inkml:trace contextRef="#ctx0" brushRef="#br0" timeOffset="73102.8551">22818 2064,'0'0,"0"0,0 0,0 0,0 0,0 0,0 0,0 0,0 0,27 39,12 1,14 26,14 40,-28 13,1 13,-27-12,0 12,-26 0,-13-13,-1 0,-12-26,-14-14,0-13,0-13,13-26,0-1,40-13</inkml:trace>
  <inkml:trace contextRef="#ctx0" brushRef="#br0" timeOffset="73673.5414">23308 2315,'0'0,"0"0,0 0,0 66,-13 40,13 13,0 0,0 14,0-14,-14-14,14-38,-13-15,13 1,-13-26,0-14,0-13,-1-13,1-27,0-26,0-13,13-14,0 0,0-12,0-1,26 26,-13-12,27 26,0-1,-1 41,1 0,0 12,0 1,-1 40,1-1,0 14,-14 26,-13-13,-26 13,13-13,-26-13,-1 12,1-25,-14 13,14-14,-1-13,27-13</inkml:trace>
  <inkml:trace contextRef="#ctx0" brushRef="#br0" timeOffset="73959.6171">23771 2130,'0'0,"0"0,0 0,-13 53,-14 13,1 27,0-1,-1 14,14 0,0 0,-1-14,14-39,14 13,-1-26,0 13,-13-53</inkml:trace>
  <inkml:trace contextRef="#ctx0" brushRef="#br0" timeOffset="74734.9377">23890 2434,'0'0,"0"0,0 0,0 0,-26 53,13 0,-1 0,1 13,-13-13,26 0,-14-27,1 1,13-1,0-12,-13-1,13-13,0 0,0-27,0-12,26-14,-12-27,12 14,1 13,-1 0,1 0,-1 27,0-14,1 27,13 0,-14 0,1 13,-1 13,-13 0,1 13,-14 14,0-13,0-1,-14 1,1-1,13-13,-13 0,0 1,13-1,0-13,0 13,0-13,13 13,0-13,14 14,-14-1,0 0,0 0,0 14,1-1,-14-13,0 27,-14-13,-12 12,0 1,-14-14,-13 1,13-1,-13-12,14-14,-1 0,13-14,14 1,13 0,-13 0,13 13</inkml:trace>
  <inkml:trace contextRef="#ctx0" brushRef="#br0" timeOffset="75174.6696">24274 2659,'0'0,"0"0,0 0,0 0,0 0,0 0,0 0,0 0,0 0,0 0,0 0,27 53,-14 0,0-13,-13 13,0-14,-13 14,0-13,-1-14,1 1,13-1,-13-13,13 1,0-1,13-13,0 0,14-13,-1-14,14 1,13-1,-13 1</inkml:trace>
  <inkml:trace contextRef="#ctx0" brushRef="#br0" timeOffset="75469.6811">24618 2103,'0'0,"0"0,0 0,0 0,14 67,-1 38,0 14,0 1,0 12,-13 0,0-13,-26 0,-27-13,-13-13,-14-14,14-13,53-53</inkml:trace>
  <inkml:trace contextRef="#ctx0" brushRef="#br0" timeOffset="76372.0235">14242 4458,'0'0,"0"0,0 0,0 0,0 0,0 0,0 0,0 0,0 0,0 0,39 0,14 0,13-13,-13 0,13 13,-13-13,0 13,-26 0,-1-14,1 14</inkml:trace>
  <inkml:trace contextRef="#ctx0" brushRef="#br0" timeOffset="76694.5888">14228 4895,'0'0,"0"0,0 0,0 0,0 0,0 0,0 0,0 0,40-13,13-14,26 1,-12-1,-1 1,0 13,-13-1,-27 14,1-13,-1 13,1 0,-14 0,0 13</inkml:trace>
  <inkml:trace contextRef="#ctx0" brushRef="#br0" timeOffset="77648.7713">15711 4326,'0'0,"0"0,0 0,0 0,0 0,0 0,0 0,0 0,0 0,0 0,0 0,0 0,0 0,0 0,0 26,13 14,-13 26,13 14,0-1,-13-13,0 0,14-13,-14-13,0 0,0-14,0-13,13 14,-13-14,0-13,13 13,-13-13</inkml:trace>
  <inkml:trace contextRef="#ctx0" brushRef="#br0" timeOffset="82897.0247">1310 4194,'0'0,"0"0,0 0,0 0,0 0,0 0,-13 53,13-1,0 15,0-14,13 13,1-13,-1 0,13-1,1-25,-1-1,1 1,-14-27,13 13,-12-26,-1 13,0-13,-13-14,13 1,-26-14,13 0,-26-13,12-13,-12 13,13 14,-14-1,14 13,0 1,0 13,-1 13,1-13,13 13</inkml:trace>
  <inkml:trace contextRef="#ctx0" brushRef="#br0" timeOffset="83200.6559">1959 4194,'0'0,"0"0,0 0,0 0,0 0,0 0,0 0,0 0,0 0,0 0,0 0,0 0,0 0</inkml:trace>
  <inkml:trace contextRef="#ctx0" brushRef="#br0" timeOffset="83656.5977">1959 4194,'0'0,"0"0,0 0,0 0,0 0,0 0,13-27,27 1,0-14,12 0,1 1,-13-1,-13 27,12-14,-12 27,-1 0,1 14,-14 25,0 1,0 13,1 0,-14 0,-14 13,14-13,0 0,-13 0,13-14,-13-12,13-1,0-13,0 1,0-1,0-13</inkml:trace>
  <inkml:trace contextRef="#ctx0" brushRef="#br0" timeOffset="83860.5419">2184 4485,'0'0,"0"0,0 0,0 0,0 0,53-27,0 14,0-13,0-1,-40 14,-13 13,13-13,0 13</inkml:trace>
  <inkml:trace contextRef="#ctx0" brushRef="#br0" timeOffset="84191.8791">1985 4392,'0'0,"0"0,0 0,0 0,0 0,0 0,0 0,0 0,0 0,0 0,0 0,0 0,0 0,0 0,0 0,0 0</inkml:trace>
  <inkml:trace contextRef="#ctx0" brushRef="#br0" timeOffset="84963.5913">1972 6548,'0'0,"0"0,0 0,0 0,0 0,-13 53,13 0,0 0,0 13,0-13,0 0,13 0,0-13,1-14,-14-13,26 14,-13-27,1 0,12-13,-13-14,14 1,-14-14,-13 0,13-13,-26 1,13-1,-13 0,-1 26,-12-12,13 25,0 1,-1 13,-12 13,13 1,13-14</inkml:trace>
  <inkml:trace contextRef="#ctx0" brushRef="#br0" timeOffset="85266.6986">2594 6866,'0'0,"0"0,0 0,0 0,0 0,0 0,0 0,0 0,0 0,0 0,0 0,0 0,0 0,0 0</inkml:trace>
  <inkml:trace contextRef="#ctx0" brushRef="#br0" timeOffset="85853.6063">2846 6654,'0'0,"0"0,0 0,0 0,0 0,0 0,0 0,0 0,0 0,0 0,0 0,26 0,1 0,-1 0,1 14,-14 12,0-13,0 14,-13 12,0-12,0-14,0 13,0-12,0-1,0 0,0-13,13 0,1 0,12 0,14 0,-14 0,1 0,-1 0,1 13,-14 1,13-1,-12 13,-14 1,0 12,0-12,-27 13,-12-1,-1 1,-13-14,0 1,40-14,-1-13,14 0</inkml:trace>
  <inkml:trace contextRef="#ctx0" brushRef="#br0" timeOffset="87176.9859">16320 4167,'0'0,"0"0,0 0,0 0,0 0,0 0,0 0,0 0,0 0,-14 40,1 26,0 0,0 40,13-13,13-14,0-13,14-13,12-13,14 13,13-27,14-26,-14 13,0-13,-66 0</inkml:trace>
  <inkml:trace contextRef="#ctx0" brushRef="#br0" timeOffset="87546.0195">16849 4273,'0'0,"0"0,0 0,0 0,0 0,0 0,-27 53,1 0,0 0,12 0,14 13,0-26,0-1,27-12,-14-14,27-13,-14 0,1 0,-1-27,1 14,-1-26,-26 12,0-26,0 13,-13 1,-14-1,1 14,-1 26,-12 0,12 0</inkml:trace>
  <inkml:trace contextRef="#ctx0" brushRef="#br0" timeOffset="87855.5775">17418 4445,'0'0,"0"0,0 0,0 0,0 0,0 0,0 0,0 0,0 0,0 0,0 0</inkml:trace>
  <inkml:trace contextRef="#ctx0" brushRef="#br0" timeOffset="88225.6578">17656 3969,'0'0,"0"0,0 0,0 0,0 0,0 0,0 0,40 0,0 0,13 13,0-13,-14 26,1-12,0 25,-14 1,-13 13,1 0,-14 0,0 13,0-13,-14 13,1-13,0 0,13-53</inkml:trace>
  <inkml:trace contextRef="#ctx0" brushRef="#br0" timeOffset="88409.8127">17418 4445,'0'0,"0"0,13 13,27-13,0 0,13-13,13-13,40-14,-93 27,13 13,-12-14</inkml:trace>
  <inkml:trace contextRef="#ctx0" brushRef="#br0" timeOffset="88730.6359">18331 3836,'0'0,"0"0,0 0,0 0,0 0,0 0,27 53,13 14,12 38,-12 1,0 0,-27 0,-13-14,-13 1,-14-14,1-39,-1 0,1-14,0-12,12-14,-12 0,26 13</inkml:trace>
  <inkml:trace contextRef="#ctx0" brushRef="#br0" timeOffset="89021.1116">18980 3956,'0'0,"0"0,0 0,0 39,0 14,13 13,0-13,1 13,-14-52,0-1,0 0,0-13</inkml:trace>
  <inkml:trace contextRef="#ctx0" brushRef="#br0" timeOffset="89267.5788">18636 4379,'0'0,"0"0,0 0,0 0,0 0,53-13,13-14,0 1,13-1,-12-12,12 12,0-13,1 1</inkml:trace>
  <inkml:trace contextRef="#ctx0" brushRef="#br0" timeOffset="89718.9917">19628 3929,'0'0,"0"0,0 0,-39 40,12 13,1 13,13-13,-1 0,14 0,14-1,12-12,0 0,14-27,13 0,0-26,-13 0,13 0,-14-14,1-13,-13 1,-14 12,-13-12,-13 12,-1 1,-25 13,-1-1,0 14,-13 0,14 0,39 0</inkml:trace>
  <inkml:trace contextRef="#ctx0" brushRef="#br0" timeOffset="90122.7007">20502 3651,'0'0,"0"0,0 0,0 0,0 0,0 0,-40 53,-13 0,0 40,-13 13,27-1,-1 1,27-13,-1-1,28-12,12-27,14 0,13-14,0 1,0 0,13 13,-27-14,-25-39</inkml:trace>
  <inkml:trace contextRef="#ctx0" brushRef="#br0" timeOffset="94651.8728">17418 4445,'0'0,"0"0,0 0,0 0,0 0,0 0,0 0,0 0,0 0,0 0,0 0,0 0,0 0,0 0,0 0,0 0,0 0,0 0,0 0,0 0,0 0,0 0,0 0,0 0,0 0,0 0,0 0,0 0,0 0,0 0,0 0,0 0,0 0,0 0,0 0,0 0,0 0,27 13,-1 14,0-14,-12-13,-1 13,0-13,-13 0,0 0,0 0,-13 0,0 0,-1 0,14 0,0 0</inkml:trace>
  <inkml:trace contextRef="#ctx0" brushRef="#br0" timeOffset="96428.7004">20859 4048,'0'0,"0"0,0 0,0 0,0 0,0 0,0 0,0 0,0 0,0 0,0 0,0 0,0 0,-26 40,-1 0,14-1,0-12,0-1,13 1,0-1,13 0,13-12,-12-14,12 0,1-14,-1 1,1-26,-27-1,13 0,-26-13,-1 14,-12 12,-14 1,14-1,-14 14,0 13,1 0</inkml:trace>
  <inkml:trace contextRef="#ctx0" brushRef="#br0" timeOffset="96767.9161">21243 4035,'0'0,"0"0,0 0,0 0,0 0,0 0,0 0,0 0,0 0,0 0,0 0,0 0,0 0,0 0,0 0,0 0</inkml:trace>
  <inkml:trace contextRef="#ctx0" brushRef="#br0" timeOffset="97315.0729">21402 3889,'0'0,"0"0,0 0,0 0,0 0,0 0,0 0,0 0,40-13,-1 0,1 0,0 13,0 0,-1 13,-12 0,-14 14,0-14,0 0,-13 14,-13-14,0 0,13 0,-13 0,-1-13,14 14,-13-14,13 0,13 13,1-13,12 0,1 0,-1 13,14 14,-14-1,-12 14,12-1,-26 1,0 0,-13 13,0-14,-27 1,-26 0,-1-14,15-13,-1-13,13 0,0-13,40 13</inkml:trace>
  <inkml:trace contextRef="#ctx0" brushRef="#br0" timeOffset="97657.8259">21984 3506,'0'0,"0"0,0 0,0 0,0 0,27 39,13 14,-14 13,14 27,-1 0,-12 13,-14-1,-13-12,0 0,-13-14,-14-13,-12 0,-14-13,13-13,-13-27,13 0,14-13,26 14</inkml:trace>
  <inkml:trace contextRef="#ctx0" brushRef="#br0" timeOffset="97950.3357">22567 4008,'0'0,"0"0,0 0,0 0,0 0,0 0,0 0,0 0,0 0,0 0,0 0</inkml:trace>
  <inkml:trace contextRef="#ctx0" brushRef="#br0" timeOffset="98174.8794">22474 4313,'0'0,"0"0,0 0,0 0,0 0,0 0,40-14,13 1,-27 0,-13 13,1 0</inkml:trace>
  <inkml:trace contextRef="#ctx0" brushRef="#br0" timeOffset="98672.8896">23321 3810,'0'0,"0"0,0 0,0 0,0 0,-40 53,14-13,0 26,12-13,1 13,0-13,13-14,0 14,13-13,14 0,-14-27,13 13,14-26,-14 0,1 0,-1-26,1-1,-1-12,-12-14,12 0,-13 0,-13 0,0 0,-13 14,-13-1,12 13,-12 14,-14 0,14 0,-1 13,1-14,-1 14,27-13</inkml:trace>
  <inkml:trace contextRef="#ctx0" brushRef="#br0" timeOffset="98978.9264">23758 3942,'0'0,"0"0,0 0,0 0,0 0,0 0,0 0,0 0,0 0,0 0,0 0,0 0,0 0,0 0,0 0,0 0,0 0</inkml:trace>
  <inkml:trace contextRef="#ctx0" brushRef="#br0" timeOffset="99491.7677">23956 3651,'0'0,"0"0,0 0,0 0,0 0,0 0,0 0,27-13,26 0,13 0,0-14,-13 1,0 12,0-12,0 13,-27 13,1 0,-14 13,14 0,-14 14,-13-1,0 14,0 13,-13 0,-1 0,1 13,0 0,0-13,-1 0,1 0,0-14,13 1,-13-27,13 14,0-1,0-13,0 1,0-14</inkml:trace>
  <inkml:trace contextRef="#ctx0" brushRef="#br0" timeOffset="99716.9593">23983 4035,'0'0,"0"0,0 0,0 0,0 0,40 0,13-13,26-1,40-12,0 0,-13 12,0-12,-27-1,-65 27</inkml:trace>
  <inkml:trace contextRef="#ctx0" brushRef="#br0" timeOffset="101109.8421">12455 5966,'0'0,"0"0,0 0,0 0,0 0,0 0,0 0,0 0,0 0,0 53,-14 13,14 14,0-1,-13-13,13 14,0-27,0 0,0-27,0 0,0 1,0-14,0-13,0 0,-13-26,0-1,13-26,-13 0,-1 0,1-13,13-13,0 0,13 26,14-13,-1 26,1-13,12 26,1 1,0 0,0 26,-1 0,1 13,-14 13,1 1,-14 12,-13 14,0-13,-13 13,-14 0,-12-14,12 1,1 0,-14-14,27 1,-14-1,27-26</inkml:trace>
  <inkml:trace contextRef="#ctx0" brushRef="#br0" timeOffset="101460.5224">13090 5596,'0'0,"0"0,0 0,-13 53,0 13,-14 40,14 0,-14 13,14 13,0-13,13-13,0-13,0-41,13 1,0-13,14-13,-1-14,1-13,13-13,-27-1,13 1,-26 13</inkml:trace>
  <inkml:trace contextRef="#ctx0" brushRef="#br0" timeOffset="101875.9987">13302 6615,'0'0,"0"0,0 0,0 0,0 0,0 0,0 0,0 0,13-53,0-13,14-14,-1-39,1 0,-1 13,1 27,-1 13,-13 13,1 13,-1 27,0-14,0 27,1 0,-1 27,0 13,0 12,14 28,-14-1,13 14,-12-14,-1-13,0-13,-13 0,13-13,1 0,-1-14,-13-26</inkml:trace>
  <inkml:trace contextRef="#ctx0" brushRef="#br0" timeOffset="102099.1809">13302 6376,'0'0,"0"0,0 0,0 0,0 0,0 0,0 0,40-13,-1 0,14 0,13-14,-52 27,-14-13,13 13</inkml:trace>
  <inkml:trace contextRef="#ctx0" brushRef="#br0" timeOffset="102534.6153">13990 6257,'0'0,"0"0,0 0,0 0,0 0,0 0,0 0,0 0,0 0,0 0,0 0,13-26,14 13,-1-1,14 14,-14 14,1-1,-1 13,-12 14,-14 13,0 0,-14 0,1 0,0-14,0 1,-1-13,14-14,-13 0,13 0,13 1,14-28,-1 1,27 0,13-27,14-13,-14 14</inkml:trace>
  <inkml:trace contextRef="#ctx0" brushRef="#br0" timeOffset="102877.3624">14652 5689,'0'0,"0"0,0 0,0 0,26 52,-12 15,12 25,0 14,1 0,-14 0,0-14,1 1,-28-14,1-13,0-26,-14 0,1-14,0-12,-1-14,1 0,12-14,1 28</inkml:trace>
  <inkml:trace contextRef="#ctx0" brushRef="#br0" timeOffset="103127.9944">15340 6059,'0'0,"0"0,0 0,0 0,0 0,0 0,0 0,40-13,-14 0,-26 13,14-14,-14 14</inkml:trace>
  <inkml:trace contextRef="#ctx0" brushRef="#br0" timeOffset="103322.6959">15380 6310,'0'0,"0"0,0 0,0 0,0 0,53-13,-40 0,0 13,0-13,-13 13</inkml:trace>
  <inkml:trace contextRef="#ctx0" brushRef="#br0" timeOffset="103918.8041">15989 5662,'0'0,"0"0,0 0,0 0,0 53,0 13,13 27,-13 13,-13-1,13 1,0 0,-14-13,14-27,0-13,0-14,0-12,-13-14,13-13,-13-13,13-27,-13 1,-1-41,14-12,0-14,0 13,0-13,14 27,-1 26,0 0,0 0,14 27,-14-14,14 14,-1 12,-13 1,14 0,-1 13,1 26,-1 1,-13 12,1 1,-1 13,-13-13,-13 13,-1-27,-12 1,13-14,-14-13,1 0,13-13,-1-1,14 14</inkml:trace>
  <inkml:trace contextRef="#ctx0" brushRef="#br0" timeOffset="104496.9816">16584 5437,'0'0,"0"0,0 0,0 0,-26 66,-1 27,1 13,13 13,-14 0,1 0,12-26,14-1,0-26,0-13,14 0,-1-13,0-14,14-12,-1-14,1 0,-1-14,-26 28</inkml:trace>
  <inkml:trace contextRef="#ctx0" brushRef="#br0" timeOffset="104941.6269">16770 6257,'0'0,"0"0,0 0,0 0,0 0,0 0,0 0,0-39,13-14,-13-40,26 1,-13 12,1 1,-1 26,13 0,-12 13,-1 14,-13-1,13 14,0 13,1 0,-1 27,13-1,-12 14,-1 13,13 0,1 0,-14-1,0 1,0 0,1-13,-14-14,13 14,-13-13,0-27</inkml:trace>
  <inkml:trace contextRef="#ctx0" brushRef="#br0" timeOffset="105136.9687">16650 6072,'0'0,"0"0,0 0,0 0,0 0,0 0,0 0,53-26,-39 13,-1-1,0 14,0-13</inkml:trace>
  <inkml:trace contextRef="#ctx0" brushRef="#br0" timeOffset="105650.1998">17312 5781,'0'0,"0"0,0 0,0 0,0 0,0 0,0 0,0 0,0 0,0 0,0 0,40-26,-14 12,14 14,0 0,-14 27,1-1,-14 14,0 13,-13 0,0 0,-13 0,-14 0,1 0,13-14,-14 1,14-27,0 14,13-14,0 0,26-26,1 13,12-13,1-14,13 1,0-1,13 1,14-27,-14 13,-26 1,-27 39</inkml:trace>
  <inkml:trace contextRef="#ctx0" brushRef="#br0" timeOffset="105983.8134">18000 5226,'0'0,"0"0,0 0,0 52,14 15,-14 38,-14 14,1 27,13 0,-13-1,0-13,0 1,-1-28,1-12,13-40,0 0,0-27,0-26,0 0,13-13,-13 0,0 26</inkml:trace>
  <inkml:trace contextRef="#ctx0" brushRef="#br0" timeOffset="106810.9864">18318 5596,'0'0,"0"0,0 0,0 0,0 0,0 0,-13 53,13 0,-13 13,-1 0,14 0,-13-13,0-13,13 0,0-14,0-13,-13 14,13-14,0-13,0 0,-14-27,14-12,0-41,0 1,14-14,12 1,-13 39,14 0,-14 0,14 13,-14 14,13-1,-12 14,-1 26,0 1,0 12,0 1,-13 12,0 14,-13-13,0 0,13-1,-13-12,13-14,-13 13,13-12,0-14,0 13,13-13,0-13,0 13,14 0,-1 0,-13 0,14 13,-1 13,1 1,-14-1,-13 14,0 0,0-1,-13-12,-14-1,1 1,-1-1,1-13,-14 1,14-14,-14-14,14 14,12-13,1 13,-13-13,26 13</inkml:trace>
  <inkml:trace contextRef="#ctx0" brushRef="#br0" timeOffset="107204.0703">18702 5755,'0'0,"0"0,0 0,0 0,0 0,0 0,0 0,0 0,0 0,0 26,0 14,0 13,0 0,0 0,0-14,0 1,0-14,0 1,0-14,0-13,0 0</inkml:trace>
  <inkml:trace contextRef="#ctx0" brushRef="#br0" timeOffset="107596.924">18808 5292,'0'0,"0"0,0 0,0 0,0 0,0 0,0 0,0 0,40 39,-14 28,27-1,0 39,0 1,-13 0,-14-13,-13-1,-13-12,-13-1,-27 0,-13-12,0-14,14-27,12 0,-12-12,12-1,1 0,12 0</inkml:trace>
  <inkml:trace contextRef="#ctx0" brushRef="#br0" timeOffset="108192.824">19271 5556,'0'0,"0"0,0 0,0 0,0 0,0 0,0 0,27 66,-14 1,0 12,-13-13,13 13,-13-12,13-14,-13-14,14 1,-14-14,0-12,0-1,0-13,0-13,-14-14,14-39,-13-13,13-14,13 0,-13 1,14-1,12 14,-13 26,1 0,12 13,1 14,-14-1,13 14,14 0,-14 26,1 14,-14 12,0 1,-13 13,0 0,-13-14,-13 14,-1 0,-12-13,-1-14,13-12,-12-1,25-13,1 13,13-13</inkml:trace>
  <inkml:trace contextRef="#ctx0" brushRef="#br0" timeOffset="108493.8751">19787 5199,'0'0,"0"0,0 0,0 0,-13 53,0 13,13 0,-13 14,-1-14,1 13,13-13,13 0,1-13,12 0,0-13,27-14,-13-12,0-14,-14-14,14 1,-40 26</inkml:trace>
  <inkml:trace contextRef="#ctx0" brushRef="#br0" timeOffset="109276.7487">20092 5371,'0'0,"0"0,0 0,0 0,-14 40,14 13,-13 0,0-1,13 1,0-13,-13-13,13-1,0 0,0-12,-13-1,13 0,0-13,-14-13,14-14,0-25,0-1,14-27,-1 1,0 13,13 13,1 0,-1 0,1 27,13-1,-14 27,1 0,-1 0,0 27,-12 12,-14 1,13 0,-26-1,13 1,-14 0,-12-1,13-12,13-14,-13 0,-1 0,14 1,0-14,14 0,-1 0,0 0,13-14,14 14,-13 0,12 0,-12 14,-1 12,1-13,-14 14,-13 13,13-14,-13 14,-13-14,-13 14,-1-14,-13 1,1-14,-1 0,0-13,1-13,12 13,1-26,26 12,0 1,0-13,-14 26</inkml:trace>
  <inkml:trace contextRef="#ctx0" brushRef="#br0" timeOffset="109612.2477">20661 5464,'0'0,"0"0,0 0,0 0,0 0,13 53,0-1,-13 15,14-14,-14 13,13-13,-13 0,0-14,0-12,0-1,0-13,0 1,-13-28,13-12,-14-1,14-12</inkml:trace>
  <inkml:trace contextRef="#ctx0" brushRef="#br0" timeOffset="109898.6983">20674 5093,'0'0,"0"0,0 0,0 0,0 0,0 0,0 0,53 53,0 0,13 40,-13-1,-13 14,-27 0,0 0,-13 0,-13-1,-13-25,-14-1,-26-26,-1 0,15-13,38-40</inkml:trace>
  <inkml:trace contextRef="#ctx0" brushRef="#br0" timeOffset="110777.7199">21534 5318,'0'0,"0"0,0 0,0 53,0 13,14 14,-14-1,0 14,0-14,13-13,-13-13,0-13,0-14,0 1</inkml:trace>
  <inkml:trace contextRef="#ctx0" brushRef="#br0" timeOffset="111030.6798">21243 5821,'0'0,"0"0,0 0,0 0,0 0,0 0,0 0,0 0,0 0,40-13,13-14,26 1,-13-1,14-12,-14 12,-13 14,-13-14,-1 1</inkml:trace>
  <inkml:trace contextRef="#ctx0" brushRef="#br0" timeOffset="111560.6696">21812 5252,'0'0,"0"0,0 0,0 0,-13 40,13 26,0 0,-13 13,0 1,13-14,-14 0,14-13,-13 0,13-27,-13 1,13-14,-13-13,-1-13,1-14,0-12,0-1,13-39,0-14,0 14,13 12,13 15,1 12,-1 13,1-12,13 25,-1 1,-12 0,12 13,-12 13,-1 14,1 12,-14 1,-13 13,0 0,-13-13,0-1,-14 1,14-14,0 1,-1-1,14-26</inkml:trace>
  <inkml:trace contextRef="#ctx0" brushRef="#br0" timeOffset="111832.5336">22236 5014,'0'0,"0"0,0 0,0 0,0 53,-13 26,13 27,0 0,0-14,0 14,13-40,0 1,0-15,1 1,12-26,1-1,-1-12,0-1,-26 0</inkml:trace>
  <inkml:trace contextRef="#ctx0" brushRef="#br0" timeOffset="112268.8325">22421 5741,'0'0,"0"0,0 0,0 0,0 0,0 0,0-39,0-27,13-40,1 0,12 13,14 1,-27 26,14 26,-1 0,14 1,-14 25,1 14,-1 14,1-1,-14 26,13 1,-12 13,-1 13,0 0,-13 1,13-15,-13 1,0-13,0-14,0 1,-13-14,13 0,0-13</inkml:trace>
  <inkml:trace contextRef="#ctx0" brushRef="#br0" timeOffset="112494.5946">22302 5622,'0'0,"0"0,0 0,0 0,0 0,0 0,0 0,53-13,0-27,-27 40,-12-13,-1 0,0 13</inkml:trace>
  <inkml:trace contextRef="#ctx0" brushRef="#br0" timeOffset="112976.6679">23004 5384,'0'0,"0"0,0 0,0 0,0 0,0 0,0 0,0 0,0 0,0 0,0 0,0 0,0 0,39 14,-12-1,-1 13,1 1,-27 12,13 1,-26 0,-1-1,1-12,-13-1,12 1,14-14,-13 0,13 0,0-13,0 14,13-14,14-14,13 1,-1 0,14-13,-13-14,13 0,-13-26,-1 0,-25 53</inkml:trace>
  <inkml:trace contextRef="#ctx0" brushRef="#br0" timeOffset="113287.8292">23414 4696,'0'0,"0"0,0 0,0 0,0 53,0 27,0 12,13 14,-13 13,13 13,-13 1,0-14,0 0,0-27,0-25,0-28,14 1,-14-14,0-26,0 0,13-13,-13 0,0 26</inkml:trace>
  <inkml:trace contextRef="#ctx0" brushRef="#br0" timeOffset="114020.9521">23559 5080,'0'0,"0"0,0 0,0 0,0 0,0 0,0 0,14 53,-1 13,-13 13,0-12,13-1,-13-13,0-27,0 14,0-14,0-13,0 1,0-14,0 0,0-14,0-25,0-14,0-26,13-14,14 0,-1 14,1 26,-1 0,1 13,-1 14,1-1,-1 27,1 0,-14 27,0-14,0 27,-13 0,-13-1,0 1,-14 0,14-14,0 1,0-1,13-13,-14 0,14 1,0-14,14 0,-1 0,0 0,14 0,-14 0,0 13,14 0,-14 14,0-1,-13 14,0-1,-13 14,0-13,-27 0,13-1,-26-12,14-14,-1 0,0-13,14 0,-1 0,14 0,13 0</inkml:trace>
  <inkml:trace contextRef="#ctx0" brushRef="#br0" timeOffset="114565.8214">23943 5358,'0'0,"0"0,0 0,0 0,0 0,0 0,0 0,0 0,0 0,0 0,27 0,12 0,1 26,0-12,-14 12,1 14,-27-1,13 1,-26 0,-14-1,14 1,-13-13,-1 12,1-26,12 1,1-1,13 0,-13 0,13-13,13 0,14-13,-1 0,14-14,0 14,-1-26,1 12,0-13,-14-13,1 1,-14-15,13 15,-26 52</inkml:trace>
  <inkml:trace contextRef="#ctx0" brushRef="#br0" timeOffset="114853.6245">24301 4696,'0'0,"0"0,0 0,0 0,0 0,0 0,0 0,0 0,0 0,26 40,1 13,12 13,1 40,0-13,-14-1,1 14,-27 0,-14-14,-12 1,-27 0,0-14,-13 0,13-26,53-39</inkml:trace>
  <inkml:trace contextRef="#ctx0" brushRef="#br0" timeOffset="115535.5392">22514 6376,'0'0,"0"0,0 0,0 0,0 0,0 0,0 53,0 27,13-14,-13 13,0-13,13 1,-13-15,0-12,0-13,0-1,0-13,0-26,0-13,0-14,0-26,0-40,0 13,14 1,12 12,-13 27,0 1,14 25,-1-13,-12 27,12 0,14 13,-14 0,-12 13,12 14,-26 12,0-12,0 26,-26-14,-1 1,-13 0,14-1,-1-25,-12-1,25-26,1-14,0 14,13 13</inkml:trace>
  <inkml:trace contextRef="#ctx0" brushRef="#br0" timeOffset="115760.6827">23149 6019,'0'0,"0"0,0 0,0 0,-26 66,-1 1,-13 25,1 1,26-14,-14-13,27 0,0-13,13 0,1-13,12-14,0-12,14-14</inkml:trace>
  <inkml:trace contextRef="#ctx0" brushRef="#br0" timeOffset="116534.287">23440 6152,'0'0,"0"0,0 0,0 0,0 0,0 0,-13 39,13 14,-13 0,13 0,-13-13,13-1,0-12,0-1,0-12,0 12,0-26,-14 13,14-26,0-13,-13-14,26-13,1 0,-1 0,0 0,14 0,-1 14,-13-1,14 27,-1-1,1 1,-1 26,-13 1,14-1,-27 13,0 14,0-14,-13 14,-1-13,1-14,0 0,0 0,-1 1,14-1,0-13,0 0,14-13,-1 13,0 0,14-14,12 28,1-1,-14 0,1 13,-1 1,-12 13,-1-1,-13-12,-13 12,-14 1,-13 0,1-27,-14 14,13-14,0-13,14-13,-1-1,14 1,0-13,13-1,13 1,-13 12,0 14</inkml:trace>
  <inkml:trace contextRef="#ctx0" brushRef="#br0" timeOffset="116977.6007">23904 6337,'0'0,"0"0,0 0,0 0,0 0,0 0,0 0,0 0,0 0,0 0,0 0,0 0,0 0,0 0,26 53,0 0,-26-14,0 14,0-13,-13 0,0-1,0-12,13-1,-13-13,13 1,0-1,13-13,13-13,14-1,13-12,0 13,0-14,0-12,0 12,-14 1,-39 26</inkml:trace>
  <inkml:trace contextRef="#ctx0" brushRef="#br0" timeOffset="117308.0134">24327 5953,'0'0,"0"0,0 0,0 0,0 0,0 0,0 0,27 27,-1 26,14 13,-14 13,1 14,-14-1,-13 14,-13-13,-14-1,-26-12,0-14,-26 0,-14-26,14-1,-14-12,1-14,25 0,54-13</inkml:trace>
  <inkml:trace contextRef="#ctx0" brushRef="#br0" timeOffset="118767.5647">15790 7250,'0'0,"0"0,0 0,0 0,0 0,0 0,0 0,-13 53,0 13,-1 0,14 0,-13 0,13 0,13 0,-13-13,14 0,-1-13,13-14,1 14,-1-27,14 1,-14-14,14-14,-13-12,-1 13,1-27,-14 0,0 1,0-14,-13 0,0 0,0 13,-13-13,13 13,-13 1,0-1,-14 14,1-1,-27 14,13 13,-13 13,-26 14,12 12,-12-12,26-1,53-26</inkml:trace>
  <inkml:trace contextRef="#ctx0" brushRef="#br0" timeOffset="119974.1488">16664 6959,'0'0,"0"0,0 0,0 0,0 0,0 0,0 0,-14 52,1 15,-13 25,-1 41,-12-1,12 0,1-26,-1-13,27-27,-13 0,13-26,13-1,0 1,14-14,-14-12,14-1,-41-13</inkml:trace>
  <inkml:trace contextRef="#ctx0" brushRef="#br0" timeOffset="120513.0281">16836 7316,'0'0,"0"0,0 0,0 0,0 0,0 0,0 0,0 0,0 26,-14 27,1 13,13 0,0-13,0 0,0 0,13-26,1-1,-1 1,13-14,-12-13,12 0,1-27,-14 14,13-27,-26 1,14-1,-14-13,0 13,-14 1,1-1,0 14,-14-1,1 14,-14 13,14-13,-14 26,14 0</inkml:trace>
  <inkml:trace contextRef="#ctx0" brushRef="#br0" timeOffset="120812.0616">17167 7501,'0'0,"0"0,0 0,0 0,0 0,0 0,0 0,0 13,0 0,0 1,0-1,0-13,0 0,13-13,-13 13,0 0,0 0</inkml:trace>
  <inkml:trace contextRef="#ctx0" brushRef="#br0" timeOffset="121209.1176">17445 7104,'0'0,"0"0,0 0,0 0,0 0,0 0,0 0,0 0,26 0,14-13,13 13,-14-13,1 13,0 13,0 13,-27 1,13 12,-13 1,-13 0,14 0,-28 12,14-12,0 0,-13-1,0-25,13 12,0-13,0 1</inkml:trace>
  <inkml:trace contextRef="#ctx0" brushRef="#br0" timeOffset="121516.6008">17511 7488,'0'0,"0"0,0 0,0 0,0 0,0 0,0 0,39-14,14-12,14 0,12-1,-13 1,-13 12,0-12,-13 0,-1-1,-12 1,13-14</inkml:trace>
  <inkml:trace contextRef="#ctx0" brushRef="#br0" timeOffset="121831.9093">18093 6813,'0'0,"0"0,0 0,0 0,0 0,0 0,0 0,27 40,-1-1,14 28,13 25,-27 1,1 13,-1-1,-13 1,-13 0,0 0,-26-27,13-13,-14-13,1-13,-1-13,1-1,26-13</inkml:trace>
  <inkml:trace contextRef="#ctx0" brushRef="#br0" timeOffset="122238.8042">18795 7144,'0'0,"0"0,0 0,0 0,0 53,0 0,13-14,-13 14,0-40,0-13,0 14,0-14</inkml:trace>
  <inkml:trace contextRef="#ctx0" brushRef="#br0" timeOffset="122559.6778">18490 7461,'0'0,"0"0,0 0,0 0,0 0,40-13,13 13,0-13,13 0,0-14,0 1,0 12,1-12,-14 0,0 12,-14-12,-12 26,-14 0,0 0</inkml:trace>
  <inkml:trace contextRef="#ctx0" brushRef="#br0" timeOffset="123252.6383">18768 7064,'0'0,"0"0,0 0,0 0,0 0,0 0,0 27,0 26,0 0,0 26,13 0,-13 1,14-14,-14 0,13-13,-13 0,0 0,13-27,-13 14,0-14,0 14,-13-13,13-1</inkml:trace>
  <inkml:trace contextRef="#ctx0" brushRef="#br0" timeOffset="124109.6877">19642 7064,'0'0,"0"0,0 0,0 0,0 0,0 0,0 0,0 0,0 0,0 0,0 0,-27 53,-13 13,14-13,0 14,-1-1,14-13,0-14,-1 14,14-26,14 12,-1-12,0-1,0-13,1-13,12 14,0-28,1 1,-1-13,-12-14,12 0,1-13,-14 1,0-1,0 0,1 0,-14 13,0 0,0 1,-14 12,1 1,0 13,-14-1,14 1,-13 13,12-13,1 13,0 0,13 0</inkml:trace>
  <inkml:trace contextRef="#ctx0" brushRef="#br0" timeOffset="124490.9318">20171 7197,'0'0,"0"0,0 0,0 0,0 0,0 0,0 0,0 0,0 0,0 0,0 0,0 0,0 0,0 0,0 0,0 0,0 0,0 0,0 0,0 0,0 0</inkml:trace>
  <inkml:trace contextRef="#ctx0" brushRef="#br0" timeOffset="125782.5487">20198 7025,'0'0,"0"0,0 0,0 0,0 0,0 0,0 0,0 0,0 0,0 0,0 0,39-14,-12 1,12 0,-12 0,13 13,-14 0,-13 13,14 13,-14 1,0-1,1 1,-14-1,0 1,0-1,0-13,0 14,-14-14,14 0,0-13,0 14,0-14,0 0,14 0,-1 0,0 0,0 13,14-13,-14 13,13 0,-12 1,-1 12,0-13,-13 14,0 12,-13-25,0 25,-1-26,1 14,-27-1,1-12,-1-14,0 13,-13-13,14 0,25 0,14 0,0 0</inkml:trace>
  <inkml:trace contextRef="#ctx0" brushRef="#br0" timeOffset="126864.6279">20727 6747,'0'0,"0"0,0 0,0 0,0 0,0 0,40 26,-1 14,-12 26,13 14,-1 12,-12-12,-14 12,-13-12,-13-1,0 0,13-66</inkml:trace>
  <inkml:trace contextRef="#ctx0" brushRef="#br0" timeOffset="127454.5667">19311 6813,'0'0,"0"0,0 0,0 0,0 0,0 0,-13 53,-1 13,-12 27,13 13,-14-1,14-12,0 0,13-14,13 0,0-13,0-13,27 14,13-28,13 1,0-14,-13 1,-53-14</inkml:trace>
  <inkml:trace contextRef="#ctx0" brushRef="#br0" timeOffset="127927.7506">20171 7197,'0'0,"0"0,0 0,0 0,0 0,0 0,0 0,0 0,0 0,0 0,0 0,0 0,0 0</inkml:trace>
  <inkml:trace contextRef="#ctx0" brushRef="#br0" timeOffset="129515.9214">21389 6800,'0'0,"0"0,0 0,0 0,0 0,0 0,0 0,0 0,13 39,0 28,0 12,1-13,-14 14,13-28,0 1,-13-13,0-13,13-1,-13 0</inkml:trace>
  <inkml:trace contextRef="#ctx0" brushRef="#br0" timeOffset="130103.5158">21349 7898,'0'0,"0"0,0 0,0 0,0 0,0 0,0 0,53-13,0-1,0 1,0 0,-13 0,-27 13,-13 0,0 0,13-14</inkml:trace>
  <inkml:trace contextRef="#ctx0" brushRef="#br0" timeOffset="130299.8058">21389 8083,'0'0,"0"0,0 0,0 0,0 0,0 0,26 0,14-13,13-14,13 1,-66 26,13 0</inkml:trace>
  <inkml:trace contextRef="#ctx0" brushRef="#br0" timeOffset="130776.6274">22117 7607,'0'0,"0"0,0 0,0 0,0 0,-40 39,0 14,14 0,-1-13,1 13,13-13,13-14,0 14,13-14,0 1,14-14,-1 0,1 0,-1-13,0 0,-12-26,12-1,1-12,-14-1,0-13,0-13,1 13,-14 13,-14 14,14-1,-13 14,0 0,0 13,-14 0</inkml:trace>
  <inkml:trace contextRef="#ctx0" brushRef="#br0" timeOffset="131067.9441">22540 7805,'0'0,"0"0,0 0,0 0,0 0,0 0,0 0,0 0,0 0,0 0,0 0,0 0,0 0</inkml:trace>
  <inkml:trace contextRef="#ctx0" brushRef="#br0" timeOffset="131711.8633">22726 7514,'0'0,"0"0,0 0,0 0,0 0,0 0,0 0,26-13,14 0,13 13,-27-14,14 14,-14 0,-12 14,12-1,-13 13,1 1,-14 13,0-14,0 0,-14 1,-12-1,13 1,-14-14,14 0,0 1,-1-1,14 0,0-13,0 13,14-13,-1 0,13 13,-12-13,12 0,-13 14,1-1,-1 0,0 0,0 14,-13-1,13 1,-13-1,0 1,0-1,-13-13,0 27,-27-27,1 0,-1 1,0-14,40 0,-13-14</inkml:trace>
  <inkml:trace contextRef="#ctx0" brushRef="#br0" timeOffset="157440.5797">6327 7977,'0'0,"0"0,0 0,0 0,0 0,0 0,0 0,0 0,0 0,0 0,0 40,0 26,0 0,-14 14,14-1,0 0,-13-13,13-13,-13 0,13-26,0-1,-13 1</inkml:trace>
  <inkml:trace contextRef="#ctx0" brushRef="#br0" timeOffset="157778.4797">5757 8215,'0'0,"0"0,0 0,0 0,0 0,0 0,0 0,27-26,26-1,13-12,14-1,-14 0,0 1,0 12,-13 1,0-1,0 14,-13 0</inkml:trace>
  <inkml:trace contextRef="#ctx0" brushRef="#br0" timeOffset="158102.468">5877 8811,'0'0,"0"0,0 0,0 0,0 0,66-27,0 1,40-14,0 14,-14-14,1 13,-27 1,0 13,-13-14,0 14,-13 0,0-14,-27 27</inkml:trace>
  <inkml:trace contextRef="#ctx0" brushRef="#br0" timeOffset="158707.6035">6896 7726,'0'0,"0"0,0 0,0 0,0 0,0 0,0 0,13 53,0 13,0 13,14 40,-1 0,-12-13,12-40,-13 1,1-15,-14-12,13-13,-13-14,13 0,-13 0,0-13,0-13,-13-13,0-1,-1-13,-12 1,-1-1,1 14,-1-14,-12 27,12-1,-12 14,-1 0,0 27,0-1,14 14,0 0,-1 13,27-14,0 14,0-13,27-14,-1 1,14-14,-1-13,14 0,14-26,12-14,0-13,-26 13,-39 40</inkml:trace>
  <inkml:trace contextRef="#ctx0" brushRef="#br0" timeOffset="159528.9659">7359 8427,'0'0,"0"0,0 0,0 0,0 0,0 0,0 0,0 0,0 0,0 0,26-26,1-14,-1 13,-12-12,-1 12,0 1,0 13,-13-14,0 27,0-13,-26 26,-1 14,1 12,-1 14,14-13,0 26,0-13,13 0,13-13,27 12,-14-25,40-1,1-12,-1-28,13 1,1-13,-14-27,0 0,-13-27,-13 14,-1-13,-26 26,1 0,-14 27,-14-1,1 14,-13 13,-1 13,1 27,-14 0,14-1,-1 14,14-26,0 12,13-12,13-14,0 0,0-13,14 0,-1-13,1-13,-1 12,1-12,-14 13,13-1,-12 14,12 14,-13 12,1 14,12-14,-13 14,1 0,-1-14,0-13,14-13,-1-13,1 0,-1-14,-26 27</inkml:trace>
  <inkml:trace contextRef="#ctx0" brushRef="#br0" timeOffset="159807.3309">8537 7594,'0'0,"0"0,0 0,0 0,0 0,0 0,0 52,0 28,0 12,0 14,13 0,-13 0,13-40,1-13,-1 0,-13 0,13-27,14 1,-14-27,13 0,1 0,-27 0</inkml:trace>
  <inkml:trace contextRef="#ctx0" brushRef="#br0" timeOffset="160176.9363">9583 7938,'0'0,"0"0,0 0,0 0,0 0,0 0,0 0,0 0,-40 0,-26 26,13 0,-27 27,14 0,0 13,40-13,-14-13,27 13,13-13,13-1,13-12,27-1,0-26,13-26,-13-1,27-26,-14 0,-13 14,-53 39</inkml:trace>
  <inkml:trace contextRef="#ctx0" brushRef="#br0" timeOffset="161198.7842">9913 7541,'0'0,"0"0,0 0,0 0,0 0,0 0,0 39,-13 27,13 40,0 0,-13-13,13 13,0-40,0 0,0-13,0 0,-13-27,13 1,0-14,0 0,0-13,0-13,13-14,-13-12,26-1,-12 0,-1 14,0-1,0 14,1-13,-1 12,0 14,0 0,1 14,-1 12,13 1,-12 12,12 14,0-13,1 0,13-1,-14-25,1-1,12-13,1-13,13-1,-13-12,13-14,0 0,-14 14,-12-14,-1 1,-13 12,1 1,-14-14,0 14,-14-1,1 14,0-14,-13 27,-14 0,0 14,0 12,1 14,-1 13,13 0,1 13,26-27,-13 14,26-13,0-13,14-1,-1-26,14 0,-14-13,14-27,0-13,-27 13,14-12,-14-1,-13 26,13-13,-13 27,13-13,-13 26,0 0,0 13,13 13,1 14,-1 0,0 13,0 0,1-14,-1 1,0 0,0-27,1 0,12-13,-13 0,1 0,-14 0</inkml:trace>
  <inkml:trace contextRef="#ctx0" brushRef="#br0" timeOffset="162181.8183">10827 7885,'0'0,"0"0,0 0,0 0,0 0,0 0,0 0,13 39,-13 14,0 13,13-13,0 13,1-13,-14-13,13-14,-13 1,13-14,0 0,-13-26,14 0,-1-14,0-12,14-14,-14 0,13 0,1 13,-1 1,1 12,-1 1,1 13,-1 13,-13 13,14 13,-14 1,14 12,-14 1,13 13,-13-13,14-1,-14 1,0-14,-13-12,14-14,-14 0,0-27,0-12,0-1,0-13,0 0,0-13,0 13,13 13,-13 1,13 12,-13 14,13 0,-13 26,14 0,-1 0,13 27,-12 0,-1 13,0 0,0-1,-13 1,13 0,-13-13,14-27,-14 14,0-27,0 0,0-27,0 1,0-27,13 0,0-26,0-1,14 27,-14-13,14 26,-14 1,0 12,14 14,-14 13,13 13,-13 14,14 12,-14 1,0 13,14 0,-14 0,0 0,14 0,-14-14,0-12,14-27,-14 13,0-13,-13 0</inkml:trace>
  <inkml:trace contextRef="#ctx0" brushRef="#br0" timeOffset="162900.8809">12058 8017,'0'0,"0"0,0 0,0 0,0 0,0 0,0 0,0 0,0 0,26-53,14 0,-27 13,0 1,1 12,-14 14,0 0,-14 13,1 13,0 13,-14 14,1 13,13 0,-1 0,1 0,13 0,0-14,13 1,14-13,-1-14,14-13,13-13,13-14,-13-13,-13-26,0 0,-1 0,-12-13,-14-1,0 1,-13 26,0 13,0 1,0 12,0 1,0 12,0 1,0 0,0 0,0 13,0 0,13 26,-13 14,14 39,-1 1,0 25,0-12,1 0,-1-1,0-39,-13 0,0-13,0-14,0-26,13 13,-13-13,0 0</inkml:trace>
  <inkml:trace contextRef="#ctx0" brushRef="#br0" timeOffset="167535.0788">2687 9353,'0'0,"0"0,0 0,0 0,0 0,0 0,0 0,0 0,0 0,0 0,0 0,0 0,0 0,0 0,0 53,0 13,0 13,0 41,0-1,0 0,0-40,-13-13,13-13,-14 0,14-13,-13-14,13 1,-13-27,13 0,-13 0,-1 0,14 13</inkml:trace>
  <inkml:trace contextRef="#ctx0" brushRef="#br0" timeOffset="167950.4293">2515 9432,'0'0,"0"0,0 0,0 0,0 0,0 0,39-26,-12 13,26-1,0 1,-13 13,-1 13,1 14,-14 13,-12-1,-14 14,0-13,-14 13,-12-13,-1-1,14-12,-13-14,13 0,-1-13,14-13,0 0</inkml:trace>
  <inkml:trace contextRef="#ctx0" brushRef="#br0" timeOffset="168280.6441">3124 9036,'0'0,"0"0,0 0,0 0,0 0,-27 66,1 26,12 27,-12 14,13-1,-1 0,1-13,13-13,13-13,-13-40,14-14,12-12,-13-14,14-13,13 0,-14 0,-26 0</inkml:trace>
  <inkml:trace contextRef="#ctx0" brushRef="#br0" timeOffset="168993.1092">3349 9472,'0'0,"0"0,0 0,0 66,-14-13,14 13,-13-13,13 0,-13-13,13-14,0 1,0-14,-13-13,13 0,0 0,-14-26,14-1,0-26,0 0,14-13,12 13,-13 0,14 0,-1 14,1-1,12 13,-12 14,-1 13,1 0,-14 13,0 14,1-1,-14 14,0 0,-14-14,14 1,0-14,-13 13,13-12,0-1,0-13,13 13,1-13,-1 0,13 0,-12 0,12 13,1 1,-14-1,0 0,0 13,-13 1,-13 13,-13-1,-1-12,-13 12,1-12,-1-1,13-12,-12-14,12 0,14-14,0 1,13 13</inkml:trace>
  <inkml:trace contextRef="#ctx0" brushRef="#br0" timeOffset="169287.6921">3971 9499,'0'0,"0"0,0 0,0 0,0 0,0 0,0 52,0 1,13 14,-13-1,0-13,0 0,0-14,0-12,0-1,0-26,0 0</inkml:trace>
  <inkml:trace contextRef="#ctx0" brushRef="#br0" timeOffset="170025.7106">4275 8956,'0'0,"0"0,0 0,0 0,0 0,0 66,0 40,-13 26,0 1,13-1,0-13,0 0,0-13,0-13,0-27,0-27,0 1,0-27,13-13,0-13,0-13,1-14,12 0,-13 14,14-1,-14 14,13 13,-12 13,-14 1,13-1,-13 13,0-13,13 1,-13-1,-13-13,13 0,0-13,0-14,13-26,-13-13,13-26,14-27,-1 13,1 13,-1 0,14 14,-14 39,1 1,-1 12,1 14,-1 26,1 1,-1 38,1 1,-14 13,13 14,-12-27,-1 0,-13 0,13 0,-13-27,13 0,-13 1,0-14,0-13,0 13,0-13,0 0</inkml:trace>
  <inkml:trace contextRef="#ctx0" brushRef="#br0" timeOffset="170299.8913">4407 9723,'0'0,"0"0,0 0,0 0,0 0,40-13,13 0,13 0,0 0,-13-14,14-13,-14 14,-1-1,1 1,-13 13,-13 0,-1-1</inkml:trace>
  <inkml:trace contextRef="#ctx0" brushRef="#br0" timeOffset="170540.7033">5162 9393,'0'0,"0"0,0 0,0 0,0 0,0 0,0 39,13-12,-13 26,0 0,13 0,-13 0,14-14,-14-12,0-1,0-26,0 0</inkml:trace>
  <inkml:trace contextRef="#ctx0" brushRef="#br0" timeOffset="170971.4663">5307 9075,'0'0,"0"0,0 0,0 0,0 0,0 0,0 0,0 0,0 0,0 0,0 0,0 0,40 27,0 12,13 14,0 40,0 13,-27 0,1-14,-14 14,-26-13,-14-14,-13 0,-12-13,-15-26,28-13,-1-1,13-13,27 1</inkml:trace>
  <inkml:trace contextRef="#ctx0" brushRef="#br0" timeOffset="171350.7109">6088 9406,'0'0,"0"0,0 0,0 0,0 0,0 0,0 0,0 0,27-13,-1-1,14 1,-13 0,-14 0,-13 13</inkml:trace>
  <inkml:trace contextRef="#ctx0" brushRef="#br0" timeOffset="171546.7015">6088 9776,'0'0,"0"0,0 0,0 0,0 0,0 0,53-26,14-1,-54 14,0 13</inkml:trace>
  <inkml:trace contextRef="#ctx0" brushRef="#br0" timeOffset="172577.7661">6935 9300,'0'0,"0"0,0 0,0 0,0 0,0 0,14 53,-1 26,13 27,-12-26,-1-1,0 0,-13-26,13 0,-13-26,0-1,0-13,-13-26,0-13,0-1,-1-39,-12-13,26-14,-13 0,13 1,0-1,0 14,13 26,13 0,-12 13,12 14,14-1,-14 1,14 26,-14 0,1 26,-1-12,-12 25,-1 14,-13 13,-27 14,14-14,-27-13,14-13,-14-14,14 0,-1-12,1-14,13 0,-1-14,14 28</inkml:trace>
  <inkml:trace contextRef="#ctx0" brushRef="#br0" timeOffset="172922.3928">7650 9009,'0'0,"0"0,0 0,0 0,0 0,-26 53,12 13,-12 40,26 0,-13 0,13-14,0-12,13-27,0-1,14-25,-1-14,1 0,-1-13,-13 0,-13 0</inkml:trace>
  <inkml:trace contextRef="#ctx0" brushRef="#br0" timeOffset="173339.7169">7875 9723,'0'0,"0"0,0 0,0 0,0 0,0-39,13-27,1-27,12-39,14-1,0 14,-14 40,14 13,-14 26,-13 27,14 13,-1 13,1 14,-14 12,14 27,-14 1,13-14,-12-1,-1 1,-13 0,0-13,0 0,0-1,-13 1,-1 0,14-14,0-26</inkml:trace>
  <inkml:trace contextRef="#ctx0" brushRef="#br0" timeOffset="173591.9437">7769 9565,'0'0,"0"0,0 0,0 0,0 0,53-14,13-12,14 0,-14-1,0-13,0 14,1-14,-14 14,13-1,-13-12,-14 12,-39 14</inkml:trace>
  <inkml:trace contextRef="#ctx0" brushRef="#br0" timeOffset="173813.6226">8643 9102,'0'0,"0"0,0 0,0 0,0 0,0 0,0 0,0 0,0 0,0 39,0 28,-13 12,13-13,0 13,0-26,0-13,0-14,0-12,0-28,0 1</inkml:trace>
  <inkml:trace contextRef="#ctx0" brushRef="#br0" timeOffset="174097.8053">8934 8652,'0'0,"0"0,0 0,0 0,0 66,0 40,0 0,0 13,0 0,0 0,0-13,0-14,0-26,0-26,0 0,13-14,-13 1,0-14,0 0</inkml:trace>
  <inkml:trace contextRef="#ctx0" brushRef="#br0" timeOffset="174845.756">9265 9022,'0'0,"0"0,0 0,0 0,-13 53,-1 13,14 1,-13 12,0-26,0 0,13 0,-13-27,13 1,-14-14,1-26,13-1,-13-12,13-27,13-26,0-14,1 0,25 1,1 12,0 27,-14 14,14 12,-14 14,1 13,-1 13,-13 1,1 25,-14 1,13 0,-13-1,-13 14,13-13,-27-14,14 1,0-14,0-13,-1 13,14-13,14-13,-1 13,0 0,0 0,0 0,1 0,25 13,-12 1,-1 12,1 0,-14 14,-13-13,-13 12,0 1,-1 0,-12-14,-1 1,1-1,-14-13,1 0,12 1,14-14,0 13,-1-26,1 13,13 0</inkml:trace>
  <inkml:trace contextRef="#ctx0" brushRef="#br0" timeOffset="175122.5651">9794 9102,'0'0,"0"0,0 0,0 0,14 66,-1 0,0 13,0-13,1-13,-1 0,-13-26,0-1,0-13,13 1,-13-14</inkml:trace>
  <inkml:trace contextRef="#ctx0" brushRef="#br0" timeOffset="175422.9323">9913 8625,'0'0,"0"0,0 0,0 0,0 0,40 53,0 40,0 0,13 12,-27 1,0 13,-12 0,-28-13,-25-13,-1-1,-13-12,-13-27,0-14,13 1,53-27</inkml:trace>
  <inkml:trace contextRef="#ctx0" brushRef="#br0" timeOffset="176126.0305">10337 8692,'0'0,"0"0,0 0,0 0,0 0,26 52,-12 15,-1-1,13 40,-12-14,-1 1,0-27,-13 0,13-26,-13-1,-13-12,0-27,0 0,-14-27,14 1,0-27,-1-13,14-13,-13-1,13 14,13 13,1 0,-1 14,13 12,1-13,-1 27,1 0,13 0,-1 13,-12 13,-1 0,1 14,-14-1,0 14,-26-1,0-12,-27-1,0 1,1-27,-1 13,13-13,-12 0,39 0</inkml:trace>
  <inkml:trace contextRef="#ctx0" brushRef="#br0" timeOffset="176458.8823">11131 8652,'0'0,"0"0,0 0,0 0,0 0,-40 26,-12 1,12 26,-13 26,13 0,27-12,-14-1,27-13,0 0,0 0,27-14,-1-12,14-1,0-26,0 0,-1-13,-39 26</inkml:trace>
  <inkml:trace contextRef="#ctx0" brushRef="#br0" timeOffset="177180.6003">11356 8771,'0'0,"0"0,0 0,0 53,0 0,-13 0,13 13,-13-26,13-1,-14-12,14-1,0-13,-13 1,13-14,-13 0,13-27,0-13,0-12,26-28,-12 27,12 0,14 0,-14 14,14 12,-13 1,-1 13,0 13,-12 0,-1 13,0 0,0 13,-13 14,0-13,0 12,0-12,-13-1,13-13,0 1,0-1,0-13,0 13,13-26,-13 13,14 0,-1 0,13 13,1 0,-1 1,-12 12,-1 14,0-14,-26 1,0 12,-1 1,-12-13,-1-1,1-13,-14 0,0-13,1 0,12-13,1 0,26 13</inkml:trace>
  <inkml:trace contextRef="#ctx0" brushRef="#br0" timeOffset="177473.8933">11925 8797,'0'0,"0"0,0 0,0 0,0 0,0 0,14 67,-1-15,-13 1,13 14,-13-15,13-12,-13-27,0-13,0 14</inkml:trace>
  <inkml:trace contextRef="#ctx0" brushRef="#br0" timeOffset="177781.6837">12071 8480,'0'0,"0"0,0 0,0 0,0 0,40 53,-1 39,14 14,-13 0,-14 13,-26-13,0-13,-39-1,-1-12,-13 12,13-26,40-52</inkml:trace>
  <inkml:trace contextRef="#ctx0" brushRef="#br0" timeOffset="178590.5607">7465 10292,'0'0,"0"0,0 0,0 0,0 0,0 0,66 14,-13-1,26-13,27 0,13 0,14-13,-1-1,27 1,0-13,53-14,-1 0,-12-13,-1 0,1 0,-14 1,1-1,-1 13,0-13,-13 13,0 14,14-1,-28 1,1 13,-13 0,-40 13,-27-14,1 14,-14 0,0-13,-13 13,-13-13,-14 13,-13 0,0-13,-13-1,0 14,14 0</inkml:trace>
  <inkml:trace contextRef="#ctx0" brushRef="#br0" timeOffset="179220.5146">9119 10398,'0'0,"0"0,0 0,0 0,0 0,0 0,14 40,-1 0,0 26,0 13,1-13,-14 14,13-28,-13 1,-13-13,-1-13,1-14,0 0,-14-26,14-14,0 1,0-40,13-14,13-12,0 12,14 1,12 0,1 12,13 15,-13 25,-1 14,1 0,-13 26,-1 0,-13 14,-13-1,0 14,-13-1,-13-12,-1-1,1 1,-14-1,0-26,14 0,-1 0,14-13,13 13</inkml:trace>
  <inkml:trace contextRef="#ctx0" brushRef="#br0" timeOffset="179565.9063">9966 10081,'0'0,"0"0,0 0,0 0,-26 39,-1 14,1 13,-14 27,14 13,13 0,-1-14,14-26,0-13,14-13,-1-14,13-12,1-41,-1 1,14-14,-14 0,-26 54</inkml:trace>
  <inkml:trace contextRef="#ctx0" brushRef="#br0" timeOffset="179970.8701">10271 10636,'0'0,"0"0,0 0,0 0,0 0,0 0,0-53,13-13,-13 0,13 0,1-13,-1 26,13 0,-13 13,14 14,-14 12,14 14,-14 27,0-1,14 14,-14 0,13 13,-12-1,12-12,1 13,-14-13,0-14,0 1,-13-1,13-13,-13-13</inkml:trace>
  <inkml:trace contextRef="#ctx0" brushRef="#br0" timeOffset="180187.6049">10125 10597,'0'0,"0"0,0 0,0 0,53-27,0 1,13-14,27 0,-80 40,0-13,1 13</inkml:trace>
  <inkml:trace contextRef="#ctx0" brushRef="#br0" timeOffset="180459.7516">10800 10186,'0'0,"0"0,0 0,0 0,0 0,0 0,27 67,-14-14,13 13,-12-13,-1 0,0-1,-13-25,0-1,0-26,0 14</inkml:trace>
  <inkml:trace contextRef="#ctx0" brushRef="#br0" timeOffset="180752.5343">11065 10014,'0'0,"0"0,0 0,0 0,0 0,0 0,0 0,40 53,-1 0,1 27,13 12,-13 14,-14 13,-39-13,0-13,-40-1,13-26,-13 1,53-54</inkml:trace>
  <inkml:trace contextRef="#ctx0" brushRef="#br0" timeOffset="181532.6123">12574 9419,'0'0,"0"0,0 0,0 0,0 0,0 0,0 0,0 0,0 0,40-13,-1 13,14-13,0-1,0 1,0 0,-13 0,-40 13,0 0,13 0</inkml:trace>
  <inkml:trace contextRef="#ctx0" brushRef="#br0" timeOffset="181732.8776">12812 9737,'0'0,"0"0,0 0,0 0,0 0,0 0,0 0,0 0,0 0</inkml:trace>
  <inkml:trace contextRef="#ctx0" brushRef="#br0" timeOffset="182851.2249">12812 9737,'0'0,"0"0,0 0,0 0,0 0,0 0,0 0,0 0,0 0,0 0,0 0,40-14,13 14,-14 0,1-13,0 13,0 0,-14-13,1 13,-14 0,13 0,-13 0,-13 0,14 0,-14 0,0 0,0-13,0 13,0 0,0 0,-14 0</inkml:trace>
  <inkml:trace contextRef="#ctx0" brushRef="#br0" timeOffset="184404.7163">14030 8864,'0'0,"0"0,0 0,0 0,0 0,0 0,13 52,0 28,0-1,1 14,-14-14,13-13,-13 0,0-13,0-26,13-1,-13-12,0-14,0-14,0-12</inkml:trace>
  <inkml:trace contextRef="#ctx0" brushRef="#br0" timeOffset="185168.3793">14850 8520,'0'0,"0"0,0 0,0 0,0 0,0 0,0 0,-13 39,-13 27,-1 40,-13 13,27 0,-13 0,26-26,0 0,13-14,13 0,1-12,13-1,-1-27,-12 1,13-13,-1-14,-12 0,-27-13</inkml:trace>
  <inkml:trace contextRef="#ctx0" brushRef="#br0" timeOffset="186204.8187">15420 9075,'0'0,"0"0,0 0,0 0,0 0,0 0,0 0,0-26,0-14,0 14,0-1,-14 14,1 0,0 13,0 13,-14 0,14 27,-14 0,14-1,0 14,0-13,13 0,0-1,13 1,0-14,14 1,-1-1,14-26,-14 0,14 0,0-13,-14-13,1-1,-1 1,-26-14,0 0,0-13,-26 14,-1-1,1 0,-14 1,14 12,-14 14,13 0,1 13,13 0,13 0</inkml:trace>
  <inkml:trace contextRef="#ctx0" brushRef="#br0" timeOffset="186494.8603">15856 9009,'0'0,"0"0,0 0,0 0,0 0,0 0,0 0,0 0,0 0,0 0,0 0,0 0,0 0,0 0</inkml:trace>
  <inkml:trace contextRef="#ctx0" brushRef="#br0" timeOffset="186917.6667">16028 8612,'0'0,"0"0,0 0,0 0,0 0,40 0,0 0,-1-13,-12 13,13-13,-14 13,1 0,-1 0,1 13,-14 13,0 14,-13 0,13 13,-13 13,0-13,-13 0,13 0,-13 0,13-1,-13-12,13-13,-14-1,14 1,0-27,0 13</inkml:trace>
  <inkml:trace contextRef="#ctx0" brushRef="#br0" timeOffset="187186.8775">15856 9009,'0'0,"14"0,12 0,14 13,-1-13,14-13,14 13,-15-13,1 0,14-14,-1 14,0-14,0 14,-13-26,0 12</inkml:trace>
  <inkml:trace contextRef="#ctx0" brushRef="#br0" timeOffset="187501.6777">16717 8321,'0'0,"0"0,0 0,0 0,0 0,39 53,1 13,26 14,-26 12,0 14,-14-13,-13-1,-26 1,-13-1,-27-12,0 12,13-12,0-27,40-40</inkml:trace>
  <inkml:trace contextRef="#ctx0" brushRef="#br0" timeOffset="188107.6926">14136 9975,'0'0,"0"0,0 0,0 0,0 0,39 0,28-13,25-1,54-12,13-14,79-26,13 0,-12 0,-1 0,0 13,-13 13,-13 14,-27-1,-39 14,-40 0,-27 13,-13 0,-26 0,-14 0,1 0,-27-14,0 14,-13-13,-14 0,14 0,-14-14,14 14,26 13</inkml:trace>
  <inkml:trace contextRef="#ctx0" brushRef="#br0" timeOffset="190020.9743">15433 9975,'0'0,"0"0,0 0,0 0,0 0,0 0,0 0,0 0,0 0,0 0,0 0,0 0,0 0,0 0,-27 39,-12 1,12 13,-13 0,27-13,-13 13,12-14,14 1,14 0,-1-14,0 1,14-1,-1-13,1 1,12-14,-12-14,-1 1,14 0,-27-14,14-12,-27-1,0-13,0 0,-14-13,-12 13,-1 0,14 13,-26 1,12 26,-13-1,1 14,39-13</inkml:trace>
  <inkml:trace contextRef="#ctx0" brushRef="#br0" timeOffset="190338.649">15843 10081,'0'0,"0"0,0 0,0 0,0 0,0 0,0 0,0 0,0 0,0 0,0 0,0 0,0 0,0 0</inkml:trace>
  <inkml:trace contextRef="#ctx0" brushRef="#br0" timeOffset="190768.6159">16187 9790,'0'0,"0"0,0 0,0 0,0 0,0 0,0 0,40-27,0 14,13 0,-14-1,1 1,-14 13,1 0,13 13,-27 14,13 13,-26-1,14 14,-14 13,-14 0,14 1,-13-14,0-1,13 1,-13-26,13-1,0 1,0-14,0-13</inkml:trace>
  <inkml:trace contextRef="#ctx0" brushRef="#br0" timeOffset="191052.7915">16240 10226,'0'0,"0"0,0 0,0 0,0 0,53-13,13-14,0 1,1 0,-1-1,-13 1,13-1,-26 1,13-1,-14 14,1-13,-14-1</inkml:trace>
  <inkml:trace contextRef="#ctx0" brushRef="#br0" timeOffset="191546.0032">17537 9102,'0'0,"0"0,0 0,0 0,0 0,0 0,0 0,40-14,13 14,0 0,0-13,-40 13,-13 0,13-13</inkml:trace>
  <inkml:trace contextRef="#ctx0" brushRef="#br0" timeOffset="191832.8033">17537 9446,'0'0,"0"0,0 0,0 0,0 0,0 0,0 0,40-27,0 14,26-14,0 1,-66 26,13 0,-13-13</inkml:trace>
  <inkml:trace contextRef="#ctx0" brushRef="#br0" timeOffset="192244.5819">18252 8731,'0'0,"0"0,0 0,0 0,0 0,0 0,0 0,0 0,13 40,-13 13,13 26,-13 27,14 0,-14-40,0 13,13-26,-13 0,0-13,13-14,-13 1,0-14,0 0,0-13,13 14,-13-14</inkml:trace>
  <inkml:trace contextRef="#ctx0" brushRef="#br0" timeOffset="200874.2758">2647 11179,'0'0,"0"0,0 0,0 0,13 53,-13 13,14 53,-14 0,13 13,-13-26,13-13,-13-27,0-13,0-14,0-25,-13-1,13 0,0-13,0 0,0 0</inkml:trace>
  <inkml:trace contextRef="#ctx0" brushRef="#br0" timeOffset="201261.0128">2674 11470,'0'0,"0"0,0 0,0 0,0 0,0 0,0 0,0-27,13-12,0-14,14 0,-1 0,0 13,1 0,-1 27,1 0,13 13,-14 13,14 14,-27 12,0 14,-26 13,0 1,-14-1,-26 0,27-26,-14-14,0 0,14 1,-14-14,14 0,26-13</inkml:trace>
  <inkml:trace contextRef="#ctx0" brushRef="#br0" timeOffset="201572.8713">3415 10901,'0'0,"0"0,0 0,0 0,0 0,0 0,0 0,-27 79,-12 27,12 0,1 13,12-26,1-1,13-26,0-13,13 0,1-13,25-14,-12 1,-1-14,-26 0</inkml:trace>
  <inkml:trace contextRef="#ctx0" brushRef="#br0" timeOffset="202349.0478">3719 11020,'0'0,"0"0,0 0,0 0,0 0,0 66,-13 0,0 0,0 0,13 1,-14-14,1-14,13-12,0-1,-13 1,13-14,0 0,-13-13,13-13,0-27,0 0,0 1,0-14,13 0,0-13,0 13,14 13,-14 1,0-1,14 13,-14 14,0 0,0 13,14 0,-14 13,0 14,-13 12,0 1,0 0,-13-1,0 1,13-27,0 14,-13-14,13 0,0-13,13 13,0-13,0-13,1 13,-1 0,13 0,-12 13,12 1,-13 12,14 1,-14-1,-13 0,0 14,0-13,-27-1,14 14,-26-27,-1 13,13-12,-12-1,-1-13,27 0,-14 0,14 0,13 0</inkml:trace>
  <inkml:trace contextRef="#ctx0" brushRef="#br0" timeOffset="202969.8289">4355 11284,'0'0,"0"0,0 0,0 0,0 0,0 0,0 0,0 0,0 0,0 27,0 13,0-1,0-12,0-1,0 1,0-1,13-13,-13 1,0-14,0-14</inkml:trace>
  <inkml:trace contextRef="#ctx0" brushRef="#br0" timeOffset="203305.9032">4500 10795,'0'0,"0"0,0 0,0 0,0 0,0 0,0 0,0 0,0 0,13 53,1 13,-1 53,13 13,-12 14,12-14,-13-13,0-13,1-13,-1-27,0-13,0-27,1 1,-1-27,0-14,0-12,1 0,-14 39</inkml:trace>
  <inkml:trace contextRef="#ctx0" brushRef="#br0" timeOffset="203721.9912">4950 11840,'0'0,"0"0,0 0,0 0,0 0,0 0,-13-53,13-26,-13-27,13 0,0 0,13 40,-13 0,13 0,0 26,1 1,-14 25,13-12,0 26,0 0,14 26,-1 1,1 26,-1-14,-13 27,14-13,-1-13,-12 13,-1-27,0 1,-13-14,13 0,-13 1,0-14</inkml:trace>
  <inkml:trace contextRef="#ctx0" brushRef="#br0" timeOffset="203986.9643">4831 11642,'0'0,"0"0,0 0,0 0,0 0,0 0,0 0,40-27,13 1,0-1,0 1,-14-1,-26 27,-13 0,14-13,-14 13,13 0</inkml:trace>
  <inkml:trace contextRef="#ctx0" brushRef="#br0" timeOffset="204435.8573">5374 11430,'0'0,"0"0,0 0,0 0,0 0,0 0,0 0,0 0,0 0,13-26,13-1,-12 1,12 12,1 1,-1 13,0 13,1 1,-1 25,-12-12,-14 26,13-14,-13 14,-13-13,-1 0,-12-1,13-12,-1-14,14 0,-13 1,13-14,13-14,14 1,-1 0,1-14,13 1,13 13,-14-14,14-12,0-1,-13 13</inkml:trace>
  <inkml:trace contextRef="#ctx0" brushRef="#br0" timeOffset="204756.7238">5784 10861,'0'0,"0"0,0 0,0 0,0 0,0 0,0 0,26 40,1 26,26 13,-13 40,-1 0,1-13,-27-13,0 13,-13-14,-13 1,-13-14,13-39,-14-14,1 1,-1-1,27-26</inkml:trace>
  <inkml:trace contextRef="#ctx0" brushRef="#br0" timeOffset="205152.0239">6525 11404,'0'0,"0"0,0 0,0 0,0 0,0 0,0 0,0 0,0 0,0 0,0 0,0 0</inkml:trace>
  <inkml:trace contextRef="#ctx0" brushRef="#br0" timeOffset="205343.8602">6512 11655,'0'0,"0"0,0 0,0 0,0 0,0 0,0 0,0 0,0 0</inkml:trace>
  <inkml:trace contextRef="#ctx0" brushRef="#br0" timeOffset="205987.5787">7266 11377,'0'0,"0"0,0 0,0 0,0 53,0 13,0 0,14 0,-14 1,0-1,0 0,0-13,0-14,0-12,0-14,-14-13,1 0,0-40,0 1,-1-1,1-13,0-13,13 13,13-13,-13 13,13 0,-13 13,14 1,-1-1,0 14,0 12,1 14,-1-13,0 26,0 1,1 12,-1 1,-13-1,0 14,0-1,-13-12,-1-1,1 1,0-14,0 0,-1-13,14 13,-13-13,13 0</inkml:trace>
  <inkml:trace contextRef="#ctx0" brushRef="#br0" timeOffset="206305.9533">7769 11060,'0'0,"0"0,0 0,0 0,0 0,0 0,-13 39,0 27,-14 1,14 38,-13 28,-1-14,27-27,-13-25,13-15,13 1,0-26,1-14,-1-26,13 13,-12-13,12-1,-26 28</inkml:trace>
  <inkml:trace contextRef="#ctx0" brushRef="#br0" timeOffset="206705.8981">8087 11933,'0'0,"0"0,0 0,0 0,-13-66,13-1,0-38,13-1,0 0,0 13,1 27,-1 13,0 0,0 27,1-1,-1 27,0 14,0 12,1 14,-1-1,0 14,-13 0,13 0,1-13,-14 0,13-1,-13-12,0-14,0-13</inkml:trace>
  <inkml:trace contextRef="#ctx0" brushRef="#br0" timeOffset="206992.5146">7915 11615,'0'0,"0"0,0 0,0 0,40-13,13 0,-14 0,1-1,13-12,0-1,0 14,0-13,13-1,-13 14,0 0</inkml:trace>
  <inkml:trace contextRef="#ctx0" brushRef="#br0" timeOffset="207479.6825">8616 11562,'0'0,"0"0,0 0,0 0,0 0,0 0,0 0,0 0,0-39,14 12,12 1,-13 12,14 1,-1 13,1 0,-14 13,0 14,-26-1,0 14,0-13,-14 12,1 1,12 0,1-14,0-13,13 14,-13-14,13-13,0 13,0-26,13 13,13-13,1 0,13-14,-27 27,-13-13,0 13</inkml:trace>
  <inkml:trace contextRef="#ctx0" brushRef="#br0" timeOffset="207741.8229">9040 11020,'0'0,"0"0,0 0,0 0,0 0,0 66,0 13,13 27,-13 0,0 13,0-13,0-13,13-27,-13-13,0-14,0 1,0-14,0-12</inkml:trace>
  <inkml:trace contextRef="#ctx0" brushRef="#br0" timeOffset="208509.5793">9252 11351,'0'0,"0"0,0 0,0 0,0 39,13 1,-13 13,-13 0,13 0,0-14,0 14,0-26,-14-1,14-12,0-1,0-13,-13 0,13-13,0-14,0 1,0-27,13 13,1-13,-1 0,13 0,1 0,-1 14,1 12,-14 14,14 0,-14-1,0 28,0 12,0 1,-13-1,0 1,0 12,0-12,0-14,0 13,0-12,0-1,-13 0,13 0,0-13,0 0,13 0,-13-13,14 13,-1 0,0 0,0 13,14-13,-1 14,-12 12,-1-13,0 14,-26-1,0 14,-1-14,-12 14,-1-14,-12 1,-1-14,0-13,1 0,12-13,1 0,-1-1,27 14</inkml:trace>
  <inkml:trace contextRef="#ctx0" brushRef="#br0" timeOffset="208833.6784">9755 11443,'0'0,"0"0,0 0,0 0,0 0,0 0,0 0,13 40,0 0,0 13,1-1,-1-25,0 13,-13-27,13 13,-13-26,0 0,0 0</inkml:trace>
  <inkml:trace contextRef="#ctx0" brushRef="#br0" timeOffset="209165.0563">9874 11086,'0'0,"0"0,0 0,0 0,0 0,0 0,0 0,0 0,0 0,39 40,-12 26,26 0,13 40,-13-14,-27 1,-12 0,-28-14,-12-13,-14-13,14-13,-1-1,1-25,13 12,-14-13,27-13</inkml:trace>
  <inkml:trace contextRef="#ctx0" brushRef="#br0" timeOffset="209856.0842">10377 11179,'0'0,"0"0,0 53,13 13,0 26,0 1,1 0,-14-27,13 0,-13-13,13-27,-26 1,13-27,-13-14,13-25,-14-1,1-26,0-13,0-1,13 1,0 13,0 26,0 0,13 1,-13 12,13 14,14-14,-1 14,1 13,-1-13,14 26,-14 0,1 1,-1 12,-13 14,1-1,-14-12,-14 13,-12-14,-14-13,1 1,12-14,1 0,-1 0,14-14,-14 14,27-13</inkml:trace>
  <inkml:trace contextRef="#ctx0" brushRef="#br0" timeOffset="210180.5926">11105 11046,'0'0,"0"0,0 0,0 0,-53 27,13-1,-13 27,13 13,1 27,-1-14,27-26,13 13,-13-13,26-13,0 0,27-14,-1-13,1 1,0-14,-40 0</inkml:trace>
  <inkml:trace contextRef="#ctx0" brushRef="#br0" timeOffset="210928.9452">11250 10967,'0'0,"0"0,0 0,0 0,0 0,0 53,0 13,0 0,0 0,0 0,-13 1,13-28,-13 1,13-14,0-12,-13 12,13-26,0 0,-14-26,14-1,0-12,0-1,14-13,12 0,1 0,12 13,-12 14,12 0,-12-1,13 14,-27 13,13 0,-12 13,-14 14,0-1,-14 0,-12 1,13-1,-1-12,14-1,-13 0,13 0,0-13,27 0,-14 0,13-13,1 13,-14 0,13 0,-12 26,12-12,-13 25,1-12,-14 13,0-1,0 1,0-14,-27 14,1-27,-40 14,13-27,0 0,13-13,0 13,14-27,13 14,-1 0,1-1,13 14</inkml:trace>
  <inkml:trace contextRef="#ctx0" brushRef="#br0" timeOffset="211205.0635">11753 11113,'0'0,"0"0,0 0,0 0,0 0,13 52,14 1,-14 13,0-13,14 0,-14 0,-13-26,13-1,-13-26,0 13</inkml:trace>
  <inkml:trace contextRef="#ctx0" brushRef="#br0" timeOffset="211537.7552">11872 10649,'0'0,"0"0,0 0,0 0,0 0,0 0,14 27,12 26,-13 13,14 27,12 26,-12 13,-1-13,-26-13,0-14,-13 1,-13-14,-40-12,-27-14,27-1,0-12,52-27</inkml:trace>
  <inkml:trace contextRef="#ctx0" brushRef="#br0" timeOffset="212238.6975">7756 12449,'0'0,"0"0,0 0,0 0,0 0,0 0,0 0,0 0,0 0,40 0,26 0,13 0,40-14,67 1,65 0,14 0,-27-14,0-12,1 12,-1-13,13 1,107-27,-146 26,92-26,-145 13,0 0,-14 13,-12 14,-14-1,13 14,-53 13,1 0,-27 0,-13 0,-14 0,0 0,-12 0,-14 0,0 13,-40-13,-13 14,13-1,40-13</inkml:trace>
  <inkml:trace contextRef="#ctx0" brushRef="#br0" timeOffset="212915.9192">9477 12528,'0'0,"0"0,0 0,0 0,0 0,0 0,0 0,13 53,13 0,1 39,-14 28,0-15,1-25,-14-14,0-13,-14-14,1-12,0-27,0-13,13-27,-14 0,1-26,13 0,0 0,0 13,13-13,1 0,12 13,-13 0,14 13,-1 0,14 14,0 0,-14-1,14 14,-14 0,1 26,-1 0,1 14,-14 12,-13 1,0 0,-13 13,-27-14,14-12,-27-1,13 1,0-14,1-26,12 13,1-14,26 14</inkml:trace>
  <inkml:trace contextRef="#ctx0" brushRef="#br0" timeOffset="213268.6062">10377 12263,'0'0,"0"0,0 0,0 0,0 0,-14 67,1-1,0 13,0 0,0 27,13 0,0-13,0-27,13-13,0-13,0-27,14-13,-1-13,1-14,-14 14,-13 13</inkml:trace>
  <inkml:trace contextRef="#ctx0" brushRef="#br0" timeOffset="213656.1856">10721 12859,'0'0,"0"0,0 0,0 0,0 0,0-53,13-27,-13-25,0-1,13 40,1 0,-1 13,13 13,-12 0,-1 40,13 0,1 13,-1 40,1 0,12 13,-12 14,-1-41,1 14,-14-13,0-13,0-1,1 0,-14-26</inkml:trace>
  <inkml:trace contextRef="#ctx0" brushRef="#br0" timeOffset="213932.9723">10655 12740,'0'0,"0"0,0 0,0 0,0 0,0 0,39-14,28-12,-1 0,0 12,0-12,-13-1,0 14,0-13,-13 12</inkml:trace>
  <inkml:trace contextRef="#ctx0" brushRef="#br0" timeOffset="214457.5324">11316 12528,'0'0,"0"0,0 0,0 0,0 0,0 0,0 0,40-26,0-1,0 14,-14 0,-13 13,14 0,-1 26,-13 1,1 25,-14-12,0 0,0 13,-27-14,1 1,-14 0,14-14,12-12,1-1,13-13,13 0,1 0,12 0,1-27,-1 14,0 0,14-14,0-12,13 12,0-12,0-14,-14 13,1 0,-40 40</inkml:trace>
  <inkml:trace contextRef="#ctx0" brushRef="#br0" timeOffset="214734.5563">11939 12039,'0'0,"0"0,0 0,0 0,0 0,0 0,13 52,13 15,1 25,-1 14,14 13,-27 0,0 0,-26-13,-13 0,-14 0,-39-40,-1-13,1-27,26 14,40-40</inkml:trace>
  <inkml:trace contextRef="#ctx0" brushRef="#br0" timeOffset="215827.5734">12746 11602,'0'0,"0"0,0 0,0 0,0 0,40 0,-1-13,14 13,-13-13,0 13,-14-14,1 14,-14 0,0-13,0 13,-13 0,0 13,-13-13,0 14,0-1,-14 13,14 1,-14-1,14 1,0-1,0-13,-1 14,14-14,-13 0,13-13,0 13,13-13,1-13,12 13,14 0,-14-13,14 0,0 13,0-13,-1-1,-12 14,-1-13,1 13,12-13,1 0</inkml:trace>
  <inkml:trace contextRef="#ctx0" brushRef="#br0" timeOffset="217075.5584">14109 10993,'0'0,"0"0,0 0,0 0,0 0,0 0,0 0,0 0,0 0,-13 40,0 0,-1 13,1 13,0-13,13 13,-13-13,26 0,-13 0,13 0,14-14,-1 1,1-14,12 1,1-14,13-13,-13 0,-1-13,1 13,-13-27,-1 14,1-13,-14 13,-13-27,0 0,0 0,-13-12,-1-1,-12 0,-1 0,-12 13,12-13,-13 14,27 12,-13 1,13-1,-1 14,14 0,-13 13,0-14,13 1,0 13</inkml:trace>
  <inkml:trace contextRef="#ctx0" brushRef="#br0" timeOffset="217683.3141">13712 12237,'0'0,"0"0,0 0,0 0,0 0,0 0,0 0,40 0,13-13,13 0,40-1,39-12,-12-14,12 14,-12-1,-14 1,-13-1,-53 14,0 0,-14 0,-12-1,-1 14,-13 0,1 0,-1 0,-13 0,13 0</inkml:trace>
  <inkml:trace contextRef="#ctx0" brushRef="#br0" timeOffset="219358.7704">14294 12554,'0'0,"0"0,0 0,0 0,0 0,0 0,0 0,0 0,0 0,0 0,0 0,0 0,0 0,0 0,0 0,-13 27,0 13,0-14,0 14,13-14,13 1,-13-1,13 1,0-14,14 0,-1 0,14-13,-14 0,-12 0,12-13,-13 0,1 0,-1-14,-13-13,0 1,-27-1,1-13,-1 13,-12 1,-1-1,13 14,-12 12,12 28,1 12,13 1,-1-1</inkml:trace>
  <inkml:trace contextRef="#ctx0" brushRef="#br0" timeOffset="219690.5753">14559 12528,'0'0,"0"0,0 0,0 0,0 0,0 0,0 0,0 0,0 0,0 0,0 0,0 0,0 0,0 0,0 0,0 0</inkml:trace>
  <inkml:trace contextRef="#ctx0" brushRef="#br0" timeOffset="220295.5602">14969 12303,'0'0,"0"0,0 0,0 0,0 0,0 0,0 0,0 0,0 0,0 0,27-13,26-14,-13 27,13 0,-27 0,0 14,1 12,-27 1,-13 12,-1 1,1-14,0 1,0-1,0-12,-1-1,14-13,-13 13,13-13,13 0,-13 0,14 13,12-13,14 0,-1 27,-12-14,-1 13,1 1,-1-1,-12 1,-14 12,0 1,-14 0,-25-14,-28 14,1-27,27-13,-41-13,1 0,26 0,40 13</inkml:trace>
  <inkml:trace contextRef="#ctx0" brushRef="#br0" timeOffset="222435.8698">15512 11615,'0'0,"0"0,0 0,0 0,0 0,53-13,0 0,-13 0,-1-1,1-12,0 13,0-14,-14 14,-26 13,0 0,0 0</inkml:trace>
  <inkml:trace contextRef="#ctx0" brushRef="#br0" timeOffset="222749.814">15539 11999,'0'0,"0"0,0 0,0 0,0 0,0 0,0 0,39-13,1-14,13 1,0-1,-13 14,13-13,0-1,-14 14,14-14,-13 1</inkml:trace>
  <inkml:trace contextRef="#ctx0" brushRef="#br0" timeOffset="223358.7878">16200 11258,'0'0,"0"0,0 0,0 0,0 0,0 0,0 0,0 0,-13 40,-13 26,12 0,1 0,13-13,0 13,13 0,1-13,-1 0,0 0,14-13,-14-1,13-12,1-14,-1 0,14-13,-14 0,1-13,-1-13,1-1,-14 1,0-14,1 0,-14 14,0-27,0 13,-14 1,14-14,-13 13,0 0,-14 1,14 12,-13-12,-1 25,14 1,-27 0,1 13,-1-13,-26 26,0-13,13 0,53 0</inkml:trace>
  <inkml:trace contextRef="#ctx0" brushRef="#br0" timeOffset="228654.8589">18186 9935,'0'0,"0"0,0 0,0 0,0 0,0 0,0 0,0 0,0 0,0 27,0 12,0 14,0 13,0-13,0 0,-13 0,13-13,0-14,0 1,0-14,0-13,0 13,0-13</inkml:trace>
  <inkml:trace contextRef="#ctx0" brushRef="#br0" timeOffset="229343.5371">18371 10014,'0'0,"0"0,0 0,0 0,0 0,0 0,0 0,0 0,0 0,0 0,0 0,0 0,0 0,13 40,-13 0,0 13,14-14,-14-12,13-1,-13 1,13-14,-13 0,13-13,-13 14,13-28,1 14,-1-13,-13 0,13 0,-13-1,13 1,-13 13,0 0,14 0,-14 13,13-13,13 14,-12-14,25 0,-12-14,12-12,-12-1,13-12,-14-1,1 0,-1 1,1-1,-14 14,-13 12,13-12,0 13,-13-1,0 14,0 14,0-1,0 27,0-1,0 14,0 0,0-13,0 13,0 0,-13-14,0 14,13-13,-13 0,13-27</inkml:trace>
  <inkml:trace contextRef="#ctx0" brushRef="#br0" timeOffset="230160.6635">18120 10821,'0'0,"0"0,0 0,0 0,0 0,0 53,13 0,0 13,0 1,-13 12,14-26,-14 13,0-26,0-1,0-12,0-14,0 0,-14-26,14-13,0-1,0-26,-13 14,13-14,0-13,0 13,0 0,0 13,0 0,13 1,-13 12,14 1,-14-1,13 14,0 0,0 0,0 13,1 13,-1 0,0 0,0 14,1 12,-28-12,14 13,-13-1,-13 1,12 0,-12-14,0 14,12-14,-12 14,26-40</inkml:trace>
  <inkml:trace contextRef="#ctx0" brushRef="#br0" timeOffset="230733.7041">18702 10530,'0'0,"0"0,0 0,0 0,0 0,0 0,0 0,0 0,-13 40,-1 26,1 0,0 14,0-14,13 0,0 13,0-12,0-1,13 0,0-13,0 0,1-14,-1-12,0-1,-13-12,13 12,-13-13,0 0,14-13,-14 14,0-14,0 0,0 13,0-13,0 0,0 0,0 0,0 0,0 0,0 0,0 0,0 0,0 0</inkml:trace>
  <inkml:trace contextRef="#ctx0" brushRef="#br0" timeOffset="231871.1423">19099 10610,'0'0,"0"0,0 0,0 0,-13 39,13 14,0 0,0 0,0 0,-13 0,13-13,0-1,0-12,-14-1,14-12,0-1,0 0,0-13,-13 0,13-13,0-14,0-12,0-14,0-40,13 14,1 13,-1-1,0 15,0-1,0 13,1 14,-1 12,0 1,14 0,-14 26,0 14,-13-1,13 14,-13 13,-13-14,13 1,-13 0,13-14,-13 1,13-14,0 13,0-26,0 13,0-13,13 0,-13-13,13 0,14 0,-14 13,0-13,14 13,-14 0,0 13,0 0,0 13,-13-12,14 12,-28 14,1-14,0 14,-13 0,-1-1,1 1,-1-13,14-1,-14-13,14-13,0 13,0-13,13 0,0 0</inkml:trace>
  <inkml:trace contextRef="#ctx0" brushRef="#br0" timeOffset="232397.6435">19562 10702,'0'0,"0"0,0 0,0 0,0 0,0 0,0 0,0 0,0 0,0 0,0 0,0 0,0 0,0 0,0 0,0 0,0 0,13 53,1-13,-14 0,-14 13,14-14,-13-25,13 12,0 0,0-12,0-14,13 13,14-26,-1 13,14-27,-13 1,-1 13,-26 13,0 0</inkml:trace>
  <inkml:trace contextRef="#ctx0" brushRef="#br0" timeOffset="232697.2342">19959 10226,'0'0,"0"0,0 0,0 0,0 0,0 0,14 40,-14 39,13 1,-13 25,13-12,-13-14,0-12,0-1,13 0,-13-13,0 0,0-14,0-12,0 13,0-40</inkml:trace>
  <inkml:trace contextRef="#ctx0" brushRef="#br0" timeOffset="233183.6826">20198 11060,'0'0,"0"0,0 0,0 0,0 0,0 0,13-53,0-13,14-14,-14 1,13-1,-13 14,1 0,-1 26,0 1,0 12,-13 1,14 13,-14-1,13 1,-13 13,13 13,0 1,1 12,12 1,-13-1,1 27,12-13,-13-1,-13 14,13-13,1 0,-14-14,0 14,0-14,0 1,0-14,0 0</inkml:trace>
  <inkml:trace contextRef="#ctx0" brushRef="#br0" timeOffset="233439.5566">20251 10941,'0'0,"0"0,0 0,0 0,0 0,0 0,0 0,0 0,39-27,-12 1,12-1,1 1,0-14,-27 40,-13-13,0 13</inkml:trace>
  <inkml:trace contextRef="#ctx0" brushRef="#br0" timeOffset="233721.5657">20820 10530,'0'0,"0"0,0 0,0 0,0 0,0 0,0 0,0 0,0 27,0 26,13 0,-13 0,13-14,-13 1,0-14,13-12,-13-14,0 0</inkml:trace>
  <inkml:trace contextRef="#ctx0" brushRef="#br0" timeOffset="234170.0391">20926 10054,'0'0,"0"0,0 0,0 0,0 0,0 0,0 0,0 0,0 0,0 0,26 40,0-14,1 14,-1-14,1 27,-1-13,-12 13,-1 0,0 13,-13 13,0 14,0-27,0 14,0-14,-13-13,0 0,-14-1,-13 1,1 27,-14-14,13-13,40-53</inkml:trace>
  <inkml:trace contextRef="#ctx0" brushRef="#br0" timeOffset="235288.4073">18331 11827,'0'0,"0"0,0 0,0 0,0 0,0 0,0 0,0 0,0 0,0 0,0 0,0 0,0 40,0 26,0 13,0 0,0 1,0-1,0-13,0 1,0-15,0-12,-13-13,13-14,0-13,0-13,-13-14,13 1,0-27,-13 0,13 0,0-13,0 0,13-1,-13 15,13-15,14 28,-14-14,13 13,1 14,-1-1,14 14,-14 13,1 13,-1 14,-12 26,-14-1,-14 15,1-14,0-1,-14 1,1-13,-1-13,1-1,13-13,0 14,13-27</inkml:trace>
  <inkml:trace contextRef="#ctx0" brushRef="#br0" timeOffset="235580.7912">18967 11576,'0'0,"0"0,0 0,0 0,0 0,0 0,-14 66,-12 13,-14 40,27 0,-13 0,12-13,14 0,0-13,0-41,14-12,-1 0,13-27,1 0,12-13,-12 0,-27 13</inkml:trace>
  <inkml:trace contextRef="#ctx0" brushRef="#br0" timeOffset="236287.9006">19205 11787,'0'0,"0"0,0 0,0 0,0 66,0-13,-13 13,13-13,0 0,0-13,0-14,-14 1,14-1,0-12,0-1,-13-26,13-1,0-12,0-14,0-26,0-13,13-1,1 27,12 0,-13 1,1 25,-1 1,0-1,0 27,14 0,-27 13,13 1,-13 25,0-12,0 12,-13-12,13-1,0-12,0-1,0 0,0-13,13 0,-13 0,13-13,0 13,1-13,-1 13,13 0,-12 0,-1 13,13 13,-12 1,-14 12,0 1,0 0,-27-1,1 1,-1 0,-13 0,14-14,-14-13,14-13,-1 0,14 0,13 0</inkml:trace>
  <inkml:trace contextRef="#ctx0" brushRef="#br0" timeOffset="237038.0764">19668 11999,'0'0,"0"0,0 0,0 0,0 0,0 0,0 0,0 0,0-40,0 14,0-1,13 1,1 13,-1-1,0 28,0 12,1 0,-14 27,0-13,-14 13,1 0,0-13,0 13,-1-27,14 0,-13-12,13-1,0-13,13-13,14-1,-1-12,14 0,13-14,-13 0,13-26,-14 0,1-14,0 1,-14 26,-26 40,27-66,-14 12,-13 15,0-1,0 26,0 1,0-1,0 14,13 13,-13 26,13 1,1 39,-1 13,0 27,-13 0,13 0,1 0,-14-14,0-25,0-28,0 14,0-40,0 1,0-14,0 0,0 0</inkml:trace>
  <inkml:trace contextRef="#ctx0" brushRef="#br0" timeOffset="237464.7368">20462 12369,'0'0,"0"0,0 0,0 0,0 0,0 0,0-53,0-13,14-40,-1 1,0 38,0 1,0 0,1 26,-1 1,0 12,0 1,-13 13,14-1,-14 14,13 0,0 0,0 27,1-1,-1 14,0 0,14-1,-14 1,0-14,0 14,0-13,14-14,-1 0,1 0,-27-13</inkml:trace>
  <inkml:trace contextRef="#ctx0" brushRef="#br0" timeOffset="237719.742">20476 12105,'0'0,"0"0,0 0,0 0,0 0,0 0,0 0,0 0,39-27,1-12,-27 25,0 1,-13 13,14-13</inkml:trace>
  <inkml:trace contextRef="#ctx0" brushRef="#br0" timeOffset="238243.4628">20965 11986,'0'0,"0"0,0 0,0 0,0 0,0 0,0 0,0 0,0 0,27-27,-14 1,13 12,-12 1,-1 0,0 13,0 26,-13 1,14 13,-1 13,-13-1,0 1,-13 0,-1 0,-12 0,13-13,-1-14,14 1,-13-14,13-13,13 0,14-26,-1-1,14 1,0-14,-1 13,1-25,0 12,0-13,-1 0,-12 13,-14 40</inkml:trace>
  <inkml:trace contextRef="#ctx0" brushRef="#br0" timeOffset="238581.5653">21349 11483,'0'0,"0"0,0 0,0 0,0 0,0 0,40 40,13 13,-14-1,28 41,-28 0,1 12,-14 1,-12-13,-28 0,1-1,-13-12,-14-14,-13-27,0-25,0-41,14 1,-1-1,40 27</inkml:trace>
  <inkml:trace contextRef="#ctx0" brushRef="#br0" timeOffset="239024.8129">21746 10398,'0'0,"0"0,0 0,0 0,0 0,0 0,0 0,0 0,40-13,0-14,-14 14,14 0,-40 13,0 0,13 0</inkml:trace>
  <inkml:trace contextRef="#ctx0" brushRef="#br0" timeOffset="239328.9557">21773 10716,'0'0,"0"0,0 0,0 0,0 0,0 0,26-14,27 1,-13-13,-1 12,1-12,0 13,-40 13,0 0,13 0</inkml:trace>
  <inkml:trace contextRef="#ctx0" brushRef="#br0" timeOffset="239969.4716">22540 10107,'0'0,"0"0,0 0,0 0,0 0,0 0,0 0,0 0,0 0,-13 40,0 13,13 0,-13 13,-1-13,14 0,0 0,0-1,14 1,-1-13,0-14,0 1,14-14,-14-13,13 0,1 0,-1-13,1 0,-1-1,1-12,-14-14,0 14,1-27,-1 13,-13-13,-13 0,13 1,-27-15,1 14,-1 14,-13-1,-13 14,-13 12,-13 28,13-1,0 27,13-1,0-12,53-27</inkml:trace>
  <inkml:trace contextRef="#ctx0" brushRef="#br0" timeOffset="241009.7462">22170 11800,'0'0,"0"0,0 0,0 0,0 0,0 0,0 0,0 0,0 0,0 0,0 0,0 0,0 0,0 0,0 0,26-13,1 0,-1 0,-13 0,-13 13,0 0</inkml:trace>
  <inkml:trace contextRef="#ctx0" brushRef="#br0" timeOffset="241323.6681">22183 12144,'0'0,"0"0,0 0,0 0,0 0,0 0,40 0,13-26,0 13,-1-1,1 1,-13 0,-13 0,-14 13,-13 0,0-13</inkml:trace>
  <inkml:trace contextRef="#ctx0" brushRef="#br0" timeOffset="241775.8807">22924 11430,'0'0,"0"0,0 0,0 0,0 0,0 0,0 0,0 0,0 0,13 40,-13 13,14 13,-1 0,-13-13,13 13,-13-13,13-13,-13 12,0-25,14 13,-14-14,0 1,0-1,0 0,0-12,0-1,0 0,13-13,-13 0</inkml:trace>
  <inkml:trace contextRef="#ctx0" brushRef="#br0" timeOffset="247489.6508">6062 9062,'0'0,"0"0,0 0,0 0,0 0,0 0,0 0,0 0,0 0,0 0,0 0,0 0,0 0,0 0,0 0,0 0,0 0,0 0,40 0,-1-13,14 0,-13-1,13 1,0 0,0 0,13-1,-13 14,0-13,-13 0,13 0,13 13,-13-14,13 1,-13 0,13 13,-13-13,13 0,-13-1,13 14,0-13,1 13,-1-13,0 0,0-1,0 14,0-13,-13 13,14-13,-1 13,-13 0,13-13,0 13,0 13,0-13,1 0,-14 0,13 0,0 0,0 13,0-13,0 13,-13-13,14 0,-1 0,0 14,0-14,0 0,14 0,-14-14,26 1,1 13,-13-13,12 0,-12-14,12 14,1 0,-14-14,14 1,-14 13,14-14,0 14,-1-13,-12 12,12-12,-12 13,-1-1,1 1,-1 13,0-13,1 0,-1-1,1 14,-14-13,13 0,-13 13,14-13,-27 0,0 13,13-14,-13 14,13-13,0 13,-13-13,13 13,1-13,-1 13,-13 0,13-14,0 1,-13 0,0 0,13-1,-13-12,0 13,0-14,0-12,0 12,0-13,-14 14,14-14,-13 14,0-14,-14 14,1-14,-1 14,-13-14,1 0,-14 1,13 12,-13-13,-13 1,-1 12,1-12,-27-1,14 0,-14 0,1 1,-14 12,0-12,-27-1,-12 14,12-1,-12 14,-14-14,0 14,0 0,0 13,-13-13,13 13,-13 0,0 0,0 13,13 0,-13-13,0 13,-14 1,27-1,-13-13,-13 13,13 0,0-13,-1 14,1-1,0-13,-13 13,13 0,-14 14,14-14,0 0,0 14,13-14,-13 13,13-13,-13 1,26-1,-12 0,-15-13,15 0,12 13,0-13,1 14,-14-14,13 0,14 13,-14-13,-13 13,13-13,14 13,-14-13,1 14,-1-14,0 0,1 0,12 0,1 0,-14 0,14 0,26 0,0 0,0 13,0-13,-13 0,13 13,0 0,0-13,0 27,13-14,1 13,12-12,1 25,-14-12,14 12,-1 1,14 0,-14 0,1 12,13 1,-14 0,14 0,0 0,13 0,-13 0,13 0,0 0,0 0,0 0,0 0,13-1,-13 1,13-13,0 0,-13-1,13-12,1-1,-1-12,27 12,-14 0,27-12,13-14,27 13,13-26,-27 13,-66 0</inkml:trace>
</inkml:ink>
</file>

<file path=ppt/ink/ink27.xml><?xml version="1.0" encoding="utf-8"?>
<inkml:ink xmlns:inkml="http://www.w3.org/2003/InkML">
  <inkml:definitions>
    <inkml:context xml:id="ctx0">
      <inkml:inkSource xml:id="inkSrc0">
        <inkml:traceFormat>
          <inkml:channel name="X" type="integer" max="1920" units="cm"/>
          <inkml:channel name="Y" type="integer" max="1080" units="cm"/>
        </inkml:traceFormat>
        <inkml:channelProperties>
          <inkml:channelProperty channel="X" name="resolution" value="55.78152" units="1/cm"/>
          <inkml:channelProperty channel="Y" name="resolution" value="55.81395" units="1/cm"/>
        </inkml:channelProperties>
      </inkml:inkSource>
      <inkml:timestamp xml:id="ts0" timeString="2020-09-07T06:22:33.889"/>
    </inkml:context>
    <inkml:brush xml:id="br0">
      <inkml:brushProperty name="width" value="0.05292" units="cm"/>
      <inkml:brushProperty name="height" value="0.05292" units="cm"/>
      <inkml:brushProperty name="color" value="#7030A0"/>
    </inkml:brush>
    <inkml:context xml:id="ctx1">
      <inkml:inkSource xml:id="inkSrc51">
        <inkml:traceFormat>
          <inkml:channel name="X" type="integer" max="1366" units="cm"/>
          <inkml:channel name="Y" type="integer" max="768" units="cm"/>
        </inkml:traceFormat>
        <inkml:channelProperties>
          <inkml:channelProperty channel="X" name="resolution" value="39.7093" units="1/cm"/>
          <inkml:channelProperty channel="Y" name="resolution" value="39.58763" units="1/cm"/>
        </inkml:channelProperties>
      </inkml:inkSource>
      <inkml:timestamp xml:id="ts1" timeString="2020-09-07T06:25:19.279"/>
    </inkml:context>
  </inkml:definitions>
  <inkml:trace contextRef="#ctx0" brushRef="#br0">15062 7104,'0'0,"0"0,0 0,0 0,0 0,0 0,0 0,0 0,0 0,0 0,40-26,-14-1,14 14,0-27,13 27,0-13,-14-1,14 14,0 0,-13 13,-14-14,14 28,-13-14,12 13,-12-13,-14 13,13 14,-12-1,-14 14,0-1,-14 1,1-13,0 12,0-12,0-14,-1 13,1-12,0-1,13 0,-13-13,-14 13,14-13,0 0,-1 0</inkml:trace>
  <inkml:trace contextRef="#ctx0" brushRef="#br0" timeOffset="530.4209">15089 7038,'0'0,"0"0,0 0,0 0,0 0,0 0,0 0,0 0,13 40,0-1,0 27,14 14,-1 39,-13-13,14 0,-14-1,-13-12,13-27,-13-13,0 0,0-13,0-1,0-25,0 12,0-13,0 0,14-13,-14 14,0-28,13 14,0-13,0 13,1 0,-14 0</inkml:trace>
  <inkml:trace contextRef="#ctx0" brushRef="#br0" timeOffset="10142.5991">16055 6562,'0'0,"0"0,0 0,0 0,0 0,0 0,0 0,0 0,0 0,0 0,0 0,0 0,0 39,0 1,0 0,-13 13,13 0,0 13,0 0,0 13,0 14,0 13,13 0,0-14,-13 1,13-14,1-13,-1-13,0 0,0-13,0-1,1-12,-1-1,0 1,0-14,1 0,12-13,-13 0,1 0,-1 0,13-13,-26 13</inkml:trace>
  <inkml:trace contextRef="#ctx0" brushRef="#br0" timeOffset="12759.0795">16452 6615,'0'0,"0"0,0 0,0 0,0 0,0 0,0 0,0 0,13 39,-13 27,27 27,-14-14,-13 1,13-1,-13-13,13-13,-13-13,0-14,0 1,0-14,0 0,0 1,14-28,-1-25,0-1,13-13,1 0,-14 0,14 13,-1 14,1 0,-1 12,1 14,-1 0,0 27,-12-1,-1 27,0-13,-13 13,0 0,0 0,-13-14,0 1,-1-14,-12 14,0-27,-1 1,1-1,-1 0,1-13,26 0</inkml:trace>
  <inkml:trace contextRef="#ctx0" brushRef="#br0" timeOffset="13747.5083">17061 6800,'0'0,"0"0,0 0,0 0,0 0,0 0,0 0,-14 26,1 14,0 13,13 0,0 0,0 0,0-14,0-12,13-1,0-13,1 1,-1-14,13 0,-12-14,12-12,-13-14,1 1,-14-14,-14 0,14 13,-13 0,-13 14,-1 13,-13-1,14 14,13 0,-14 0,14 0,0 0,13 14,13-14,0 0,14-14,-1 1,14 0,0 0,-1 0,-12-1,13 1,-1 0,1 13,0 0,-14 13,14 14,-14 12,-12 1,12 26,-26-13,0 0,0 0,0-13,0-1,0-12,0-14,-13 0,26-26,-13-27,13-13,0-26,14 0,-1-1,-12 27,12 0,-13 14,1 12,-1 1,0 13,-13 13,13 26,-13 0,0 14,-13 13,13 0,0 0,0-13,0-1,0-12,0-1,0-13,13-13,14 0,-14-13,14-13,-27 26</inkml:trace>
  <inkml:trace contextRef="#ctx0" brushRef="#br0" timeOffset="13992.3554">17961 6496,'0'0,"0"0,0 0,0 0,0 0,26 52,1 15,-14-1,0-13,0 13,1-13,-1-14,0 14,0-26</inkml:trace>
  <inkml:trace contextRef="#ctx0" brushRef="#br0" timeOffset="14349.5652">18305 6178,'0'0,"0"0,0 0,0 0,40 53,13 53,-14 0,14 13,-13 13,0 13,-27 1,0 0,-26-14,0-26,-14-1,1-25,-1-27,1 0,-1-27,27-13</inkml:trace>
  <inkml:trace contextRef="#ctx0" brushRef="#br0" timeOffset="14699.9941">18848 6641,'0'0,"0"0,0 0,0 0,0 0,0 0,0 0,52-13,1-14,0 1,0 13,0-14,-53 14,13 13,-13 0</inkml:trace>
  <inkml:trace contextRef="#ctx0" brushRef="#br0" timeOffset="14896.7913">18967 7197,'0'0,"0"0,0 0,0 0,0 0,53-40,-14-13,-25 40,-14 13,13-13</inkml:trace>
  <inkml:trace contextRef="#ctx0" brushRef="#br0" timeOffset="15572.8087">19602 6548,'0'0,"0"0,0 0,0 0,13 67,0-1,-13 0,14 40,-14 0,13-14,-13 14,0-53,13 13,-13-26,0-14,-13 1,13-14,0 0,-13-26,13-14,-14-12,1-27,0-14,0 14,13 66,0-145,13 25,-13 1,0 14,-13 25,13 27,13 14,-13-1,13 13,0 14,14 0,-1 0,1 13,-1 13,1 13,-1 1,1 26,-14-13,0 12,-13 15,-13-14,0 13,-14-13,1-1,-1 1,14-26,-13-1,12 1,-12-14,26-13</inkml:trace>
  <inkml:trace contextRef="#ctx0" brushRef="#br0" timeOffset="15906.2013">20317 5781,'0'0,"0"0,0 0,0 0,-14 53,1 13,0 40,-13 13,12 13,-12 1,26-1,-13-13,13-26,0-14,13-26,0 0,0-13,27-1,-14-12,14-1,-13 1,-27-27</inkml:trace>
  <inkml:trace contextRef="#ctx0" brushRef="#br0" timeOffset="16505.7022">20542 6138,'0'0,"0"0,0 0,0 0,13 53,-13 13,0 1,0-1,0 0,0 0,0-26,0-1,0-12,0-14,13 0,-13 1,13-1,-13-26,14-1,12-25,-13 12,14-13,13 1,-1-1,-12 14,12-1,-12 14,-1 13,1 0,-1 13,-12 0,-1 14,-13 13,0-14,-13 14,-1-1,-12 1,-14 0,0-14,1 1,12-1,-12-13,12-13,1 0,-1-13,14 0,0 0,13 13</inkml:trace>
  <inkml:trace contextRef="#ctx0" brushRef="#br0" timeOffset="17434.8586">21323 6072,'0'0,"0"0,0 0,0 0,0 0,0 0,0 0,-14 53,-12 0,13-13,-1 13,1 0,0-14,0 1,13-14,-14 1,14-14,14 14,-14-14,26-13,-13 0,14-13,-1-14,1 14,-1-14,-12 1,-1-14,-13 1,0 12,-13 1,13 12,0 1,-14-13,14 12,0 14,0-13,14 0,-1 0,0 13,13-13,1 13,13 0,-1 0,1 13,0 0,-14 0,14 14,-27-1,0 14,1 0,-14 12,-14-12,1 13,-13-13,12-14,1 1,13-14,-13 0,13-26,0 0,13-14,0-26,27-13,-13 0,12 0,-12 13,-1 0,1 0,-14 27,13-1,-12 1,-14 13,13 13,-13 0,0 26,0 0,0 14,0 0,-13-1,13 1,13 0,0-14,14 1,-1-14,27-13,-13-13,-1 0,-39 13</inkml:trace>
  <inkml:trace contextRef="#ctx0" brushRef="#br0" timeOffset="17968.7726">22421 5913,'0'0,"0"0,0 0,0 0,0 0,0 0,0 0,0 0,0 0,0 0,0 0,0 0,0 0,0 0,0 0,27 0,-1 14,1 12,-14 27,-13 0,-13 13,-27 13,0 1,14-14,-1-26,1 13,13-27,-1 1,1-14,26 0,1-13,12-13,14-14,13 1,13-14,0-13,13 0,14 14,-27-28,0 15,-13 12,-39 27</inkml:trace>
  <inkml:trace contextRef="#ctx0" brushRef="#br0" timeOffset="18253.9415">22898 5675,'0'0,"0"0,0 0,0 0,0 0,39 40,14 0,-13 26,0 26,-1 1,-25 26,-14 0,-27 13,-13 14,-12-14,12-26,27-79</inkml:trace>
  <inkml:trace contextRef="#ctx0" brushRef="#br0" timeOffset="18796.4211">16597 8321,'0'0,"0"0,0 0,0 0,0 0,0 0,0 0,40-13,13 0,13-14,14 1,-27-1,-27 14,-26 13,13 0</inkml:trace>
  <inkml:trace contextRef="#ctx0" brushRef="#br0" timeOffset="19072.597">16756 8744,'0'0,"0"0,0 0,0 0,0 0,0 0,27-13,26-13,-14-1,14 1,-53 26,14-13,-14 13</inkml:trace>
  <inkml:trace contextRef="#ctx0" brushRef="#br0" timeOffset="19392.2437">17392 8268,'0'0,"0"0,0 0,0 66,13 14,0 26,0-14,1-12,-1-14,-13 0,13-13,0-14,-13-12,13-1,-13-12,0-1</inkml:trace>
  <inkml:trace contextRef="#ctx0" brushRef="#br0" timeOffset="19760.0939">17352 8242,'0'0,"0"0,0 0,0 0,0 0,0 0,0 0,0 0,0 0,0 0,26-13,1-1,13 1,-14 13,-13 13,14 1,-1 25,-26 1,13 0,-26-1,13 1,-13-14,0 1,13-1,-14-26,14 0,0 0,0 0</inkml:trace>
  <inkml:trace contextRef="#ctx0" brushRef="#br0" timeOffset="20103.5529">18146 7779,'0'0,"0"0,0 0,0 0,-26 53,12 39,-12 27,13 14,-14-14,27 13,-13-26,26-14,0 1,1-27,12-13,1-13,-1-1,14-25,-1-14,1 0,-13 0,-27 0</inkml:trace>
  <inkml:trace contextRef="#ctx0" brushRef="#br0" timeOffset="20662.3001">18543 7779,'0'0,"0"0,0 0,0 0,0 53,13 13,-13 40,14-1,-14 1,0-26,13-14,-13-13,0 0,0-27,13 1,-13-14,0 0,0-13,13-26,1-14,25-26,-12 0,-1 13,14 0,-14 13,14 0,-13 14,12-1,-12 27,-1 0,1 14,-14 12,0 14,0 0,-26 12,0 1,-14 14,-12-15,-1-12,0 13,1-26,-1-1,-13-13,0 0,13-13,14 0,26 0</inkml:trace>
  <inkml:trace contextRef="#ctx0" brushRef="#br0" timeOffset="21629.5493">19245 7911,'0'0,"0"0,0 0,0 0,0 0,0 40,0 13,-14 13,14 0,-13 0,13-13,0 0,0 0,0-27,0 1,13-14,14 0,-1-26,1 0,-1-27,14 0,-14-13,-12 1,-1-1,0 0,-13 13,0 0,-13 14,0 13,-14-1,1 14,-1 14,14-14,0 13,0 0,-1-13,14 13,0-13,0 0,27 0,-14-13,27 0,-14 0,14-14,13 14,-13-13,-1 12,14 14,0 0,-13 14,0-1,-1 13,-12 1,-14-1,0 14,0-1,-13 1,0-13,0-14,0 13,0-12,14-14,-14 0,0 0,13-27,0 1,0-14,1 0,-1-13,13 14,-12-1,-1 14,-13-1,13 14,-13 0,0-1,0 28,0 12,0 1,-13 12,13 14,0-13,0-1,13 1,0-13,14-14,-1 0,14-26,0 0,-1-1,-39 14</inkml:trace>
  <inkml:trace contextRef="#ctx0" brushRef="#br0" timeOffset="22218.4269">20515 7580,'0'0,"0"0,0 0,0 0,0 0,0 0,0 0,0 0,0 0,40-13,-14 13,1 0,-1 0,1 13,-14 1,0 12,1 0,-28 14,14 0,-13-14,0 14,0-27,-1 0,14 1,0-14,0 13,14-13,-1-13,0 13,27 0,-14 0,14 0,-14 13,1 0,13 0,-14 14,-13-1,1 1,-1-1,-13 14,0-14,0 14,-13-14,-14 1,1-14,26-13,0 0</inkml:trace>
  <inkml:trace contextRef="#ctx0" brushRef="#br0" timeOffset="22609.8037">20978 7117,'0'0,"0"0,0 0,0 0,0 0,0 0,27 40,26 13,-13 13,-1 0,1 0,-14 0,1 1,-1-1,-12 26,-28 14,-12 0,-14 13,-13-13,0 0,0-14,14-25,12-28,1 1,13-27</inkml:trace>
  <inkml:trace contextRef="#ctx0" brushRef="#br0" timeOffset="22979.284">21733 7527,'0'0,"0"0,0 0,0 0,0 0,0 0,0 0,0 0,0 0,40-13,13-13,-1-1,1 1,-13 13,-27 13,-13 0,0 0</inkml:trace>
  <inkml:trace contextRef="#ctx0" brushRef="#br0" timeOffset="23304.9582">21759 7938,'0'0,"0"0,0 0,0 0,0 0,53-14,0-12,0-1,0 1,0-1,0 1,0-14,0 14,-13-1,-1 14,1-13</inkml:trace>
  <inkml:trace contextRef="#ctx0" brushRef="#br0" timeOffset="49553.066">22633 6879,'0'0,"0"0,0 0,0 0,0 0,0 0,0 0,0 0,0 0,0 0,13 40,-13 0,27 12,-14 1,-13-26,13 13,0-14,-13 0,14 1,-14-14,0 14,13-14,-13-13,0 13,0-13,0 0,0 0,0 0,0 0,0 0</inkml:trace>
  <inkml:trace contextRef="#ctx0" brushRef="#br0" timeOffset="50165.7982">22527 7686,'0'0,"0"0,0 0,0 0,0 0,0 0,0 0,0 0,0 0,0 0,0 0,0 0,0 0,40-26,13-1,13 1,-13-14,13 0,-13 1,13-1,-13 0,13 1,-13-1,0 0,-13 1,13 12,-14-13,-12 27,-1-13,-12 13,12 13,-13-14,1 14,-1 0,0 14,-13-14,13 0</inkml:trace>
  <inkml:trace contextRef="#ctx0" brushRef="#br0" timeOffset="51241.0398">22911 7726,'0'0,"0"0,0 0,0 0,0 0,0 0,0 0,0 0,0 0,0 0,0 0,0 0,0 0,0 0,0 0,26-27,1 14,-14 0,14-14,-14 14,0 13,0-13,14 13,-14 13,-13 0,13 1,-13 12,13-13,-13 14,0-14,0 14,0-14,-13 0,13 0,0 0,0-13,0 14,0-14,0 0,0 0,0 0,0 0,0 0,13 0,-13 0,14-14,-1 14,0-13,0 13,1-13,-1 13,13 0,-12-13,-1 13,13 0,-13 0,-13 0,14 0,-1 0,-13 13,13-13,0 13,-13 0,0 1,0 12,0 1,0-1,0 1,-13-1,0 0,0 1,13-14,-14 14,1-1,0-13,0 0,13 1,-13-1,-1 0,1-13,-13 13,12 1,-12-1,13-13,-14 13,14-13,0 0,-1 0,14 0,-13 0,13 0,0 0,0 0</inkml:trace>
  <inkml:trace contextRef="#ctx0" brushRef="#br0" timeOffset="127438.7894">15340 9710,'0'0,"0"0,0 0,0 0,0 0,0 0,0 0,0 0,0 0,0 53,0 13,0 0,13 14,-13-14,0 27,0-14,0 0,0-13,0 1,-13-1,13-13,0 0,0-27,0 0,0 1,0-14,0 0,0 1,0-1,0-13,13 0,-13 0,0 0,0 0</inkml:trace>
  <inkml:trace contextRef="#ctx0" brushRef="#br0" timeOffset="127975.9543">15221 9657,'0'0,"0"0,0 0,0 0,0 0,0 0,40-26,-14 13,1-1,12 1,-12 13,13-13,-1 13,-12 0,-1 13,1-13,-1 13,-13 1,1 12,12 1,-26 12,0-12,0 26,0-14,-13 14,-14-13,14 13,0-14,-14 1,14-13,0-14,-14 13,14-12,0-1,0 0</inkml:trace>
  <inkml:trace contextRef="#ctx0" brushRef="#br0" timeOffset="129173.083">16028 9459,'0'0,"0"0,0 0,0 0,0 0,-13 40,13 12,0 1,-13 0,13 13,0 1,-13-14,13 13,0 0,13 0,-13 0,13 0,0-13,1 13,12-13,1 0,-14 0,13-13,1-1,-14 1,0-13,0-1,1 0,-1-12,0-1,0 0,1 0,-14-13,0 0,13 14,-13-14,0 0,0 0,13 13,-13-13,0 0,0 0,0 0,0 0,0 13,0-13,0 0,0 0,-13-13,13 13</inkml:trace>
  <inkml:trace contextRef="#ctx0" brushRef="#br0" timeOffset="130618.7555">14175 10239,'0'0,"0"0,0 0,0 0,0 0,0 0,0 0,0 0,0 0,0 0,0 0,-13 27,0 13,0-14,13 14,-14-14,14 14,0-14,0 14,-13-14,13 1,0-14,13 14,-13-14,0 0,14-13,-1 0,13 0,-12-13,-1 0,0-14,14 1,-14 12,0-12,0 0,0-1,-13 1,14-1,-14 14,13 0,-13-1,0 1,0 0,0 0,0 13,13 0,-13-13,0 13,0 0,0 0,0 0,0 0,0 26,13 0,-13 1,14 26,-14 0,13-14,0 14,-13-26,0-14,0-13,0 0,0 0</inkml:trace>
  <inkml:trace contextRef="#ctx0" brushRef="#br0" timeOffset="131064.5449">14202 10186,'0'0,"0"0,0 0,0 0,0 0,0 0,0 0,0 0,0 0,0 0,0 0</inkml:trace>
  <inkml:trace contextRef="#ctx0" brushRef="#br0" timeOffset="131528.1229">14533 9869,'0'0,"0"0,0 0,0 0,0 0,0 0,0 0,0 0,0 0,0 0,0 0,0 0,0 0,0 0,26 40,14 26,13 13,-13 14,12 13,-25-1,-1 1,-12 0,-14 0,0 0,-14-14,1-25,13-54</inkml:trace>
  <inkml:trace contextRef="#ctx0" brushRef="#br0" timeOffset="134303.0992">16703 9856,'0'0,"0"0,0 0,0 0,0 0,0 0,0 0,0 0,0 0,0 0,0 0,0 0,0 0,0 0,0 0,0 0,-26 26,13 27,-1 0,1 0,0 0,13 0,0-14,0 14,0-26,13-1,-13 14,13-14,1 1,-1-14,13 0,-12 1,12-1,1-13,-1 0,0-13,-12-1,12 1,-13-13,1 12,-1-12,0 13,-13-14,13-12,-26-1,13 0,-13 1,0-1,-1 0,1 0,13 14,-13 0,0-1,-1 1,14 12,-13 1,0 0,13 0,-13 13,0-13</inkml:trace>
  <inkml:trace contextRef="#ctx0" brushRef="#br0" timeOffset="134687.7813">17286 10041,'0'0,"0"0,0 0,0 0,0 0,0 0,0 0,0 0,0 0,0 0,0 0,0 0,0 0,0 0,0 0,0 0,0 0,0 0,0 0,0 0</inkml:trace>
  <inkml:trace contextRef="#ctx0" brushRef="#br0" timeOffset="135372.1729">17683 9591,'0'0,"0"0,0 0,0 0,0 0,0 0,-13 27,-14 12,14 1,0 0,13-1,-14 1,1 13,13-13,0 13,0-1,0 1,0-13,13 0,1-1,-1-12,0 13,0-14,14 1,-1-1,1-13,-1 0,1-13,-1 0,1-13,-14 0,0 0,14-14,-14 1,-13-14,13 0,-13-12,0 25,0 1,0-1,0 1,-13 12,13-12,-13 13,-1-14,1 1,-13-14,12 14,-12-1,13 1,-1 13,1-1,0 1,13 0,-13 0,0 13,13 0,0 0</inkml:trace>
  <inkml:trace contextRef="#ctx0" brushRef="#br0" timeOffset="135783.7066">18133 9432,'0'0,"0"0,0 0,0 0,0 0,0 0,0 0,0 0,0 0,13 27,0 13,-13 12,27 15,-14-1,0 0,14 13,-14-13,0-13,0 13,1-13,-14-13,13 0,-13-27,13 13,-13-12,13-28,-13 1</inkml:trace>
  <inkml:trace contextRef="#ctx0" brushRef="#br0" timeOffset="136745.4533">18570 10253,'0'0,"0"0,0 0,0 0,0 0,0 0,0 0,13-40,0 0,0-26,1 13,-1 0,-13 14,13 12,-13-13,0 14,13 0,-13-1,-13 1,13 12,0 1,0 0,0 0,0 13,0 0,0 0,0 0,0 13,13 13,-13 14,13 13,1-13,-1 13,0-1,0 1,-13-13,14-13,-1-1,-13-13,13 0,0 1,1-14,12-14,-13-12,14-14,-1 1,-13-14,1 0,12 13,-26-13,13 14,1 12,-14 1,0-1,13 14,-13 0,0-1,0 1,0 13,0 0,0 0,0 13,0 1,13-1,-13 13,13 1,1 13,-1-14,0 14,0-14,1 14,-14-14,26 1,-13-1,0-13,1 1,-1-14,0 0,0 0,1 0,-14 0</inkml:trace>
  <inkml:trace contextRef="#ctx0" brushRef="#br0" timeOffset="137145.4559">19298 9406,'0'0,"0"0,0 0,0 0,0 0,0 0,0 0,0 40,13 13,-13 13,0 0,0 0,0-13,0 13,0 0,-13 0,13 0,-14 1,14-14,-13-1,0 1,13-26,0-1,0-12,-13 12,13-26</inkml:trace>
  <inkml:trace contextRef="#ctx0" brushRef="#br0" timeOffset="137502.5111">19258 9525,'0'0,"0"0,0 0,0 0,0 0,0 0,0 0,0 0,0 0,0 0,40-26,-1-1,-12 1,12-1,-12 14,-1-14,-26 27,14 0,-14 0,0 0</inkml:trace>
  <inkml:trace contextRef="#ctx0" brushRef="#br0" timeOffset="137854.0997">19284 9909,'0'0,"0"0,0 0,0 0,0 0,0 0,0 0,53-14,0-12,-13 0,13-1,-27 14,1-14,-1 14,-13 0,1 0,-1-1,0 14,-13 0,0 0,0 0</inkml:trace>
  <inkml:trace contextRef="#ctx0" brushRef="#br0" timeOffset="138343.708">20012 8930,'0'0,"0"0,0 0,0 0,0 0,0 0,0 0,0 53,14 26,-14 40,13 66,-13 0,0 67,0-80,0-27,0-12,0-14,0 0,0-27,0 1,0-14,13-39,-13-14,0 1,0-14,0-13,0 0,0 0,0-26,13 12,-13-12,0 26</inkml:trace>
  <inkml:trace contextRef="#ctx0" brushRef="#br0" timeOffset="143313.137">20476 9208,'0'0,"0"0,0 0,0 0,0 0,0 0,0 0,0 52,0 15,13 12,-13-13,0 13,0-12,0-1,0-13,0-14,0-12,0-1,0 1,0-1,0-13,0 1,0-14,0 0,0 0,0-27,0 1,0-14,0 14,13-14,0 0,0 1,1 12,-1 1,0-1,14 14,-1-14,14 14,-14 13,14-13,-14 13,1 0,-1 13,1 0,-14 1,0-1,1 0,-1 14,0-1,-13 14,0-14,-13 14,0 0,-14-1,14 1,-27-14,14 1,-1-1,1-12,-1 12,14-26,-13 13,12-13,-12 0,-1 0,14-13,0 13,13 0</inkml:trace>
  <inkml:trace contextRef="#ctx0" brushRef="#br0" timeOffset="143885.5863">21283 9366,'0'0,"0"0,0 0,0 0,0 0,0 0,0 0,0 0,-27 27,1 26,-14 0,14-1,13-12,-14 0,14 0,13-14,-13 0,13 1,0-1,0 1,13-1,0 1,14-14,-14-13,13 0,1 0,-14 0,0-13,0-14,1 14,-1-27,0 14,-13-14,0 1,0-14,0 13,0 13,-13 1,0 13,-1-14,1 14,0 13,0-13,-14 13,14 0</inkml:trace>
  <inkml:trace contextRef="#ctx0" brushRef="#br0" timeOffset="144664.7603">21508 9260,'0'0,"0"0,0 0,0 0,0 0,0 0,26 0,27 14,-13 12,-14 1,14-1,-13 14,-14-14,13 14,-12 0,-14 12,0-12,0 13,-14-13,1-1,0 1,0-13,13-14,-14 0,1 0,13 1,0-28,13 1,-13 0,27-27,-14 0,14-12,-1-1,1 0,-1 0,-13 0,14 13,-14 27,0-14,-13 14,13 0,-13 0,0 13,-13 13,13 13,-13 1,0-1,13 14,0-13,0-1,13 0,13-12,1-1,13-13,-1 0,-12-13,12-1,-12 1,-27 13</inkml:trace>
  <inkml:trace contextRef="#ctx0" brushRef="#br0" timeOffset="145480.5032">22540 9247,'0'0,"0"0,0 0,0 0,0 0,0 0,0 0,0 0,0 0,0 0,14-26,12-1,-13 1,0 13,1-1,-1 14,0 14,-13-1,13 13,-13 14,-13 0,13 13,0-14,-13 14,0 0,-1-13,1 13,0-27,13-13,-13 14,13-14,0 0,0 1,13-14,0 0,27 0,-14-14,14 14,13-13,-13 0,-14 0,1-1,-1 1,-13 13,1 0,-1-13,-13 13</inkml:trace>
  <inkml:trace contextRef="#ctx0" brushRef="#br0" timeOffset="145959.6199">23004 8903,'0'0,"0"0,0 0,0 0,0 0,0 0,0 0,0 0,0 0,26 27,0 12,14 14,0 0,-14 0,14 27,0 12,-27 27,0 13,-26 1,-27 12,14-12,-14-28,14-12,12-40,-12-13,13-1,-1-25,14-1,-13-13,0 0,0 0,13 13</inkml:trace>
  <inkml:trace contextRef="#ctx0" brushRef="#br0" timeOffset="149310.2857">16240 11470,'0'0,"0"0,0 0,0 0,0 0,0 0,0 0,0 0,0 0,0 0,0 0,0 0,0 0,0 0,27 0,12-14,14 14,-13-13,13 0,-13 13,-1-13,-12 13,-1-13,1 13,-14 0,-13-14</inkml:trace>
  <inkml:trace contextRef="#ctx0" brushRef="#br0" timeOffset="149763.0751">16333 11721,'0'0,"0"0,0 0,0 0,0 0,0 0,0 0,0 0,0 0,0 0,0 0,39 0,1-13,0 0,0 13,-1-14,-12 14,12-13,1 13,-13-13,12 13,-12 0,-27 0,0 0,13 0</inkml:trace>
  <inkml:trace contextRef="#ctx1" brushRef="#br0">8279 9097,'18'0,"1"19,-1-1,1-18,-19 19,0 0,19-19,-1 18,19-36,1-20,-20 20,19-38,1 19,36-1,-18-36,18 37,-55 0,18 18,0-18,-18 18,18-18,-18 37,-19-19</inkml:trace>
  <inkml:trace contextRef="#ctx0" brushRef="#br0" timeOffset="201715.2937">17802 10888,'0'0,"0"0,0 0,0 0,0 0,0 0,0 0,0 0,0 0,0 0,-27 0,-12 13,-1-13,14 13,-1-13,-13 13,14 1,-1-1,1 26,-1-12,1 13,13-1,0 1,-1 0,1-14,13 1,0-1,0 0,13 1,-13-14,14 0,-1 1,0-1,13-13,-12 0,-1-13,13 13,-12-14,-1 1,0 0,-13-14,13 14,-13 0,14 0,-14-14,13-12,-13-1,13 0,14-13,-14 0,0 1,14 12,-14 0,-13 14,13-1,-13 14,13 0,-13 0,13 13,-13 0,0 0,14 13,-14 0,0 13,0-12,0 12,13 1,-13 12,0 1,0 0,0 13,0 0,0-1,13-12,-13 13,0-13,0-1,0-12,13-1,-13 1,0-1,0-13,0 14,14-14,-14 0,0 1,13-1,-13-13</inkml:trace>
  <inkml:trace contextRef="#ctx0" brushRef="#br0" timeOffset="202348.5168">18199 10742,'0'0,"0"0,0 0,0 0,0 0,0 0,-13 40,0 13,-1 0,14 0,-13-1,0-25,13 13,0-27,-13 13,13-12,0-1,0 0,0-13,13 0,0 0,14 0,-14-13,0 13,0-13,14 13,-14-14,0 14,14 0,-14 14,0-14,0 13,14 0,-14 0,0 0,1 14,-14-1,13 1,-13-1,13 1,-13-1,0 1,-13-14,13 13,-13 1,-1-14,14-13,-39 53,-1-13</inkml:trace>
  <inkml:trace contextRef="#ctx0" brushRef="#br0" timeOffset="202732.5839">17987 10848,'0'0,"0"0,0 0,0 0,0 0,0 0,0 0,0 0,0 0,40-27,-14 1,27-14,-13 14,-13 13,-1-14,0 14,1 13,-1-13,-26 13,14 0</inkml:trace>
  <inkml:trace contextRef="#ctx0" brushRef="#br0" timeOffset="203447.3245">17670 11919,'0'0,"0"0,0 0,53-13,13 0,26-13,1-14,0 13,-1 1,1 0,0-1,-1 14,1-14,-40 14,0 13,-14-13,1 13,-13 0,-14 0,13 0,-12 0,-1 0,0 0,0 0,-13 0,14 0,-14 0,0 0,0-13,0 13,0 0,0 0,0 0,0 0,0 0</inkml:trace>
  <inkml:trace contextRef="#ctx0" brushRef="#br0" timeOffset="208498.7606">17934 12211,'0'0,"0"0,0 0,0 0,0 0,0 0,0 0,0 0,0 0,0 0,0 0,0 0,0 0,0 0,0 0,0 0,0 0,-26 13,-1 13,14-26,-13 13,12 1,1-14,13 13,-13-13,13-13,-13 13,13 0,0-14,0 14,0 0,13-13,-13 13,0 0,13 0,0 0,1 0,-14 0,13 13,0 1,0-14,1 39,-1-12,0 13,0-14,1 27,-14 13,13-13,-13-13,0-1,0-12,0-14,0 0,0 14,0-14,0-13,-13 13,13-13,0 0,0 0,-14 0,14 0,-13-13,13 13,-13-13,13-1,-13 1,13 13,0-13,0 13,0-13,0 13,0-13,0 13,13-14,0 14,0 0,1-13,12 26,-13-13,0 14,14-14,-1 13,-12 0,12 0,1 0,-14-13,13 0,1 14,-14-14,-13-14,13 14,-13 0</inkml:trace>
  <inkml:trace contextRef="#ctx0" brushRef="#br0" timeOffset="208875.9488">18398 12078,'0'0,"0"0,0 0,0 0,0 0,0 0,0 0,13 27,0 26,13 13,1 0,-1 13,-12-13,12-13,-13-13,-13 0,14-14,-1-13,-13 14,13-14,-13 0</inkml:trace>
  <inkml:trace contextRef="#ctx0" brushRef="#br0" timeOffset="209640.9983">18795 11999,'0'0,"0"0,0 0,0 0,0 0,0 0,0 0,0 0,0 0,0 40,0-14,0 14,13 13,-13-14,13 14,-13-13,13 0,1 13,-1-14,13 1,-13 0,27-1,-13-12,-1-14,1 0,-1 0,1-13,-14 0,13-13,-13 0,1 0,12-1,-26 1,13-13,1 13,-14-14,0 1,0 12,0-12,-14 0,14-1,-13 14,0-14,0 14,-1-13,14 12,-13-12,0 13,0 0,0-1,-1 1,1 0,13 0,-13-1,0 14,13-13,0 13,-14-13,14 13,-13 0,0-13,-14-1,1 1</inkml:trace>
</inkml:ink>
</file>

<file path=ppt/ink/ink28.xml><?xml version="1.0" encoding="utf-8"?>
<inkml:ink xmlns:inkml="http://www.w3.org/2003/InkML">
  <inkml:definitions>
    <inkml:context xml:id="ctx0">
      <inkml:inkSource xml:id="inkSrc0">
        <inkml:traceFormat>
          <inkml:channel name="X" type="integer" max="1920" units="cm"/>
          <inkml:channel name="Y" type="integer" max="1080" units="cm"/>
        </inkml:traceFormat>
        <inkml:channelProperties>
          <inkml:channelProperty channel="X" name="resolution" value="55.78152" units="1/cm"/>
          <inkml:channelProperty channel="Y" name="resolution" value="55.81395" units="1/cm"/>
        </inkml:channelProperties>
      </inkml:inkSource>
      <inkml:timestamp xml:id="ts0" timeString="2020-09-07T06:27:17.041"/>
    </inkml:context>
    <inkml:brush xml:id="br0">
      <inkml:brushProperty name="width" value="0.05292" units="cm"/>
      <inkml:brushProperty name="height" value="0.05292" units="cm"/>
      <inkml:brushProperty name="color" value="#7030A0"/>
    </inkml:brush>
  </inkml:definitions>
  <inkml:trace contextRef="#ctx0" brushRef="#br0">2290 2183,'0'0,"0"0,0 0,0 0,0 0,0 0,0 0,0 0,0 0,0 0,0 0,0 0,13 26,-13 14,13 13,-13 0,13 0,-13 0,0-14,0 14,0 0,-13 0,13 0,0 0,-13 0,13-13,0-1,0-12,-13-14,13 13,0-12,0-1,0 0,0-13,0 0,0 0,13-13,-13 0</inkml:trace>
  <inkml:trace contextRef="#ctx0" brushRef="#br0" timeOffset="558.814">2263 2328,'0'0,"0"0,0 0,0 0,0 0,0 0,0 0,0 0,0 0,53-39,0-1,-13 0,13 14,-13-1,-1 14,1 13,0 0,-14 0,1 27,-1-14,-13 27,-13-14,0 27,0 0,-26 0,-1 13,-12-13,-1 0,0-14,1 1,-1 0,0-27,14 13,12-26,-12 14,26-14,-13-14,13 1,-14-13,14 39</inkml:trace>
  <inkml:trace contextRef="#ctx0" brushRef="#br0" timeOffset="945.1486">3044 1852,'0'0,"0"0,0 0,0 0,0 0,0 0,0 0,0 0,0 0,0 0,0 0,-13 53,-14 26,14-12,-13 38,13 1,-1 0,1 0,0 0,13-14,0 1,0 0,13-14,-13 0,13-26,1 0,-1-13,13-14,1 1,12-27,-12 13,-27-13</inkml:trace>
  <inkml:trace contextRef="#ctx0" brushRef="#br0" timeOffset="33877.7348">3759 1786,'0'0,"0"0,0 0,0 0,0 0,0 0,0 0,13 26,-13 27,0 13,0 1,-13-1,13 13,-13 1,-1-1,1-13,0 13,0-12,0-15,-1 1,1-13,13-13,-13-1,13 0,-13-12,13-14,0 13,0-13,0-13,13-1,0-25,14 12,-1-12,-13-1,14 0,-14 14,0-1,14 14,-14-13,0 12,27 1,0 13,-14-13,14 26,-14-13,1 13,-1 1,1 12,-14 1,-13-1,0 14,0-14,-13 14,-14-14,1 14,-1-14,1 1,-1-1,1 1,13-14,-1-13,1 13,0-13,0 0,-1 0,14 0</inkml:trace>
  <inkml:trace contextRef="#ctx0" brushRef="#br0" timeOffset="34371.1038">4394 2342,'0'0,"0"0,0 0,0 0,0 0,-13 39,13 1,-13 13,13-13,-13 12,13-12,-14-13,14 12,0-12,0-1,14 1,-1-14,13 0,1-13,-1 0,1-13,-1 0,1-14,-14 1,0-1,0-12,1-1,-14 0,0 14,-14-14,1 27,-13 0,-1-1,1 14,-1 0,14 0,0 14,13-14,0 0</inkml:trace>
  <inkml:trace contextRef="#ctx0" brushRef="#br0" timeOffset="35033.1441">4831 2183,'0'0,"0"0,0 0,0 0,0 0,0 0,0 0,0 0,0 0,0 0,0 0,0 0,26 13,1 0,-14 14,14 12,-14 1,0 13,-13 13,-13-13,0 0,-1 0,1-13,0-14,0 1,13-1,0-13,0-13,0 0,26-13,-13-27,14 1,-1-14,1 0,-1 0,1 0,-1 0,-13 27,1-1,-1 14,-13-14,13 27,-13 0,0 27,0 13,-13-1,13 14,0 0,0 0,0 0,13-13,0-1,1-12,12-14,1-13,-1-13,1 13,12-13,-39 13</inkml:trace>
  <inkml:trace contextRef="#ctx0" brushRef="#br0" timeOffset="35642.4104">5559 2236,'0'0,"0"0,0 0,0 0,0 0,0 0,0 0,0 0,0 0,0 0,0 0,0 0,0 0,0 0,0 0,0 0,26 39,-26 14,0-13,0 0,0-14,0 1,0-14,0 13,0-12,0-14,0 13,14-13,-1 13,13-13,1 0,-14 13,14-13,-1 13,0 1,-12-1,-1 0,0 14,0-1,-13 14,-13-14,0 14,-14 0,-12-1,12-12,-12 12,-1-25,0-1,14-13,-1-13</inkml:trace>
  <inkml:trace contextRef="#ctx0" brushRef="#br0" timeOffset="36058.1702">6327 1614,'0'0,"0"0,0 0,13 79,0 27,0 40,-13-1,14 1,-14-1,0 1,-14-14,14 0,-13-13,0-26,13 0,-13-40,13-14,-14-12,14-1,0 1,0-14,0 0</inkml:trace>
  <inkml:trace contextRef="#ctx0" brushRef="#br0" timeOffset="36623.9309">6962 2156,'0'0,"0"0,0 0,0 0,0 0,0 0,0 0,-13 53,-1 13,1 14,0-14,13 0,-13-13,13 0,13 0,-13-13,13-1,0 1,14-14,-1-12,1-14,-1 0,1-14,-1-12,1-14,-14 14,0-27,0 13,-13-13,0 14,0-1,0 13,-13 1,13-1,-13 1,-13 13,12-14,1 14,0-13,0 12,13 1,0 13</inkml:trace>
  <inkml:trace contextRef="#ctx0" brushRef="#br0" timeOffset="36821.5424">7505 2500,'0'0,"0"0,0 0,0 0,0 0,0 0,0 0,0 0,0 0</inkml:trace>
  <inkml:trace contextRef="#ctx0" brushRef="#br0" timeOffset="37333.6164">7835 1958,'0'0,"0"0,0 0,0 0,0 0,0 0,0 0,0 53,0 0,-13 13,13-13,0 13,-13 0,13 0,0 0,0 1,13-28,-13 14,13-13,14-14,-14-12,14-1,-14-13,13-13,-12-14,12-26,-13-13,1-13,-1-14,0 14,-13 13,0 26,0-13,-13 26,0 1,-14 13,1 0,-1 26,-13 0,14-13,-1 13,27-13</inkml:trace>
  <inkml:trace contextRef="#ctx0" brushRef="#br0" timeOffset="37629.2053">8325 1839,'0'0,"0"0,0 0,0 0,13 53,-13 13,14 0,-14 0,13 0,-13 1,0-15,0 1,0-26,0-1,13-13</inkml:trace>
  <inkml:trace contextRef="#ctx0" brushRef="#br0" timeOffset="38369.5106">8630 2580,'0'0,"0"0,0 0,0 0,0 0,0 0,0 0,0 0,13-40,-13-26,13-27,0 14,1 0,-1 12,-13 14,13 14,-13 12,0 1,13 13,-13-1,0 14,-13 27,13 13,-13 26,13 13,-13 14,13-40,0 13,13-13,0-14,0-12,1-1,12-26,0 0,1-26,-1-14,14-13,-13-13,12-13,-12-1,-14 27,0 14,-13 12,13 1,-13 13,0-1,0 1,0 13,0 27,0-1,0 14,0 13,0 0,0-14,14 14,-1-13,-13-1,13-25,0-1,14-13,-14 0,-13 0</inkml:trace>
  <inkml:trace contextRef="#ctx0" brushRef="#br0" timeOffset="38642.4188">9437 1720,'0'0,"0"0,0 0,0 0,0 0,-13 39,13 1,0 26,-13 14,13-14,-14 0,1 0,13 0,-13 0,13-26,-13 0,13-14</inkml:trace>
  <inkml:trace contextRef="#ctx0" brushRef="#br0" timeOffset="38968.276">9318 1905,'0'0,"0"0,0 0,0 0,0 0,0 0,0 0,0 0,40-26,-1-1,-12 14,-1-14,1 14,-1-13,-26 26,0 0,0 0,0 0</inkml:trace>
  <inkml:trace contextRef="#ctx0" brushRef="#br0" timeOffset="39213.5802">9450 2170,'0'0,"0"0,0 0,0 0,0 0,0 0,0 0,0 0,0 0,0 0,0 0,0 0,0 0,0 0,40-40,-14 0,1 14,-14 13,-13 13</inkml:trace>
  <inkml:trace contextRef="#ctx0" brushRef="#br0" timeOffset="39610.491">9861 1323,'0'0,"0"0,0 0,0 0,0 0,0 0,26 40,14 26,-14 13,14 14,0 26,-1 0,-25 0,-1 13,-13 14,-27-14,-12 14,12-14,-26-26,-13-27,-13-13,-1-13,14-26,13-1,0-13,40 0</inkml:trace>
  <inkml:trace contextRef="#ctx0" brushRef="#br0" timeOffset="89929.708">17842 2249,'0'0,"0"0,0 0,0 0,0 0,0 0,0 0,0 0,0 0,0 0,39 0,-12-13,13 13,-14 0,0-13,1 13,-1 0,-12 0,12 0,-26 0,13 0,1 0,-1 13,-13 0,0 0,-13 14,-14 12,1-12,-14-1,13 1,-12 12,12-12,-12-1,25-12,-12-1,13 0,-1-13,14 0</inkml:trace>
  <inkml:trace contextRef="#ctx0" brushRef="#br0" timeOffset="91215.1461">18834 1918,'0'0,"0"0,0 0,0 0,0 0,0 0,0 0,0 0,14 40,-1-14,-13 1,13-1,0 1,-13-14,13 0,14 0,-14-13,14 0,-1-13,1-13,-1-1,1 1,-14 13,0-14,0 14,-13 0,13 13,-13-14,14 14,-14 0,13 0,-13 27,13 13,14 13,-14-1,0 41,0 0,1-14,-14-13,13 0,-13-13,0 0,0-13,0-14,13 1,-13-14,0 0</inkml:trace>
  <inkml:trace contextRef="#ctx0" brushRef="#br0" timeOffset="91705.17">19602 2103,'0'0,"0"0,0 0,0 0,0 0,0 0,0 0,0 0,0 0,0 0,0 0,0 0,0 0,0 0,0 0,0 0,0 0,0 0,0 0,0 0,0 0,0 0,0 0,0 0,0 0,-13 40,-1 0,1 13,13-14,0 1,0 0,13-14,-13 1,14-14,12 0,-26-13,0 0,13 0</inkml:trace>
  <inkml:trace contextRef="#ctx0" brushRef="#br0" timeOffset="91988.5621">19827 1561,'0'0,"0"0,0 0,0 0,0 0,0 53,13 13,-13-13,13 0,-13 0,14 0,-14-40,0-13</inkml:trace>
  <inkml:trace contextRef="#ctx0" brushRef="#br0" timeOffset="92541.3234">20211 2368,'0'0,"0"0,0 0,0 0,0 0,0 0,0 0,0 0,0 0,0 0,0 0,0 0,0 0,13-26,0-27,-13 13,14 14,-14-14,13 13,-13 14,0-13,0 12,0 14,0-13,0 13,-13 0,13 13,0 1,0-1,13 13,13 1,1 13,-1-14,1 0,12 14,-12-13,-14-1,0 0,1 1,-14 13,-14-1,1-12</inkml:trace>
  <inkml:trace contextRef="#ctx0" brushRef="#br0" timeOffset="92913.7659">20926 1495,'0'0,"0"0,0 0,0 0,0 0,0 0,-14 66,14 13,0 27,0 0,0 0,14 0,-14-14,0-25,13-15,-13 1,13 0,13-13,1-14,-14 1,-13-14</inkml:trace>
  <inkml:trace contextRef="#ctx0" brushRef="#br0" timeOffset="93471.4599">21442 1892,'0'0,"0"0,0 0,0 0,0 0,0 0,0 0,0 0,0 0,0 0,-40 26,0 14,14 0,-1-1,1 1,13 0,-1-14,14 1,0-1,0 1,0-14,14 0,-1-26,0 0,14-14,-14-13,0-13,14 14,-14-14,13 13,-13 0,1 14,-14 13,13 0,-13 13,0 13,0 0,-13 13,13 1,0 13,0-1,0-12,13-1,-13 1,13-1,-13-13,13 1,1-1,-1-26,0-1</inkml:trace>
  <inkml:trace contextRef="#ctx0" brushRef="#br0" timeOffset="94025.2619">21773 1865,'0'0,"0"0,0 0,0 0,0 0,0 0,0 0,0 0,0 0,0 0,0 0,0 0,-14 40,14 0,0-1,-13 1,13-13,0-1,0-13,13 14,-13-14,0-13,14 0,-1 0,0-13,0-1,1 1,-1 0,-13 0,13 13,-13 0,13 0,-13-13,0 26,0-13,13 13,-13 0,14-13,-1 13,0-13,0 0,14 0,-14-13,14 13,-14-13,0 0,0-14,1 14,-1-27,0 1,-13-1,0 27,0 0,-13-1</inkml:trace>
  <inkml:trace contextRef="#ctx0" brushRef="#br0" timeOffset="94885.3617">17325 3863,'0'0,"0"0,0 0,0 0,0 0,0 0,0 0,0 0,0 0,0 0,0 0,0 0,0 40,14 13,-14 13,13 13,-13-13,13 0,-13-13,0-26,0 12,0-12,0-1,0-12,0-14,0 0,-13-14,0-12,-1-40,1-14,0-12,13-1,13 1,-13 12,13 14,-13 13,14 0,-1 13,0 1,0-1,14 14,-1-1,14 27,0 0,-14 13,14 1,-14 12,-12 14,-1-1,-13 14,0-13,-13 13,-14-13,14 13,-14-14,1 14,13-26,13-14</inkml:trace>
  <inkml:trace contextRef="#ctx0" brushRef="#br0" timeOffset="95208.4017">17961 3228,'0'0,"0"0,0 0,0 0,0 66,0 0,0 53,-13-13,13 13,0 0,0-13,13 0,-13-27,13-26,-13 0,13-13,0-14,14 1,-14-14,-13 0</inkml:trace>
  <inkml:trace contextRef="#ctx0" brushRef="#br0" timeOffset="95658.6439">18225 4114,'0'0,"0"0,0 0,0 0,0 0,0 0,0 0,0 0,0 0,0 0,0-39,14-1,-1-13,0-26,14 12,-1-12,1 0,-14 26,13 0,-12 13,-1 14,0-1,-13 14,13 0,0 0,1 26,12 0,-13 0,14 14,-14 12,14 1,-14 0,0-1,14 1,-14 0,0 0,0-1,-13 1,13-14,-13-26</inkml:trace>
  <inkml:trace contextRef="#ctx0" brushRef="#br0" timeOffset="95903.6186">18318 3982,'0'0,"0"0,0 0,0 0,0 0,0 0,0 0,0 0,0 0,0 0,40-40,13 1,0-1,13 0,-66 27,13 13,0-13</inkml:trace>
  <inkml:trace contextRef="#ctx0" brushRef="#br0" timeOffset="97045.3072">18861 3135,'0'0,"0"0,0 0,0 0,0 0,0 0,13 40,-13 13,0 13,13 13,-13 1,0-14,0 13,0 1,-13-1,13-13,0-13,0 0,0-26,0-1,0-13,0-13,0-13,13-13,0-14,1 0,-1-13,0 0,0 0,1 14,-1 12,0 14,-13-13,13 12,-13 14,14 14,-14-1,13 26,0 1,-13 0,13 0,-13 12,14-25,-14 13,13-14,-13-13,0 14,0-14,0-13,0 0,0-13,-13 0,-1-1,14 14,-13-106,13 27,13 0,1-1,-1 14,0 13,0 14,14 12,-14 1,0 12,14 1,-14 0,13 13,1 13,-14 14,14-14,-14 27,-13-1,0 1,0 0,0-14,-13 14,13-14,-14-13,14 14,-13-14,13-13,0 0,13 0,1-13,-1 13,13-13,-13-1,14 1,-1 13,1 13,-1-13,-12 14,12-1,-13 13,-13 1,0 13,-13-14,-13 14,-14-1,13-12,-12-1,12-12,-12-14,12 0,1-14,12 14,1 0</inkml:trace>
  <inkml:trace contextRef="#ctx0" brushRef="#br0" timeOffset="97385.3242">19562 3029,'0'0,"0"0,0 0,0 0,0 0,0 0,27 40,12 0,-12 13,-1 13,14-13,-13 13,-1 13,-13-12,-13 12,13 13,-26 1,0 0,-13-1,12-39,1 13,0-13,-14-13,14 0,13-40</inkml:trace>
  <inkml:trace contextRef="#ctx0" brushRef="#br0" timeOffset="98080.4043">19986 3228,'0'0,"0"0,0 0,0 0,0 0,0 40,13 13,-13 13,0 0,0 0,0 0,13 0,-13 0,0-13,0 0,14-13,-14-14,0 1,0-14,0-13,-14 0,14 0,-13-26,0-1,-14-13,14 1,0-14,0 0,-1 0,1 0,13 0,0 0,13 0,1 0,-1 14,13-14,1 13,-1 14,1-1,-1 1,1 13,12-1,-12 14,-14 14,14-1,-14 13,0 1,-13 12,0 1,-13 0,-14 13,1 0,-1-14,1 1,-14-14,14 1,-1-14,1 0,26 1</inkml:trace>
  <inkml:trace contextRef="#ctx0" brushRef="#br0" timeOffset="98403.294">20476 3043,'0'0,"0"0,0 0,0 0,-14 53,-12 13,13 0,-14 27,14-14,13 0,-13-13,26 1,-13-1,13-13,14-14,-1 1,1-27,-14 14,-13-27</inkml:trace>
  <inkml:trace contextRef="#ctx0" brushRef="#br0" timeOffset="99284.6119">20753 3215,'0'0,"0"0,0 0,0 0,0 0,0 0,0 26,0 1,-13 26,13-1,0 15,-13-14,13-1,0-12,-13 0,13-14,0-13,-13 14,13-14,0-13,-14 0,14 0,0-26,-13-1,13-26,0 14,13-1,-13 0,14 1,-14 12,13 1,0-1,-13 14,13 0,-13-14,13 27,-13-13,14 13,-1 0,0 0,0 13,1 1,-1-1,0 0,-13 13,13 1,-13-1,0 1,-13-1,13 1,-13-1,13-13,0 1,-13-1,13 0,0-13,13 0,0-13,0 0,1 13,-1 0,13-14,-12 14,12 0,-13 14,0-14,1 13,-14 13,13-12,-13 12,-13 0,-1 1,1 13,0-14,-13 1,-14-1,0-13,0-13,1 0,12 0,27 0</inkml:trace>
  <inkml:trace contextRef="#ctx0" brushRef="#br0" timeOffset="99637.9351">20978 2805,'0'0,"0"0,0 0,0 0,0 0,14 53,12-1,-13 15,27 38,-13-12,-1 13,1 0,-14-14,0-12,-13-1,-13 0,0 1,-1-27,1-14,0 1,-14 0,14-14,0 1,13-27</inkml:trace>
  <inkml:trace contextRef="#ctx0" brushRef="#br0" timeOffset="99952.4721">21389 3281,'0'0,"0"0,0 0,0 0,0 0,0 0,0 0,0 0,0 0,0 0,0 0</inkml:trace>
  <inkml:trace contextRef="#ctx0" brushRef="#br0" timeOffset="100215.9521">21336 3585,'0'0,"0"0,0 0,0 0,0 0,0 0,0 0,0 0,0 0,0 0,0 0</inkml:trace>
  <inkml:trace contextRef="#ctx0" brushRef="#br0" timeOffset="100957.0671">21812 3096,'0'0,"0"0,0 0,0 0,0 0,0 66,0 0,-13 0,13 0,0 0,-13 14,0-14,-1-13,1 13,0-13,0-13,-1-14,1-13,0 0,13-26,-13 0,-1 0,14-14,0 1,-13-14,13 0,0 1,0-14,0-13,13-14,1-12,12-1,1 1,-14 25,13 1,1 27,-1-14,1 26,-1 1,1 13,-1 13,14 13,-14 13,-12 14,12 0,-13 12,-13 1,0 0,-13 0,-13 0,12-13,-12 0,-1-1,1-12,13-14,-1 0,1 0,0-13,13 0,0-13,0 13,0 0</inkml:trace>
  <inkml:trace contextRef="#ctx0" brushRef="#br0" timeOffset="101304.9359">22342 2712,'0'0,"0"0,0 0,0 0,-13 53,-1 13,-12 13,-1 14,1 0,-1 12,14-38,0-1,0 0,-1-13,14 0,0 0,14-14,-14-12,13-1,0-13,0-26,1 13,-1 0,-13 0</inkml:trace>
  <inkml:trace contextRef="#ctx0" brushRef="#br0" timeOffset="102245.1121">22302 3082,'0'0,"0"0,0 0,0 0,0 0,0 0,0 40,13-13,-13 25,0-12,0 13,-13-13,13-14,0 1,0-1,0-13,0 14,0-27,0 13,0-13,0 13,0-13,-13 0,13 0,0 0,0 0,0-13,-13-13,13-14,0-26,13 13,-13-13,13 13,0 0,14 0,-14 13,0 14,14-1,-14 1,0 13,0 13,14 0,-1 0,-12 26,12-13,-13 27,1-14,-14 14,0-13,0 12,-14 1,-12-14,13 1,-1-1,1-12,0-1,0 0,-1 0,14-13,0 14,14-28,-14 14,13 0,13-13,-12 13,12 0,-13-13,14 13,-14 0,13 0,-12 0,-1 13,0-13,0 27,-13-14,0 13,0 14,-13-14,0 14,-14-13,1 12,0-12,-1-1,-13-13,14 14,-14-14,14-13,-14 0,14 0,26 0</inkml:trace>
  <inkml:trace contextRef="#ctx0" brushRef="#br0" timeOffset="102581.1276">22646 2659,'0'0,"0"0,0 0,0 0,0 0,0 0,0 0,0 0,0 0,0 0,0 0,13 53,-13 0,14 13,-14 0,0 14,0-14,0 13,0 0,0-12,-14-1,14-13,0-14,0 1,0-13,14-14,-14 0,0 0</inkml:trace>
  <inkml:trace contextRef="#ctx0" brushRef="#br0" timeOffset="103037.1233">22898 3532,'0'0,"0"0,0 0,0 0,0 0,0 0,0 0,0 0,0-39,0-28,0-25,13-41,0 14,0 40,1 13,12 13,-13 0,1 13,-1 14,0 13,0-1,0 14,14 14,-1-1,1 13,-1 27,-12-13,12 13,-13 13,1-13,-14 0,13 13,-26-13,13-13,0-40</inkml:trace>
  <inkml:trace contextRef="#ctx0" brushRef="#br0" timeOffset="103301.834">22805 3334,'0'0,"0"0,0 0,0 0,0 0,0 0,0 0,0 0,40-13,-1-14,28-13,-14 14,-1-14,-38 27,-1 13,-13-13</inkml:trace>
  <inkml:trace contextRef="#ctx0" brushRef="#br0" timeOffset="103674.4922">23308 2646,'0'0,"0"0,0 0,0 0,0 0,13 53,14 0,-14 13,13 13,1 1,-14-14,0 13,1-13,-14 27,0 13,-27-27,-13 0,1-26,-14 13,13-39,14-14,-1 14,14-14,0-13</inkml:trace>
  <inkml:trace contextRef="#ctx0" brushRef="#br0" timeOffset="104327.1719">23692 2725,'0'0,"0"0,0 0,0 0,0 0,-13 53,13 13,-14 0,1 1,0 12,0-13,-1 0,1 0,13-13,-13-13,0 0,13-14,-14 1,14-14,0 0,-13-13,13-13,-13 0,13-14,0-13,0 1,13-14,0 0,-13-13,27-14,-1-12,14 12,0 1,13 13,-14 26,1 1,-13 12,-1 1,14 12,-27 14,13 14,-12 12,-14 14,0 13,0 0,-14 0,1-1,-13 1,-1 0,1-13,-14-14,14 1,-14-14,13-13,1 0,0 0,26 0</inkml:trace>
  <inkml:trace contextRef="#ctx0" brushRef="#br0" timeOffset="104711.9791">24195 2355,'0'0,"0"0,0 0,0 0,0 0,-27 66,1 0,-1 0,1 0,-1 14,14-14,0 0,0 0,-1 0,1 0,13-13,-13-13,13 13,-13-27,26 1,-13-1,0 1,0-27</inkml:trace>
  <inkml:trace contextRef="#ctx0" brushRef="#br0" timeOffset="105212.3225">24129 3373,'0'0,"0"0,0 0,0 0,0 0,0 0,0 0,0 0,13-39,0-27,27-27,-1-26,14-13,-13 13,13 0,0 13,0 26,0 27,-13 14,-14 12,1 27,-1 0,0 13,-12 14,12 13,-13 13,1-1,-14 41,13-40,-13 13,13-13,-13 0,0 0,0-13,-13-1,13-12,-13 12,-1-12,1-14,13 0</inkml:trace>
  <inkml:trace contextRef="#ctx0" brushRef="#br0" timeOffset="105459.6882">24155 2924,'0'0,"0"0,0 0,0 0,0 0,0 0,40-14,13 14,13-13,0-13,13 13,-65-1,-1 14,-13 0</inkml:trace>
  <inkml:trace contextRef="#ctx0" brushRef="#br0" timeOffset="105848.5121">24804 2315,'0'0,"0"0,0 0,0 0,0 0,0 0,0 0,0 0,0 0,0 0,53 53,-14 0,-12 13,12 27,-25 13,-1-14,-40 14,1 0,-14 13,-13-13,-13 0,-13-14,26-26,40-52</inkml:trace>
  <inkml:trace contextRef="#ctx0" brushRef="#br0" timeOffset="112882.2594">596 2117,'0'0,"0"0,0 0,0 0,0 0,26 53,-13 13,14 0,-14 0,-13 0,13 0,-13 0,0-13,0 0,0-26,0-1,0 1,0-14,0 0,0 0,0-13,0 0,13-13,14-13,-27-1,13 1,0-1,1 1,-1 13,0-1,0-12,1 26,-1-13,-13 13,13 0,0 13,1-13,-14 26,13 1,-13-1,0 14,-13 0,-1-1,-12 1,-14 0,0-1,14-25,-14-1,14 0,-1-13,27 0</inkml:trace>
  <inkml:trace contextRef="#ctx0" brushRef="#br0" timeOffset="113239.6234">979 1931,'0'0,"0"0,0 0,0 0,0 0,0 0,0 0,0 0,40 40,-13 26,12 0,1 1,0 25,-1 14,-12-13,-14-1,0 14,1-13,-28 13,14 13,-13-27,-13 1,-1-14,1-26,12 0,1-13,0-27</inkml:trace>
  <inkml:trace contextRef="#ctx0" brushRef="#br0" timeOffset="113859.605">2382 1482,'0'0,"0"0,0 0,0 0,0 0,0 0,27 26,13 1,-14-1,1 1,12-14,1 0,0-26,13 0,13-40,13 0,1-13,12-14,14-12,-13-1,13 14,-14 26,-12 0,-14 13,-53 40</inkml:trace>
  <inkml:trace contextRef="#ctx0" brushRef="#br0" timeOffset="117253.4644">1297 4260,'0'0,"0"0,0 0,0 0,0 0,0 0,0 0,0 0,0 39,0 14,0 14,0 12,0 0,0-13,-13 1,13-1,0-13,0 0,0-14,0-12,-13-1,26-13,-13 1,0-1,0-13</inkml:trace>
  <inkml:trace contextRef="#ctx0" brushRef="#br0" timeOffset="117650.4157">1244 4260,'0'0,"0"0,0 0,0 0,0 0,0 0,0 0,0 0,0 0,0 0,0 0,0 0,40-27,0 14,-1 13,1-13,-14 13,1 13,-1 0,-12 14,-1-1,-13 1,-13-1,-14 14,1 0,26-40,-14 13,14-13,-13 0,13 13</inkml:trace>
  <inkml:trace contextRef="#ctx0" brushRef="#br0" timeOffset="118028.3319">1906 3863,'0'0,"0"0,0 0,0 0,-27 66,14 40,-13 0,13 13,-14 13,14 0,0 1,-1-27,14-1,0-25,14-1,-1-26,0-13,14-14,-1-13,14 1,-14-14,-26 13</inkml:trace>
  <inkml:trace contextRef="#ctx0" brushRef="#br0" timeOffset="118608.0464">2303 3995,'0'0,"0"0,0 0,0 0,0 0,0 66,-13-13,0 13,-1 14,14-14,-13-13,0 0,13-14,0 1,-13-13,13-14,0 0,0 0,0-13,0-13,26 0,-13-14,14 1,-1-1,1 1,-14 13,13-14,-12 14,-1 13,13 0,-12 0,-1 0,0 13,0 14,1-14,-14 13,13 1,-26-1,13 14,-14-13,-12-1,-1 14,1-27,-1 13,1-12,-1-14,1 0</inkml:trace>
  <inkml:trace contextRef="#ctx0" brushRef="#br0" timeOffset="119649.2685">2727 4128,'0'0,"0"0,0 0,0 0,0 0,0 66,0 0,0 13,-14 1,14-14,0 13,0-13,0-13,14-13,-1-14,13-12,1-1,-1-40,1 1,12-27,-12-13,-1 0,-12-27,-1 14,-13 12,-13 15,-1 12,-12 13,13 1,-27 26,0 0,0 13,1 14,-1-1,14-13,-1 14,14-14,13-13,0 0,13 0,0 0,1-13,12 0,-13-1,27 1,-14 0,14 0,0-1,0 1,-1 13,14 0,0 13,-13 1,0 12,-14 1,1 12,-14 1,0 13,-13-13,0 12,-13 1,0-13,13 0,-14-14,14-13,0 1,0-1,14-26,-1-14,0 1,13-14,1-39,13 13,-14-14,1 27,-14 0,0 14,0 12,1 1,-14 13,0-1,0 14,0 27,0-1,-14 14,1 0,13 12,0-12,0 13,0-13,13-1,14 1,-1-27,14 1,-14-14,14 13,-40-13</inkml:trace>
  <inkml:trace contextRef="#ctx0" brushRef="#br0" timeOffset="120229.1027">3852 4088,'0'0,"0"0,0 0,0 0,0 0,0 0,0 0,0 0,0 0,0 0,0 0,0 0,26 0,1 13,-14 0,0 1,-13 25,0-26,0 14,0-1,-13-12,13-1,13 0,-13 0,13-13,0 0,14-13,-14 13,14 0,-1 0,1 13,-1-13,1 27,-14-1,0 14,0 0,-13 12,-13 28,-13-1,-1-13,1-13,-1-13,1 0,-1-14,1-13,-1-13,14-13</inkml:trace>
  <inkml:trace contextRef="#ctx0" brushRef="#br0" timeOffset="120614.8031">4527 3559,'0'0,"0"0,0 0,13 66,-13 40,13 13,0 39,-13 1,0 0,0 13,0-13,0-14,0-26,0-13,-13-13,13-27,0-13,0-27,0 1,13-14,1-13,-14 13</inkml:trace>
  <inkml:trace contextRef="#ctx0" brushRef="#br0" timeOffset="121123.1014">4963 4154,'0'0,"0"0,0 0,0 0,-26 66,13-13,13 13,-14 0,14 14,0-27,0 13,14-13,-14-14,13 1,13-13,-12-1,-1-13,13-26,-12 0,12-14,-13-12,0-1,1-13,-14 0,0 0,0 0,-14-13,1 0,-13 13,13 0,-1 13,-12 14,-1 13,-12 0,12 13,27 0</inkml:trace>
  <inkml:trace contextRef="#ctx0" brushRef="#br0" timeOffset="121419.3923">5347 4379,'0'0,"0"0,0 0,0 0,0 0,0 0,0 0,0 0,0 0,0 0,0 0,0 0,0 0,13-53</inkml:trace>
  <inkml:trace contextRef="#ctx0" brushRef="#br0" timeOffset="121851.0067">5678 4061,'0'0,"0"0,0 0,0 0,0 0,0 0,0 0,0 0,0 0,0 0,0 40,-13 0,0 13,-1 0,1-1,0 1,13-13,0-13,0-1,13 0,0-12,1-1,-1 0,13-26,-12 13,-1-13,13-1,-13-12,-13 13,14-14,-1 1,-13-1,0 1,-13-1,13 14,0 13,-40-26,40 26,0 0</inkml:trace>
  <inkml:trace contextRef="#ctx0" brushRef="#br0" timeOffset="122160.5845">6088 3757,'0'0,"0"0,0 0,0 0,0 0,0 0,0 66,0 14,14 25,-14 1,0 0,0-27,0-12,0-1,0-13,0-14,0-12,0-1,0-12,0-1</inkml:trace>
  <inkml:trace contextRef="#ctx0" brushRef="#br0" timeOffset="122889.0514">6313 4498,'0'0,"0"0,0 0,0 0,0 0,0 0,0 0,27-53,13-26,-14-14,14 0,-27 27,0 13,0 14,1-1,-14 14,13-1,-13 14,0 13,0 0,0 13,0 27,0 13,13 0,-13 13,0 0,0 0,13-26,-13 13,0-27,14-13,-1 1,0-14,14-14,-1-12,1-14,-1 0,-13-12,14 12,-14 0,0 14,-13-1,13 14,-13 0,0 0,0 13,0 13,0 13,0 14,0 0,14 13,-14-1,13 1,0 0,14 0,-1-13,-13 0,14-14,-27-13</inkml:trace>
  <inkml:trace contextRef="#ctx0" brushRef="#br0" timeOffset="123193.6246">7068 3863,'0'0,"0"0,0 0,0 0,0 0,0 53,-13 0,13 13,-14 0,14 0,-13-13,13 0,-13 0,13-13,0-14,-13 1,13-14,0 0,0 0</inkml:trace>
  <inkml:trace contextRef="#ctx0" brushRef="#br0" timeOffset="123489.526">7015 3982,'0'0,"0"0,0 0,0 0,0 0,0 0,0 0,0 0,40-53,13 13,-1 14,-12-14,0 27,-14-13,1 12,-27 14,0 0,13 0</inkml:trace>
  <inkml:trace contextRef="#ctx0" brushRef="#br0" timeOffset="123724.794">6962 4233,'0'0,"0"0,0 0,0 0,0 0,0 0,0 0,40-13,-14-13,27-14,-53 40,0 0</inkml:trace>
  <inkml:trace contextRef="#ctx0" brushRef="#br0" timeOffset="124156.272">7505 3479,'0'0,"0"0,0 0,0 0,0 0,0 0,26 40,1 26,-1 0,27 27,-13 13,-1-14,-12 14,-14-13,0 13,-13 13,-13-14,-13 1,-14-13,-13-14,-13 1,13-27,13-1,0-12,27-27</inkml:trace>
  <inkml:trace contextRef="#ctx0" brushRef="#br0" timeOffset="124441.2568">8021 4167,'0'0,"0"0,0 0,0 0,0 0,0 0</inkml:trace>
  <inkml:trace contextRef="#ctx0" brushRef="#br0" timeOffset="124779.8302">8034 3942,'0'0,"0"0,0 0,0 0,0 0,0 0,0 0,0 0,0 0,0 0,13 27,-13 26,13 13,-13 0,0 0,0-13,0 0,0-13,0-1,0-12,0-1,0 1,-13-14,13 0</inkml:trace>
  <inkml:trace contextRef="#ctx0" brushRef="#br0" timeOffset="125222.3659">8087 3903,'0'0,"0"0,0 0,0 0,0 0,0 0,0 0,26-14,14 1,0 0,13 0,0 13,-14 0,1 13,0 13,-14-12,-12 12,-14 1,-14 12,1-12,-13-1,-1 14,-13 0,1-14,-14 14,0-14</inkml:trace>
  <inkml:trace contextRef="#ctx0" brushRef="#br0" timeOffset="125634.3753">8749 3506,'0'0,"0"0,0 0,0 0,0 0,-27 66,14 26,-13 28,-1-15,1 14,-1 1,14-28,0 1,-1-27,14-13,0-14,14 1,-1 0,0-14,0-26,1 14,-1-14,-13 0</inkml:trace>
  <inkml:trace contextRef="#ctx0" brushRef="#br0" timeOffset="126055.9981">9000 3942,'0'0,"0"0,0 0,0 0,0 0,0 0,0 0,0 0,0 0,-13 40,-13 0,-1 13,1 0,12-14,1 1,0 0,13-14,0 0,13 1,14-14,-1 0,1-13,-1-13,-13 0,14-14,-1 1,-13-14,-13 14,14-14,-14 1,0 12,-14 14,14-14,-13 14,-13 0,-1 0,1 13,13 0</inkml:trace>
  <inkml:trace contextRef="#ctx0" brushRef="#br0" timeOffset="126436.7499">9358 4075,'0'0,"0"0,0 0,0 0,0 0,0 0,0 0,0 0,0 0,0 0,0 0,0 0,0 0,0 0,0 0,0 0,0 0,0 0</inkml:trace>
  <inkml:trace contextRef="#ctx0" brushRef="#br0" timeOffset="130726.1182">9596 3889,'0'0,"0"0,0 0,0 0,0 0,0 0,0 0,-13 53,13 0,-14 0,14 13,-13-13,13-26,0 12,13-12,-13-1,14 1,-1-14,0-13,14 0,-14 0,13-13,-13-27,14 0,-27-26,13 13,-13-13,-13 0,0 13,-1 13,1 1,-13 12,13 14,-14 13,14 13,-14 14,14-1,0-13,13-13</inkml:trace>
  <inkml:trace contextRef="#ctx0" brushRef="#br0" timeOffset="131013.5593">9993 3956,'0'0,"0"0,0 0,0 0,0 0,0 0,0 0,0 0,0 0,0 0,0 0,0 0,0 0,0 0</inkml:trace>
  <inkml:trace contextRef="#ctx0" brushRef="#br0" timeOffset="131346.0997">10390 3572,'0'0,"0"0,0 0,0 0,13 66,-13-13,0 13,0 0,0 0,0-13,-13 0,13 0,0 0,-13-26,13-1,0 0,0-12,0-1</inkml:trace>
  <inkml:trace contextRef="#ctx0" brushRef="#br0" timeOffset="131988.1634">10575 4088,'0'0,"0"0,0 0,0 0,0 0,0 0,0 0,0 0,0 0,0 0,14-27,-1-26,0 14,0-1,0 0,1 14,-14-1,0 1,13 0,-13 12,0 14,0-13,0 13,0 13,0 1,0-1,0 13,0 1,0-1,13 1,-13-1,13-13,1 1,-14-1,13-13,13-13,-12-1,12-12,-13-14,1 14,-1-14,0 14,0 12,-13-12,0 13,13-1,-13 14,0-13,0 26,0 1,0 12,0 14,0-1,14 1,-14 0,13 0,0-14,14 0</inkml:trace>
  <inkml:trace contextRef="#ctx0" brushRef="#br0" timeOffset="132312.864">11211 3440,'0'0,"0"0,0 0,0 0,0 53,0-1,0 1,0 13,0-13,0 14,-14-15,14-12,0 13,-13-26,13-1,0 0,0-12,0-14,0-14,-13 14</inkml:trace>
  <inkml:trace contextRef="#ctx0" brushRef="#br0" timeOffset="132547.0987">11118 3493,'0'0,"0"0,0 0,0 0,0 0,0 0,0 0,40-40,13-13,-53 53,13-13,53-27,0 0</inkml:trace>
  <inkml:trace contextRef="#ctx0" brushRef="#br0" timeOffset="132794.6194">11211 3850,'0'0,"0"0,0 0,0 0,0 0,0 0,0 0,0 0,0 0,26-27,-26 27,13-13,-13 13,14-13</inkml:trace>
  <inkml:trace contextRef="#ctx0" brushRef="#br0" timeOffset="133146.2726">11515 3215,'0'0,"0"0,0 0,0 0,0 0,26 53,-12 0,12 13,-13 13,1-13,-1 14,-13-14,13 0,-13 0,-13 0,0-13,-1 0,1-13,0-1,-14-12,14-1,13-12</inkml:trace>
  <inkml:trace contextRef="#ctx0" brushRef="#br0" timeOffset="133548.1653">12097 3532,'0'0,"0"0,0 0,0 0,0 0,0 0,0 0,40-13,-13 0,12-14,1 14,-14 13,1-13,-27 13,0 0,13 0</inkml:trace>
  <inkml:trace contextRef="#ctx0" brushRef="#br0" timeOffset="133833.0993">12058 3889,'0'0,"0"0,0 0,0 0,0 0,0 0,39-13,14 13,0-13,0 0,0-1,0 1,-13 0,13 0,-14-14</inkml:trace>
  <inkml:trace contextRef="#ctx0" brushRef="#br0" timeOffset="134735.7243">5307 5741,'0'0,"0"0,0 0,0 0,14 53,-14 14,0 12,13 0,-13 14,0 13,0-40,0 0,0 0,0-26,0 0,0-14,0-26,-13 0,13-13,0 0,0 26</inkml:trace>
  <inkml:trace contextRef="#ctx0" brushRef="#br0" timeOffset="135062.3659">5307 5741,'0'0,"0"0,0 0,0 0,0 0,0 0,0 0,40-39,13 12,-13 1,0-1,12 27,-25 0,13 14,-14-1,1 27,-14-14,-13 14,0-1,-13 14,-1-13,1 13,-13-27,-14 14,13-13,1-14</inkml:trace>
  <inkml:trace contextRef="#ctx0" brushRef="#br0" timeOffset="135381.4675">6075 5583,'0'0,"0"0,0 0,-13 66,0 40,-1 0,14 13,-13 0,26 13,1-13,-1-13,13-14,1-39,-1 0,1-26,-27-14</inkml:trace>
  <inkml:trace contextRef="#ctx0" brushRef="#br0" timeOffset="135898.8662">6591 5861,'0'0,"0"0,0 0,0 0,-13 39,0 14,13-13,0 13,13-14,-13 1,27-13,-1-1,14-13,-14-13,14-13,0 0,-1-14,-12 1,-1-14,-12-13,12 0,-26 0,0 1,0 12,-26 0,12 14,-12-1,-14 14,14 13,-14 13,0 0,1 14,12-1,1 1,-1-1,27-26</inkml:trace>
  <inkml:trace contextRef="#ctx0" brushRef="#br0" timeOffset="136144.6649">7319 5834,'0'0,"0"0,0 0,0 0,0 0,0 0,0 0,0 0,0 0,0 0,0 0,0 0,0 0</inkml:trace>
  <inkml:trace contextRef="#ctx0" brushRef="#br0" timeOffset="136639.8051">7756 5517,'0'0,"0"0,0 0,0 0,0 0,-26 39,12 14,1 13,0-13,0 13,13-13,0 0,0 0,0-13,13-14,0-12,14-1,-14-26,13-1,-12-12,12-1,-13-26,0 14,-13-14,14 13,-14 14,0-1,-14 1,1 13,0-1,-13 14,12 14,1-14,0 0,0 13,13-13</inkml:trace>
  <inkml:trace contextRef="#ctx0" brushRef="#br0" timeOffset="136944.1751">8166 5120,'0'0,"0"0,0 0,0 53,14 13,-14 0,0 13,0 1,0-14,0 13,0-13,0-13,0-13,0 0,13-27,-13 13,0-26,13 14</inkml:trace>
  <inkml:trace contextRef="#ctx0" brushRef="#br0" timeOffset="137905.6321">8365 5900,'0'0,"0"0,0 0,0 0,0 0,0 0,0 0,0 0,13-53,14-26,-1-27,1 27,-14-1,0 27,0 14,1-1,-14 14,13-1,-13 14,0 13,0 26,0 14,0 0,-13 26,13-13,0 13,0-13,13 0,0-14,0-12,14-14,-14-13,13-13,1-14,13-25,-14-15,14-12,-14 0,-13 26,1 13,-1 0,0 14,0-1,-13 14,0 13,0 13,0 14,0 13,0 13,0-14,0 14,0 0,0-13,14-1,-14-12,26-1,-13-12,14-14,-1-14,1-12,-1-1,1-26,-14 1,0-1,0 0,1 13,12 14,-26-1,13 14,1 0,-14-1,0 14,0 27,0 13,0 13,-14-1,14 1,-13 13,13-13,0-13,0-13,-13-1,13 0,0-12,0-14,13-14,-13 14,0 0</inkml:trace>
  <inkml:trace contextRef="#ctx0" brushRef="#br0" timeOffset="138141.3373">9080 5239,'0'0,"0"0,0 0,0 0,0 0,0 0,0 0,26-13,14-27,13 13,-53 14,13 13,-13-13,13 13,-13 0</inkml:trace>
  <inkml:trace contextRef="#ctx0" brushRef="#br0" timeOffset="138377.0754">9093 5503,'0'0,"0"0,0 0,0 0,0 0,0 0,0 0,0 0,40-26,13-14,-40 40,-13 0,13-13</inkml:trace>
  <inkml:trace contextRef="#ctx0" brushRef="#br0" timeOffset="138771.9303">9675 4577,'0'0,"0"0,0 0,0 0,0 0,13 66,-13 27,0 26,0 0,0 13,14 1,-14-1,0-26,0 0,-14-14,14-39,-13 0,13 0,0-13,-13-14,13-13,-13 1,13-1,0 0</inkml:trace>
  <inkml:trace contextRef="#ctx0" brushRef="#br0" timeOffset="139460.3193">10019 4882,'0'0,"0"0,0 0,0 0,0 0,0 52,14 1,-14 14,0-15,0 1,0 0,-14 0,14-26,0 12,0-12,0-14,-13 0,13 1,0-1,13-26,-13-1,14-25,12-14,1 13,-1 0,0 1,14-1,-13 13,-1 14,1 13,-14 0,13 27,-12-1,-1 1,-13 12,0 1,0 13,-13-13,-1 13,1-27,-27 14,14-14,-14-13,0-13,1 0,12 0,1-13,-1 0,27 13</inkml:trace>
  <inkml:trace contextRef="#ctx0" brushRef="#br0" timeOffset="140359.3883">10536 5054,'0'0,"0"0,0 0,0 0,0 0,-27 66,1 0,-1-13,14 13,0-13,-1 0,1-14,26 1,-13-13,27-14,-1 0,1-13,-1-13,1 0,-1-14,1-13,-14 1,-13 12,13 1,-26-14,13 27,0-14,-13 14,0 0,-1-13,14 12,0-12,14-14,-1 14,13-1,14 1,-14 13,14-1,-13 1,12 26,-12-13,-1 27,1-1,-14 14,0 0,0-1,-13 14,-13-13,13-14,-13 1,13-14,0 14,0-27,0 13,0-26,0-1,13-25,14-28,12-12,-12 26,-1 0,1 14,-14-1,0 13,0 14,1 13,-14 27,0 12,-14 1,14 0,-13 13,13 0,0-1,13-12,1 0,-1-14,13-12,1-1,-14-13,-13 0</inkml:trace>
  <inkml:trace contextRef="#ctx0" brushRef="#br0" timeOffset="140902.1418">11250 4815,'0'0,"0"0,0 0,0 0,0 0,0 0,0 0,27 14,-1-1,1 0,-14 14,0-1,-13 0,0 1,0-1,-13 1,13-14,-13 0,13 1,0-1,0 0,0-13,0 0,13 0,13 0,-12 13,25-13,1 13,-13 14,-1-14,-13 0,0 14,1-14,-1 14,-26-1,-14 0,1-12,-14 12,0-13,1-13,39 0,-14 0,14 0</inkml:trace>
  <inkml:trace contextRef="#ctx0" brushRef="#br0" timeOffset="141264.2081">11528 4591,'0'0,"0"0,0 0,0 0,0 0,0 0,0 0,0 0,27 52,12 28,28 12,-14 1,-14 0,1-14,-14 14,1-14,-14 0,-26 1,-14 26,-12-14,-1-12,0-1,-13-13,27-39,-1-1,1-13,13 0</inkml:trace>
  <inkml:trace contextRef="#ctx0" brushRef="#br0" timeOffset="142370.1726">12230 4710,'0'0,"0"0,0 0,0 0,0 39,0 27,0 1,0-1,0 13,-14 14,14-14,-13-13,0 0,13 1,-13-28,13 14,-13-26,13-1,-14-13,14-13,0-13,-13-13,13-14,0-13,0 13,-13-26,13 13,0 0,0-13,0 13,13-39,-13-14,27 13,-1-13,0 27,27 26,0 13,-26 14,-1 26,1 0,-1 13,1 14,-14 12,0 14,-13 0,0 0,0-13,-13 13,0-14,-27 1,0-14,-13 1,0-14,14 0,-1 1,14-1,-14 0,40-13</inkml:trace>
  <inkml:trace contextRef="#ctx0" brushRef="#br0" timeOffset="142756.106">12918 4299,'0'0,"0"0,0 0,0 0,0 0,-27 67,1 38,0 1,-1 0,1-13,-1-1,14-12,0-27,13 0,0-1,13 1,0 0,0-13,1-14,12-12,-13-1,1 0,-14 0</inkml:trace>
  <inkml:trace contextRef="#ctx0" brushRef="#br0" timeOffset="143318.5685">13077 4392,'0'0,"0"0,0 0,0 0,0 0,-13 53,-1 13,14 14,-13-14,0 0,0 0,-1-26,1-1,13-12,-13-14,13 0,0 0,0 1,0-14,13-27,0-12,14-1,13 0,-1 14,1-14,-14 27,14-14,-13 14,-1 13,1 13,-14 1,0-1,0 27,-13-14,0 14,-13-14,0 14,-14-14,-12 1,-1-1,-13 1,13-14,1-13,-1 0,13 0,14-27,0 1,0-1,13 27</inkml:trace>
  <inkml:trace contextRef="#ctx0" brushRef="#br0" timeOffset="143742.8902">13514 4485,'0'0,"0"0,0 0,0 0,-14 39,-12 28,-1-15,1 15,13-14,-14-1,14 1,13-26,-13-1,13 1,0-14,13 0,0 0,14-26,-14 0,13 0,1-14,-14-12,0-1,-13 0,0 1,0 12,-13-13,-13 14,-1-1,1 14,12 0,-12 0,13 13</inkml:trace>
  <inkml:trace contextRef="#ctx0" brushRef="#br0" timeOffset="144412.0781">13646 4458,'0'0,"0"0,0 0,0 0,0 0,0 0,0 0,40 40,-14 0,14-1,-27 1,0 13,1 0,-14-13,0-1,0-12,-14-1,1-13,13 14,-13-14,0-13,-1 13,1-26,13 0,0-14,13 1,1-14,-1-13,13 14,-12-1,12 13,0-12,-12 26,-1-14,-13 14,13 0,-13 13,0 0,-13 13,0 27,-1-14,1 14,0 13,0-14,13-12,13 12,13-12,14-14,0-13,26 0,0-26,-13 12,-53 14</inkml:trace>
  <inkml:trace contextRef="#ctx0" brushRef="#br0" timeOffset="145004.0239">14281 4419,'0'0,"0"0,0 0,0 0,0 0,0 0,0 0,0 0,27 0,12 0,-12 0,-1 0,-12 13,12 0,-13 0,-13 14,0-1,-13 1,-13-1,12 1,-12-14,13 0,-1 0,1 0,13-13,-13 14,13-14,13 0,0 0,14 13,-14-13,14 13,-1 0,1 14,-1 13,-13-14,0 0,-13 14,0 0,-13-14,0 1,-13-1,-14 1,13-14,-12 0,-1 0,40-13,0 0</inkml:trace>
  <inkml:trace contextRef="#ctx0" brushRef="#br0" timeOffset="145360.7608">14652 4154,'0'0,"0"0,0 0,0 0,0 0,40 53,-1 13,14 27,0-1,-13 14,-14 0,-12 0,-14-14,-40 14,-26-13,-1 13,15-27,38-66</inkml:trace>
  <inkml:trace contextRef="#ctx0" brushRef="#br0" timeOffset="194910.7642">1496 7104,'0'0,"0"0,0 0,0 0,0 0,0 0,0 0,0 0,0 0,0 0,0 0,0 0,0 0,0 0,0 0,0 0,0 0,0 27,13 25,-13 15,0 12,-13 27,13-40,-14 13,14 1,-13-27,0 13,13-13,-13-14,13-12,0-1,0 1,-14-14,14 0,0-13,0 0,14 0,-14 0</inkml:trace>
  <inkml:trace contextRef="#ctx0" brushRef="#br0" timeOffset="195331.0622">1429 7329,'0'0,"0"0,0 0,0 0,0 0,0 0,0 0,0 0,0 0,27-40,13-13,13 14,0-1,-14 14,14-1,-13 14,0 13,-1 13,-12 14,-14-1,0 14,-13-1,0 14,-13 0,0-13,-14 13,-12-14,12 1,-13 0,1-14,-1 1,14-14,26-13</inkml:trace>
  <inkml:trace contextRef="#ctx0" brushRef="#br0" timeOffset="195663.4038">2303 6866,'0'0,"0"0,0 0,0 0,-26 93,-1 26,1 13,-14 13,13 1,1-1,13-25,13-15,0-25,13-1,13-26,-12-27,25-12,-12-1,-1 0,-26-13</inkml:trace>
  <inkml:trace contextRef="#ctx0" brushRef="#br0" timeOffset="196121.6721">2700 7263,'0'0,"0"0,0 0,0 0,0 0,-26 66,12 0,1 13,0 1,0-14,13-13,0 0,0 0,13-14,-13 1,26-27,-12 1,12-14,14 0,-14-27,14-13,-14 1,1-14,-14 0,0 0,-13 0,0 13,-13 1,0 12,0 14,-14 0,-13 26,14 0,0 0,26-13</inkml:trace>
  <inkml:trace contextRef="#ctx0" brushRef="#br0" timeOffset="196411.5933">3190 7567,'0'0,"0"0,0 0,0 0,0 0,0 0,0 0,0 0,0 0,0 0,0 0,0 0,0 0,0 0,0 0</inkml:trace>
  <inkml:trace contextRef="#ctx0" brushRef="#br0" timeOffset="196892.8443">3719 6998,'0'0,"0"0,0 0,0 0,0 0,0 0,-26 53,-1 13,1 0,13 1,-1-1,1 0,0 0,13-13,0 0,0 0,13-14,14-12,-1-1,14-26,-1 0,1-26,0-1,0-25,-14 12,1-13,-14 0,0 0,0 13,-26-12,0 25,0-13,-27 27,-13 0,0 13,13 13,1 0,25-13</inkml:trace>
  <inkml:trace contextRef="#ctx0" brushRef="#br0" timeOffset="197244.7966">4156 6773,'0'0,"0"0,0 0,0 0,0 80,0 26,-13-1,13 14,-13-13,13 0,-14-13,14-27,0 0,0-26,0-1,0-12,0-27,14-13,12-14,-13 14,-13 13</inkml:trace>
  <inkml:trace contextRef="#ctx0" brushRef="#br0" timeOffset="197922.0893">4487 7792,'0'0,"0"0,0 0,0 0,0 0,0 0,26-66,1-27,-27 67,13-1,40-145,-13 27,13 13,-40 65,13 14,-12 14,-1 12,-13 27,13 14,-13 38,0 1,-13 27,13-14,0 0,0-13,0 0,0-13,0-1,13-12,-13-1,13-26,1-13,-1 0,0-27,13 0,-12-13,-1 1,0-1,0 13,1 0,-14 27,13 0,-13 13,0 26,0 1,0 26,13 0,-13 26,13 0,14 1,13-27,-14-1,14-25,-1-1,-12-12,-27-14</inkml:trace>
  <inkml:trace contextRef="#ctx0" brushRef="#br0" timeOffset="198191.8708">5307 7011,'0'0,"0"0,0 0,0 0,0 0,0 0,0 0,0 0,0 53,0 0,0 27,0-14,0 13,0-13,0-13,-13 0,13-13,0-14,0-12,0-1,13-13</inkml:trace>
  <inkml:trace contextRef="#ctx0" brushRef="#br0" timeOffset="198431.2613">5374 6998,'0'0,"0"0,0 0,0 0,39-26,1-1,0 14,-14-13,-13 26,-13 0,0 0</inkml:trace>
  <inkml:trace contextRef="#ctx0" brushRef="#br0" timeOffset="198646.4336">5268 7448,'0'0,"0"0,0 0,0 0,0 0,0 0,39-26,-25 12,52-39,-66 40,13 13,0-13</inkml:trace>
  <inkml:trace contextRef="#ctx0" brushRef="#br0" timeOffset="199038.9195">5665 6866,'0'0,"0"0,0 0,0 0,0 0,0 0,0 0,26 53,1 0,-1 13,14 0,-27 0,0 0,-13 14,-13 12,-13 1,-14-14,14-13,-1-13,1-26,-1-1,1-12,12-1,14-13</inkml:trace>
  <inkml:trace contextRef="#ctx0" brushRef="#br0" timeOffset="199396.037">6102 7183,'0'0,"0"0,0 0,0 0,0 0,0 0,0 0,0 0,0 0,26-13,1-13,12 13,-12-1,-27 14,0 0</inkml:trace>
  <inkml:trace contextRef="#ctx0" brushRef="#br0" timeOffset="199672.9478">6075 7514,'0'0,"0"0,0 0,0 0,0 0,0 0,0 0,0 0,0 0,53-13,0 0,0-14,-40 27,0 0</inkml:trace>
  <inkml:trace contextRef="#ctx0" brushRef="#br0" timeOffset="202374.9582">22540 4617,'0'0,"0"0,0 0,0 0,0 0,0 0,-39-13,-1 0,-13-1,0 14,13 0,-13-13,0 13,-13-13,0 13,0 0,0 0,-1 0,-25 0,-1 13,1 0,-14-13,13 14,-13-1,0 13,0-13,0 14,1-1,-1 14,13 0,0-1,-12 1,12 13,0-13,14 13,-1 0,1-14,0 14,-1-13,14 13,13 0,13-14,1 1,12 13,1-13,12-1,1 14,13-13,0 13,13 0,1 0,-1 13,27-13,-14 0,14 0,13 0,13-1,0 1,14 0,12-13,1 13,-1-13,1-1,13-12,0 12,0-12,0-14,13 14,0-14,0-13,13 13,-13-26,14 13,-14-13,13-1,-13 1,1 0,-1 0,-13-14,13 1,-13-1,-1 1,15-14,-15 0,1 1,-13-1,0 0,-1 1,-12-1,-14 0,-13 1,0 12,-14-13,1 14,-13-14,12 1,-12 12,-14-13,0 1,1-1,-1 0,-13 1,0-1,0 0,0-13,-13 14,13 12,-14-12,1-1,0 13,13 1,-13 0,-1-1,1 14,-13-14,12 1,1-1,-13 1,-1 13,14-14,-13 1,-1 13,14-14,-14 14,1-14,-1 14,1-13,-1 13,1-1,0 1,-1-13,-13 12,1 1,-1-13,0 13,1-1,-1 14,-13-13,13 0,0 0,-12 13,-1-14,13 1,-13 0,0 13,0-13,13 13,1-14,-14 14,13 0,14 0,-1 0,1 14,-1-14,1 0,-1 0,1 0,12 0</inkml:trace>
  <inkml:trace contextRef="#ctx0" brushRef="#br0" timeOffset="202997.0192">20820 4643,'0'0,"0"0,0 0,0 0,0 0,0 0,13 40,13 13,1 13,-14 0,14 0,-1 1,0 38,1-12,-1 0,1-1,-1 1,1-1,-1 1,-12 0,12-1,-13-12,0-1,1-26,-1 0,0 0,0-27,-13 14,14-27,-14 14,13-14,-13 0,13 0,-13 1,0-14</inkml:trace>
  <inkml:trace contextRef="#ctx0" brushRef="#br0" timeOffset="203556.0279">22051 4670,'0'0,"0"0,0 0,0 0,0 0,0 0,0 0,0 0,0 0,0 0,13 26,-13 14,13 26,13 14,-12-1,12 27,-13 0,1 13,12-13,-13-1,1 14,-1-13,13-13,-12 13,12-27,-13 0,1-26,-1 0,0-13,0-14,-13-12,0 12,13-13,-13 1,0-14</inkml:trace>
  <inkml:trace contextRef="#ctx0" brushRef="#br0" timeOffset="204813.5135">20092 5596,'0'0,"0"0,0 0,0 0,0 0,0 0,0 40,13 13,-13-1,0 1,13 0,-13-13,0-14,0 1,0-1,0 1,0-14,0-13,0 0,0 0,-13 0,13-13,0 0,0-27,-13 0,13 1,0 12,0-13,0 1,0-14,13 13,0-13,14 13,-14-12,0 25,0 1,1-1,-1 14,0 0,0 26,14-13,-14 26,-13 1,13-1,-13 1,-13 12,13-25,0 12,-13 1,13-14,0 0,0 0,0 1,13-14,0 0,27 13,-27-13,14 0,-1 0,1 13,-14-13,0 13,0 14,1-1,-1 14,-13 0,0-1,0 1,-13 0,-1-14,-12 1,-1-1,14-13,-13 0,12-13,-12 0,-1 0,14 0,0 0,13 0</inkml:trace>
  <inkml:trace contextRef="#ctx0" brushRef="#br0" timeOffset="205081.1392">20833 5622,'0'0,"0"0,0 0,0 0,0 0,0 0,13 53,0 13,14 1,-27-67,0 13,0 0</inkml:trace>
  <inkml:trace contextRef="#ctx0" brushRef="#br0" timeOffset="205963.2471">21336 5371,'0'0,"0"0,0 0,0 0,0 0,0 40,13-1,-13 1,0 0,13-1,-13 1,0-13,0-1,0-13,0 1,0-1,0-13,0 0,0-27,14 1,-14-14,0-13,0-13,13 13,0 14,13-1,-12 0,-1 14,13-1,1 14,-1 0,1 13,-1 0,1 13,-14 13,13 1,-26 13,14-14,-28 14,1-14,0 1,0-1,0 1,13-14,-14 0,14 0,-13-13,13 0,13 13,-13-26,14 13,-1 0,0 0,-13 0,13 0,0 0,-13 13,0 1,0-1,0 0,-13 14,-13-1,-1 1,1-1,-1 0,1-12,13-1,-14-13,14 0,0 0</inkml:trace>
  <inkml:trace contextRef="#ctx0" brushRef="#br0" timeOffset="206430.9389">21826 5609,'0'0,"0"0,0 0,0 0,0 0,0 0,0 0,0 0,0 0,0 0,0 0,0 0,0 0,0 0,0 0,0 0,0 0,0 0,0 40,13 0,-26 12,13-12,0-13,-14 12,14-12,0-14,-13 13,13-12,13-14,1 13,12-26,14-1,-27 14,-13 0,13-13</inkml:trace>
  <inkml:trace contextRef="#ctx0" brushRef="#br0" timeOffset="207346.6753">22448 5305,'0'0,"0"0,0 0,0 0,0 0,13 40,0 13,0-14,-13 1,14-14,-1 1,-13-1,0-13,13 1,-13-1,0-13,-13 0,13 0,-13-13,13-1,0-25,0-1,0-13,13 0,13 0,-12 0,12 14,0-14,1 26,-14 1,14-1,-14 27,13-13,-12 13,-1 13,0 1,0 12,-13-13,-13 14,13-1,-13 14,0-14,-1 1,1-14,0 0,13 1,-13-1,13 0,0-13,0 13,0-26,13 0,13 0,1-1,-1 1,1 0,-14 13,13 0,-12 0,12 13,-13 14,1-1,-14 14,0-1,-27 1,1 0,-1-1,1 1,-14 0,14-14,-14 1,13-14,1 0,13-13,-1 0,14-13,0 26</inkml:trace>
  <inkml:trace contextRef="#ctx0" brushRef="#br0" timeOffset="207959.894">23043 5371,'0'0,"0"0,0 0,0 0,0 0,0 0,0 0,0 0,0 0,0 0,0 0,0 0,0 0,0 0,13 40,-13-14,0 14,0-14,0 1,0-14,-13 13,13-12,0-1,0-13,0 13,13-13,-13 0,0 0,14 0,-1 0,0 13,0-13,1 14,-1-1,0 0,-13 0,0 14,0-14,-13 13,0 1,-14-1,27-26,-13 0,13 0</inkml:trace>
  <inkml:trace contextRef="#ctx0" brushRef="#br0" timeOffset="209264.5883">22408 5080,'0'0,"0"0,0 0,0 0,0 0,0 0,0 0,0 0,0 0,0 0,-27-13,-25-14,12 14,-13 0,0 0,0 13,-13 0,-14 0,-12 0,-1 0,-13 0,0 13,0-13,1 13,12 0,-13 1,13-1,1 13,12 1,1-1,-1 1,14-1,0 1,0 12,26 1,1 0,-1-14,13 14,14-1,-13-12,26 13,-14-1,14 1,14 0,-1-1,13 1,1 0,13-14,-1 14,41 13,-14-14,26 1,-12-13,13-14,-1 0,1 0,-1-13,1 0,0 0,-1 0,1-13,-14 0,-12-14,12 14,-13-13,0-1,-13 1,0 13,-13-14,0 14,-1-14,1 1,0-1,-14 1,1 0,-1-1,-12 1,-1 12,0-12,0-14,0 14,-13-14,0 0,0 1,0-1,0 0,-13 1,13-1,-13 0,0 1,0-1,-1 13,1 1,-13 0,-1-1,1 14,-14-14,13 27,-12-13,-1 13,0 0,1 0,12 0,-13 0,14 0,13 0,13 0</inkml:trace>
  <inkml:trace contextRef="#ctx0" brushRef="#br0" timeOffset="209987.3529">21402 4921,'0'0,"0"0,0 0,0 0,0 0,0 0,0 0,0 0,0 0,0 0,0 0,0 0,0 0,0 0,26-66,-12 0,-1-13,13 12,-12 1,12 0,-13 13,1 14,-1-1,0 13,0 14,1-13,-1 12,0 14,0 0,0 0,14 14,-14-1,14 13,-14 1,13-1,-12 14,12 0,-13-1,1-12,-1-1,-13 14,13-14,-13 1,13-1,0 1,-13-14,14 0,-1-13,-13 14,0-14</inkml:trace>
  <inkml:trace contextRef="#ctx0" brushRef="#br0" timeOffset="210278.9621">21415 4749,'0'0,"0"0,0 0,0 0,0 0,53 0,27-13,-14 0,26-27,-65 40,-14-13,14 13</inkml:trace>
  <inkml:trace contextRef="#ctx0" brushRef="#br0" timeOffset="211847.8907">22223 4326,'0'0,"0"0,0 0,0 0,0 0,0 0,0 0,0 0,0 26,13 1,-13-1,13-12,0-1,27-13,0 0,-1-13,1-1,-13-12,-1-1,-13 1,-13-1,0 1,-13 0,0 12,-14 14,14 0,-13 0,26 0,-14 0</inkml:trace>
  <inkml:trace contextRef="#ctx0" brushRef="#br0" timeOffset="212260.9375">22779 4286,'0'0,"0"0,0 0,0 0,0 0,0 0,0 0,0 0,0 0,0 0,0 0,0 0,0 0,0 0,0 0</inkml:trace>
  <inkml:trace contextRef="#ctx0" brushRef="#br0" timeOffset="212747.2557">23189 4260,'0'0,"0"0,0 0,0 0,0 0,-13 26,13 14,0-14,0 1,0-1,13 1,0-14,14 0,12-13,-26 0,14-13,-14 13,0-13,1 0,-1 13,-13-14,0 14,-13-13,13 0,-27-14,14 27,13-13,-13 13,13 0,0 0</inkml:trace>
  <inkml:trace contextRef="#ctx0" brushRef="#br0" timeOffset="213073.3052">23506 3916,'0'0,"0"0,0 0,0 0,0 0,0 0,0 53,0 0,0 26,14-13,-14 14,0-14,0-13,0 0,13-14,-13-12,0-1,0-13,13 1,-13-1</inkml:trace>
  <inkml:trace contextRef="#ctx0" brushRef="#br0" timeOffset="213715.2889">23705 4392,'0'0,"0"0,0 0,0 0,0 0,0 0,0 0,0 0,0 0,0 0,0 0,0 0,0 0,13-40,0-13,1 14,-1-1,-13 14,13-1,-13 14,13-13,-13 26,0 0,0 0,0 13,0 13,14 1,-14-1,13 14,0-14,-13 1,13-1,1-13,-1 1,0-1,0-13,1 0,-14-13,13-1,-13 1,13-13,-13-14,0 14,0 12,0-12,13 13,-13-1,0 1,0 13,0 13,0 1,0 25,0-12,0-1,13 14,1-14,-1 1,0-1</inkml:trace>
  <inkml:trace contextRef="#ctx0" brushRef="#br0" timeOffset="214030.1843">24261 3916,'0'0,"0"0,0 0,0 0,0 0,0 0,0 0,0 26,0 14,13 13,-13 13,0 0,0 0,13 0,-13-13,0-26,0-1,0 1</inkml:trace>
  <inkml:trace contextRef="#ctx0" brushRef="#br0" timeOffset="214296.5853">24340 4008,'0'0,"0"0,0 0,0 0,0 0,0 0,0 0,0 0,40-26,-27 13,-13 13,13 0</inkml:trace>
  <inkml:trace contextRef="#ctx0" brushRef="#br0" timeOffset="214599.373">24208 4299,'0'0,"0"0,0 0,0 0,0 0,0 0,53-13,-53 13,13 0</inkml:trace>
  <inkml:trace contextRef="#ctx0" brushRef="#br0" timeOffset="216612.7609">17762 6945,'0'0,"0"0,0 0,0 0,0 0,0 0,0 0,0 0,0 0,0 0,0 0,0 0,0 0,0 0,0 0,0 0,0 0,0 40,0 13,0 13,0 0,0-13,0 13,-13-13,13-26,0 12,-13-12,13-1,0 1,-13-14,13 0</inkml:trace>
  <inkml:trace contextRef="#ctx0" brushRef="#br0" timeOffset="217031.5045">17723 6866,'0'0,"0"0,0 0,0 0,0 0,0 0,0 0,0 0,0 0,39-13,-12-14,26 14,-27 0,14 0,-14 13,1 0,-1 13,1 0,-14 13,0 14,-26 0,13 0,-13 12,-14-12,1 0,-1 0,1-14,-14 0,27-12,0-1</inkml:trace>
  <inkml:trace contextRef="#ctx0" brushRef="#br0" timeOffset="218083.9139">18305 6853,'0'0,"0"0,0 0,-13 53,-1 13,14 13,-13-13,13 14,0-14,13-13,1 0,-1-27,0 1,14-14,-14-13,0-13,0-14,1 1,-1 12,0 1,-13 0,13 0,-13 26,13-13,1 13,-14 14,13-14,0 0,0 0,-13 1,14-14,-1 13,-13-26,13 13,0-27,-13-13,14 1,-14-14,13 0,-13-13,13 13,0 0,1 0,-14 13,13 1,0 12,0 1,0 12,1 14,-1 0,0 27,0-1,1 14,-1 0,0 13,0-14,1 14,-1-13,0 0,-13-14,13 1,1-14,-1 0,-13-13,0 0,0 0,-13-13,13 0,-14 13,-12-14,13 14,-27 0,13 0,-12 0,12 0,14 0,0 0,0 0,13-13,13 0,0 0,13-14,1 1,-1 13,1-27,-1 13,14 1,-13-1,-27 27</inkml:trace>
  <inkml:trace contextRef="#ctx0" brushRef="#br0" timeOffset="218393.4759">19046 6601,'0'0,"0"0,0 0,0 0,27 53,-1 0,0 0,1 13,-14 14,0-14,1 0,-1 13,-13-13,0-13,0 0,-13-13,-1 13,1-27,0 1,0-14,13 0</inkml:trace>
  <inkml:trace contextRef="#ctx0" brushRef="#br0" timeOffset="218668.5156">19655 6866,'0'0,"0"0,0 0,0 0,0 0,0 0,0 0</inkml:trace>
  <inkml:trace contextRef="#ctx0" brushRef="#br0" timeOffset="218921.5346">19602 7355,'0'0,"0"0,0 0,0 0,0 0,0 0,0 0,0 0,0 0</inkml:trace>
  <inkml:trace contextRef="#ctx0" brushRef="#br0" timeOffset="219266.6655">20078 6892,'0'0,"0"0,0 0,0 0,0 67,14-15,-14 15,0-1,0 13,0-13,0 0,0-13,0 0,0-26,0-1,0-13,0 1,0-14,0 0</inkml:trace>
  <inkml:trace contextRef="#ctx0" brushRef="#br0" timeOffset="219601.7774">20039 7051,'0'0,"0"0,0 0,0 0,0 0,0 0,26-26,1-14,12 27,1-14,0 27,-14 0,14 14,-14 12,1 0,-14 1,-13-1,0 1,-13-1,-14 1,1-1,0-13,-1 1,27-14,0 0,0 13</inkml:trace>
  <inkml:trace contextRef="#ctx0" brushRef="#br0" timeOffset="220255.998">20542 6760,'0'0,"0"0,0 0,0 0,0 53,-14 13,1 27,0 13,13-1,-13-12,13-14,0-12,0-15,0 1,0-13,0-13,0-14,13 0,0-26,-13 0,13-1,-13 14</inkml:trace>
  <inkml:trace contextRef="#ctx0" brushRef="#br0" timeOffset="220701.1158">20648 7514,'0'0,"0"0,0 0,0 0,0 0,0 0,0 0,13-66,13-40,1 0,-1 14,-13 26,14-1,-14 28,0-1,1 14,-1-1,-13 14,13 0,0 13,1 13,-1 0,0 14,0 12,1-12,-14 26,13-14,-13 1,0 0,13-1,-13 14,0-13,0-13,13 12,-13-39</inkml:trace>
  <inkml:trace contextRef="#ctx0" brushRef="#br0" timeOffset="220989.3303">20608 7303,'0'0,"0"0,0 0,0 0,0 0,53-14,0-12,0-1,0-12,-14-1,14 0,-13 14</inkml:trace>
  <inkml:trace contextRef="#ctx0" brushRef="#br0" timeOffset="221384.3423">21256 6628,'0'0,"0"0,0 0,0 53,0 13,14 40,-14 13,0 0,0 0,-14-13,1-14,13-26,-13-13,0-13,13-13,-14-1,14-13,0-13,0 0,-13 0,13 0</inkml:trace>
  <inkml:trace contextRef="#ctx0" brushRef="#br0" timeOffset="222129.2934">21349 6945,'0'0,"0"0,0 0,0 0,0 0,0 0,0 0,0 40,0 13,0 13,0 0,0 0,0-26,0 0,0-14,0-13,0 14,0-27,0 13,0-26,0-14,0-25,0-1,13-27,-13-12,14 12,-1 14,0 13,13 13,1 14,-14 0,14 12,-1 14,-13 14,1 12,-14 0,0 14,0 0,-14 0,1-14,0 0,0 1,13-14,-14 0,14 1,-13-14,13 13,0-26,13 13,-13-14,27 1,-14 13,0-13,14 13,-14 0,0 13,14 0,-27 27,0-13,0-1,-13 14,-14-1,1-12,-1-14,1 14,12-14,-12 0,13-13,13 0,-14 0,14 0,0 0</inkml:trace>
  <inkml:trace contextRef="#ctx0" brushRef="#br0" timeOffset="222416.8357">21786 7025,'0'0,"0"0,0 0,0 0,0 39,0 1,0 13,0-13,0-1,0-12,0-1,0 1,0-14,0-13,0 0,0 0,0-13</inkml:trace>
  <inkml:trace contextRef="#ctx0" brushRef="#br0" timeOffset="222747.1108">21786 6654,'0'0,"0"0,0 0,0 0,0 0,0 0,13 40,14 13,-1 13,14 27,-14-1,1 1,-14-27,-13 0,0-13,0 0,-13 0,-14-13,14-14,0-13,-1 0,14-13,0 14</inkml:trace>
  <inkml:trace contextRef="#ctx0" brushRef="#br0" timeOffset="223279.5554">22051 6800,'0'0,"0"0,0 0,0 0,26 66,-13 13,0-13,1 1,-1-1,0-13,-13-14,13-12,-13-1,0 1,14-14,-14 0,0-13,-14 0,14-13,-13-13,0-14,0 0,-1-26,14 0,0 0,14 0,-1 13,0 0,0 13,1 0,-1 14,0 13,0-1,14 14,-14 14,14 12,-14 14,0-1,-13 1,-13 0,13 0,-13-1,13-39</inkml:trace>
  <inkml:trace contextRef="#ctx0" brushRef="#br0" timeOffset="223635.8839">22554 6522,'0'0,"0"0,0 0,0 0,-14 66,-12 27,13 13,-14-1,14-12,13-27,0 0,0-26,13-14,14 14,-14-27,13 1,-12-14,-1 13</inkml:trace>
  <inkml:trace contextRef="#ctx0" brushRef="#br0" timeOffset="224469.8593">22633 6720,'0'0,"0"0,0 0,0 0,0 0,0 40,0 0,0-14,0 1,0-1,0-13,0 1,0-1,0 0,0-13,0 13,0-26,0 13,0-26,0-1,13 1,0-14,1 14,-14-1,13 1,0 12,0 1,1 0,-14 0,13 13,13-13,-12 13,-1 13,-13-13,13 13,-13 0,0 14,-13-14,13 0,-13 14,-1-14,-12 13,13 1,-1-14,1 0,13 0,-13 1,13-1,0 0,0-13,13 0,0 0,1 0,-1 0,13 0,-12 0,12 13,-13 1,0-1,1 0,-1 13,-13 1,0-1,-13 1,-1-1,1 1,-13-1,-1-13,1 1,13-14,-14 0,1 0,12-14,14 14,-13 0,13 0</inkml:trace>
  <inkml:trace contextRef="#ctx0" brushRef="#br0" timeOffset="224806.2864">23030 6773,'0'0,"0"0,0 0,0 0,0 0,0 53,0 0,13 0,-13 0,0 0,0 0,0-27,0 1,0-1,0-13,0-13,0 0,0 0</inkml:trace>
  <inkml:trace contextRef="#ctx0" brushRef="#br0" timeOffset="225128.1645">23030 6443,'0'0,"0"0,0 0,0 0,0 0,13 53,0 13,1 0,-1 13,0-13,-13 0,13 14,-26-14,13 0,-13 0,13-13,-13-13,-1 0,14-14,-13-13,13 1,-13-14,13 0</inkml:trace>
  <inkml:trace contextRef="#ctx0" brushRef="#br0" timeOffset="225629.758">23506 6548,'0'0,"0"0,0 0,0 0,0 0,0 0,0 53,0 0,0 13,0-13,0 13,0-26,0 0,0-14,0 1,-13-1,13-26,0 13,0 1,-13-14,-13 13,-14-26,-13 13,0 0,13 0,14 0,13 0,-1-14,14 14,27-26,26 0,0-14,26 0,14 0,-1 1,-12 12,-1 1,-13-1,1 14,-67 13</inkml:trace>
  <inkml:trace contextRef="#ctx0" brushRef="#br0" timeOffset="226444.3543">20052 8004,'0'0,"0"0,0 0,0 0,0 53,-13 26,13-13,0 13,0-12,-13-1,13 0,0-26,0-1,0-12,0-14,-14 0,14 0,0-13,-13-13,13-26,-13-1,13-40,13-12,0-1,1 14,-1 13,0 13,0 0,14 13,-1 14,1 13,-1 13,1 0,-1 26,-13 0,1 1,-14 13,0-1,-14-12,-12-1,13 1,-14-1,14-13,-14 1,14-14,0 0,13 0</inkml:trace>
  <inkml:trace contextRef="#ctx0" brushRef="#br0" timeOffset="226730.1149">20581 7858,'0'0,"0"0,0 0,-13 53,0 0,-14 40,14-1,13-12,-13-14,13 0,0-26,0 12,13-25,0-14,14-13,-14 0</inkml:trace>
  <inkml:trace contextRef="#ctx0" brushRef="#br0" timeOffset="227171.4759">20912 8546,'0'0,"0"0,0 0,0 0,0 0,0-40,0-26,14-26,-1-27,0 13,0 26,0 27,1 1,-1 12,0 13,0 14,14 13,-1 13,-12 14,12-1,1 27,-14-13,0 26,13-13,-26 0,14 0,-14 0,0-14,-14-25,1 12,0-13,13-13</inkml:trace>
  <inkml:trace contextRef="#ctx0" brushRef="#br0" timeOffset="227392.9243">20634 8308,'0'0,"0"0,0 0,0 0,0 0,0 0,53-27,0 1,0-14,13 14,-39 13,65-54,-12 28,-14-14,-13 13</inkml:trace>
  <inkml:trace contextRef="#ctx0" brushRef="#br0" timeOffset="227664.5817">21362 7779,'0'0,"0"0,0 0,0 0,0 53,0 13,-13 26,13 14,0 0,0 0,-13-40,13 0,0-26,0 0,0-27,0-13,0 0</inkml:trace>
  <inkml:trace contextRef="#ctx0" brushRef="#br0" timeOffset="228401.5038">21653 8017,'0'0,"0"0,0 0,0 0,14 40,-14 12,0-12,0 0,0 0,0-14,0-13,0 14,0-14,0-13,0-13,0-1,13-25,0-1,0-13,1 0,12 0,-13-13,1 27,-1-14,13 13,-12 27,12-1,-13 14,0 0,1 27,-1-1,-13 1,0-1,-13 1,-1-1,14-13,-13 1,13-1,0 0,-13-13,26 13,-13-13,13-13,1 13,-1 0,0 0,14 13,-14-13,13 27,-12-1,-14 1,0 12,-14 14,-12-13,-1 0,1-1,-1-25,1-1,0-13,-1-13,14-14,0 1,13-1,-14 27</inkml:trace>
  <inkml:trace contextRef="#ctx0" brushRef="#br0" timeOffset="228877.4071">22196 7898,'0'0,"0"0,0 0,0 0,0 0,0 0,0 0,0 0,0 0,0 0,0 0,0 0,0 0,0 0,0 0,0 40,13 12,-13-12,-13 0,13-14,0 1,0-14,0 0,0 0,0 1,0-14,13 0,1-14,12-12,14-1,-40 14,0 13,13 0</inkml:trace>
  <inkml:trace contextRef="#ctx0" brushRef="#br0" timeOffset="229320.2222">22461 7461,'0'0,"0"0,0 0,0 0,0 0,0 0,26 40,1 26,-14 13,14 1,-14-14,0 13,0-12,0 12,-13 0,-13-13,-13 27,-14-14,14-12,-14-1,40-66</inkml:trace>
  <inkml:trace contextRef="#ctx0" brushRef="#br0" timeOffset="229955.4105">22368 7514,'0'0,"0"0,0 0,0 0,0 0,0 0,0 0,40 53,0 0,-1 0,-12 0,-1 0,-12 0,12 13,-13 0,-13 0,13 0,-13 0,0 1,0-15,-13 1,-13 0,-1-26,1-1,-14-13,0 1,14-1,26-13</inkml:trace>
  <inkml:trace contextRef="#ctx0" brushRef="#br0" timeOffset="230694.4573">22792 7739,'0'0,"0"0,0 0,0 66,0 0,0 14,0-1,0 0,0 1,0-14,0-13,0 0,0-27,0-12,-13-14,13-14,-14-12,1-27,0 0,0-13,13-14,-14-12,14-1,14 14,-14-14,26 27,1 13,12 14,1-1,-14 27,14-1,-13 1,-14 13,13 13,-12 14,-1-1,-13 14,13 0,-13-1,0 1,0-13,-13-1,0 0,-1 1,-12-14,13-13,-1-13,1 0,0-1,13 14</inkml:trace>
  <inkml:trace contextRef="#ctx0" brushRef="#br0" timeOffset="231127.3005">23215 7461,'0'0,"0"0,0 0,0 0,-13 66,0 1,-14 12,14 0,13-13,0 1,0-1,0-13,13 0,1-14,12-12,1-1,-1-26,14 0,-1 0,-12 0,-27 0</inkml:trace>
  <inkml:trace contextRef="#ctx0" brushRef="#br0" timeOffset="231814.5495">23454 7514,'0'0,"0"0,0 0,0 0,0 0,0 53,0 13,0 0,0 1,0-15,-14-12,14 0,0-14,0-12,0 12,0-13,0-13,-13-13,0-13,13-14,0-13,0 0,13 0,-13 0,13-13,1 13,-1 13,0 1,0-1,0 27,1 0,-1 13,0 26,-13-13,0 27,-13 0,13-14,-13 14,-1-14,14 1,0-1,-13-13,13 1,0-14,0 13,0-26,0 13,0-14,13 1,14 0,-1 13,14 13,-13 0,-1 14,1-1,-14 14,-13-14,0 1,-13 13,-14-14,1 1,-1-14,1 0,12 0,-12-13,13 13,-1-13,1 14,13-14</inkml:trace>
  <inkml:trace contextRef="#ctx0" brushRef="#br0" timeOffset="232281.631">23851 7580,'0'0,"0"0,0 0,0 0,0 0,0 0,0 0,0 0,0 0,0 0,0 0,0 40,13 13,0 0,-13-13,0 12,0-12,-13 0,13-14,-13 1,13-1,-14-13,14-13,0 14,0-14,14-14,-14 14,13-26,13 13,-26 13,0-13,14 13</inkml:trace>
  <inkml:trace contextRef="#ctx0" brushRef="#br0" timeOffset="232635.7182">23983 7183,'0'0,"0"0,0 0,0 0,0 0,40 53,13 27,0 12,-1 1,-12 0,-27-27,1 0,-1 0,-13-13,-13 13,-27-13,0-13,1-1,-1-12,0-1,40-13</inkml:trace>
  <inkml:trace contextRef="#ctx0" brushRef="#br0" timeOffset="232984.4503">24539 7197,'0'0,"0"0,0 0,0 0,0 0,0 66,0 13,0-13,0 14,13-14,-13 0,0-13,-13 0,0 0,-1-14</inkml:trace>
  <inkml:trace contextRef="#ctx0" brushRef="#br0" timeOffset="233213.9274">24155 7580,'0'0,"0"0,0 0,53-13,0-13,40-1,-1 1,-12-1,-1-12,0-1</inkml:trace>
  <inkml:trace contextRef="#ctx0" brushRef="#br0" timeOffset="234086.757">20026 8692,'0'0,"0"0,0 0,0 0,0 0,0 0,0 0,0 26,0 27,0 0,0 13,0 13,13-12,-13-1,0 0,0-13,0 0,13 0,-13-1,0-12,-13 0</inkml:trace>
  <inkml:trace contextRef="#ctx0" brushRef="#br0" timeOffset="234523.9308">19748 8784,'0'0,"0"0,0 0,0 0,0 0,0 0,0 0,39 0,1 0,13 0,13 0,-13 13,0-13,-13 14,-1-14,-12 13,-1 0,1 14,-27-1,0 14,-13-14,-1 1,1-1,-13 1,12-14,-12 0,13 0,-1-13,1 0,13 0,0 0</inkml:trace>
  <inkml:trace contextRef="#ctx0" brushRef="#br0" timeOffset="234875.2031">20661 8705,'0'0,"0"0,0 0,0 0,0 0,-27 53,-12 13,12 0,14 13,-14-12,27-1,-13-13,13 13,0-27,13 1,14 0,-1-14,27-13,-13 1,0-1,-40-13</inkml:trace>
  <inkml:trace contextRef="#ctx0" brushRef="#br0" timeOffset="235351.4494">21111 9300,'0'0,"0"0,0 0,0 0,0 0,0 0,0-40,13-39,0-14,14-12,-1 38,1 1,-14 13,13 14,-12 12,-1 1,0 13,14 13,-14 13,0 26,14 1,-1 13,-13 13,14-13,-1 0,1 0,-1-13,1-14,-14 14,0-27,14 0,-14 1,0-1,-13-13</inkml:trace>
  <inkml:trace contextRef="#ctx0" brushRef="#br0" timeOffset="235675.5796">20939 9102,'0'0,"0"0,0 0,0 0,0 0,0 0,0 0,39-14,14 1,14-13,-1-1,0 1,-13-1,0 1,-13-1,-1 14,-12-13,-14 13,13-14,-12 1</inkml:trace>
  <inkml:trace contextRef="#ctx0" brushRef="#br0" timeOffset="236000.268">21733 8586,'0'0,"0"0,0 0,0 0,0 0,13 66,-13 13,13 1,-13-1,14-13,-14 14,13-1,-13-13,0-13,0 0,13-13,-13-14,0 0,0-12</inkml:trace>
  <inkml:trace contextRef="#ctx0" brushRef="#br0" timeOffset="236838.076">21931 8824,'0'0,"0"0,0 0,0 0,14 66,-1-13,13 13,-12 0,-1-13,0 0,-13 0,13-27,-13-12,14 12,-14-13,0-13,0 14,0-28,-14 1,14-13,0-14,-13-13,26 13,-13-13,14 14,-1-14,0 13,0 14,0-1,1 14,-1-13,0 12,0 1,1 13,-1 13,-13 1,13 12,-13 0,13 14,-13-27,0 14,0-14,0 0,0 1,0-14,0 13,0-13,0-13,14 13,-1 0,13-14,-12 14,-1 0,13 0,-12 14,-1-1,0 0,0 0,-13 14,0-1,0 1,-26 12,13-12,-14-14,1 13,12-12,-12-14,13 13,-1-26,1-1,0 1,0 0,13 13</inkml:trace>
  <inkml:trace contextRef="#ctx0" brushRef="#br0" timeOffset="237419.3739">22540 8797,'0'0,"0"0,0 0,0 0,0 0,0 0,0 0,0 0,0 0,0 0,0 0,14 27,-1 13,0-14,0 0,-13 14,13-13,-13-1,0 1,0-14,0 0,0 0,0 0,0-13,0-13,14 13,-14 0,13 0,0 0,0 0,14 0,-14 27,14-14,-14 27,0-14,-13 14,0-1,0 1,-26 0,12-1,1 1,-13-13,-1-14,-13 0,1-26,-1 13</inkml:trace>
  <inkml:trace contextRef="#ctx0" brushRef="#br0" timeOffset="237802.7871">22686 8506,'0'0,"0"0,0 0,0 0,0 0,53 40,-13 26,26 14,-13 12,-14-12,1 12,-27-26,1 0,-1-13,0 14,-13-15,13 1,-26 0,13-26,0 12,-13-12,13-27</inkml:trace>
  <inkml:trace contextRef="#ctx0" brushRef="#br0" timeOffset="238478.5543">23109 8586,'0'0,"0"0,0 0,0 0,0 0,14 79,12 27,1 13,-1-26,1-1,-14-26,0-13,0-13,-13-14,13 1,-13-14,14 0,-28-13,14-13,-26 0,13-27,-14-13,14 0,-13 0,12 1,1-1,13 13,0 0,0 1,0 12,13 1,1-1,-1 1,0-1,14 14,-14 0,13 0,1-1,-14 1,13 26,1-13,-14 14,0 12,1-13,-1 14,-26-14,13 13,-27 14,1-13,-1-1,1-13,-1 0,14 1,0-1,0 0,13-13</inkml:trace>
  <inkml:trace contextRef="#ctx0" brushRef="#br0" timeOffset="238834.2876">23546 8401,'0'0,"0"0,0 0,0 0,-13 52,0 15,-1 12,14-13,-13 0,13-13,0 0,0 0,13-13,14-1,-1 1,1-13,13-1,-1-26,-12 13,-1-13,-26 0</inkml:trace>
  <inkml:trace contextRef="#ctx0" brushRef="#br0" timeOffset="239687.9287">23784 8427,'0'0,"0"0,0 0,0 0,0 0,0 66,0-13,0 13,0-13,0 0,0-27,0 1,0-1,0-12,0 12,0-26,0 13,0-13,0-13,-13-13,13-1,0-26,0 0,13 0,1 1,-1-1,0 0,0 13,1 14,-14-1,13 1,0 12,0 14,1 0,-1 0,0 27,0-1,0 1,-13-1,0 14,0-27,0 14,-13-1,13-13,0 1,-13-1,13 0,0-13,0 0,0 13,0-13,13 0,-13-13,27 13,-14 0,0-13,14 13,-14 13,0-13,0 26,1 1,-14-1,0 14,-14 0,-12-14,13 14,-14 0,1-14,12 0,1-12,-13-1,-1 0,14-13,-13 0,12-13,14 0,0-1,0 14,-13 0</inkml:trace>
  <inkml:trace contextRef="#ctx0" brushRef="#br0" timeOffset="240356.0492">24261 8427,'0'0,"0"0,0 0,0 0,0 0,0 0,0 0,0 0,0 0,0 0,13 40,0-14,1 14,-14 0,13-14,-13 14,0-14,0 1,0-1,-13 0,13-12,-14-1,14 0,0 0,0-13,0 14,0-14,0 0,0 0,14 0,-14 0,13 0,13 0,-12 13,12 0,0 14,-12-14,-1 13,-13 1,13-1,-26 14,13-14,-13 1,-14-1,14 1,13-14,-13 0,0-13,-14 0,14 0,13 0,0 0,0 0</inkml:trace>
  <inkml:trace contextRef="#ctx0" brushRef="#br0" timeOffset="240758.7254">24354 8189,'0'0,"0"0,0 0,0 0,0 0,0 0,39 53,1 0,13 13,0 0,-13 0,-1 0,-12 0,-14 1,13-1,-26 13,14-13,-14 0,-14 1,-25 12,-14-26,0 0,13-14,0-12,40-14</inkml:trace>
  <inkml:trace contextRef="#ctx0" brushRef="#br0" timeOffset="244742.8656">6605 7011,'0'0,"0"0,0 0,0 0,0 0,0 0,0 0,0 0,0 0,0 0,0 0,-14-26,14 13,0-14,0 14,0 0,14 13,-14 0,13 26,-13 1,13 26,0 26,14 14,-14-1,-13-12,13-14,-13 0,0-13,0 13,0-26,0 13,0-14,0-12,0-1,0-13,0 1,0-1</inkml:trace>
  <inkml:trace contextRef="#ctx0" brushRef="#br0" timeOffset="245175.6364">6512 6932,'0'0,"0"0,0 0,0 0,0 0,0 0,26-13,27 13,0-13,0 13,-13-14,0 28,-14-14,1 13,-1 13,-26 1,13 12,-26 1,0 13,-14-13,1 13,-1-27,1 1,-1-1,1-13,0-13,12-13,14 0</inkml:trace>
  <inkml:trace contextRef="#ctx0" brushRef="#br0" timeOffset="245517.8319">7174 6535,'0'0,"0"0,0 0,0 53,-14 27,1 25,0 1,-13 26,12 14,14-14,-13-13,13-13,0-13,13-14,1-39,12-14,0 1,1-27,13-13,-14-14,1 1,-14 12,-13 14</inkml:trace>
  <inkml:trace contextRef="#ctx0" brushRef="#br0" timeOffset="245951.8091">7637 6892,'0'0,"0"0,0 0,0 0,0 0,-40 67,1-15,12 15,-13-1,27 0,-13-13,12 0,14 0,0-27,14 1,-1-1,13-13,1-13,13-13,-1 0,-12 0,-1-27,1 13,-1-25,-13 12,-13-13,0 13,-13 1,0 12,0 1,-14 12,1 1,-1 26,1 1,-1 25,1-12,26-27</inkml:trace>
  <inkml:trace contextRef="#ctx0" brushRef="#br0" timeOffset="246205.2277">8100 7064,'0'0,"0"0,0 0,0 0,0 0,0 0,0 0,0 0,0 0,0 0,0 0,0 0</inkml:trace>
  <inkml:trace contextRef="#ctx0" brushRef="#br0" timeOffset="246681.6013">8537 6668,'0'0,"0"0,0 0,0 0,0 0,-26 52,-14 15,13-1,1 0,-1 0,14 0,0-13,13 0,0-13,13-14,0 1,14-14,-1 0,1-13,13-13,-14-14,-13 1,14-14,-14 1,0-28,0 14,-13-13,0 0,-13 26,0 1,-14-1,1 14,-14 26,14-14,-14 28,14-1,-1-13,27 0</inkml:trace>
  <inkml:trace contextRef="#ctx0" brushRef="#br0" timeOffset="247505.1916">8908 6588,'0'0,"0"0,0 0,0 0,0 53,0 13,0 0,0 14,13-14,-13 0,0-13,0 0,13-27,-13 1,0-14,0 13,0-12,0-14,13 13,-13-13,0 13,0-13,0 0,0 0,0 0,0 0,0 13,0-13,0 0,0 0,0 0,0 0,0 0,0 0,0 0,0 0,0 0,0 0,0 0,0 0,27 0,-1-13,1 0,-1-14,1 1,-1-14,1 1,-14-1,0 0,0 1,-13 12,0-13,0 14,-13-1,-13-12,-1 12,-13 1,1 13,-14-1,0 1,0 13,0 0,13 0,14 0,-1 13,14-13,13 0</inkml:trace>
  <inkml:trace contextRef="#ctx0" brushRef="#br0" timeOffset="249478.5578">9040 6429,'0'0,"0"0,0 0,0 0,0 0,0 0,0 0,0 0,0 0,0 0,-13 40,13 13,0 13,0 0,0 14,0-1,0 0,0-12,0-1,0-13,0 0,0-27,-14 14,14-27,0 13,0-12,0-1,0-13,0 13,0-26,0 0,0-1,0-12,-13-14,13 1,-13-14,13 0,-13-13,13 13,-13-14,-1 15,14-1,-13 0,13 26,-13 1,13-1,0 14,0 0,-13 0,13-1,0 14,0 0,0 27,13-1,-13 27,0 13,13 27,-13 13,13-14,-13 14,0-13,0-27,0 0,0-13,14-13,-14-14,0 1,0-1,0-13,0 1,0-14,13 13,-13-13,13-13,-13 13,0 0</inkml:trace>
  <inkml:trace contextRef="#ctx0" brushRef="#br0" timeOffset="250225.2352">9463 6165,'0'0,"0"0,0 0,0 0,0 0,0 0,0 0,0 0,0 0,0 0,0 26,14 40,-14 14,13 39,0 13,-13 0,0 1,0-1,0-13,0-13,-13-13,13-14,0-26,-13 0,13-14,0-25,0 12,0-13,0-13,0 14,0-28,0 14,0-13,0 26</inkml:trace>
  <inkml:trace contextRef="#ctx0" brushRef="#br0" timeOffset="250849.2995">9741 6548,'0'0,"0"0,0 0,0 0,0 0,0 0,-13 80,13 12,0 14,-13 0,13-27,0-26,-13 0,13-26,0-1,0 1,0-14,0 0,0-13,0 0,13-26,-13-1,26 1,-12-14,12 14,1-1,-1 1,1 12,-1 1,-13 13,14 13,-14 1,0 12,0 1,-13-1,0 14,-13-1,0 1,-14-13,1-1,0-13,-1 1,1-14,-1-14,14-12,0-1,-1 1,14 26</inkml:trace>
  <inkml:trace contextRef="#ctx0" brushRef="#br0" timeOffset="251662.9686">10099 6787,'0'0,"0"0,0 0,-13 39,13 14,-14 0,14 0,-13-13,13-1,13-12,1-1,-1 1,13-27,1 0,-14-13,13-1,-12-25,-1 12,0-13,-13 1,0-1,-13 0,13 1,0 25,-13-12,13 13,0 0,0-14,0 14,13 13,0-13,0 13,14-14,13 28,-14-1,0 0,1 14,-1-1,-12 0,-1 14,-13-27,0 14,0-1,0-12,0-1,-13 0,13 0,0-13,13 0,-13 0,13-26,0-1,1 1,-1-14,0 14,-13-1,13 1,-13 13,14-1,-14 1,0 13,0 0,0 0,0 27,0-1,0 14,13-14,0 1,0-1,14 1,-1-14,1 0,-1-26,1 0,-1-1</inkml:trace>
  <inkml:trace contextRef="#ctx0" brushRef="#br0" timeOffset="251954.807">10840 6324,'0'0,"0"0,0 0,0 0,0 0,0 66,0 13,13-13,-13 14,0-14,0-13,0 0,0-1,-13-25,13-14,0 0,0-13,13-13,0 0</inkml:trace>
  <inkml:trace contextRef="#ctx0" brushRef="#br0" timeOffset="252318.5069">11105 6085,'0'0,"0"0,0 0,0 0,0 0,39 67,-12 25,13 1,-14-1,1 14,-14-26,0-14,-13-13,0 0,-13-1,0-12,-1 0,-12 0,-1-1,1-26,-1 1,1-14,-1 13,27-13</inkml:trace>
  <inkml:trace contextRef="#ctx0" brushRef="#br0" timeOffset="252922.1479">11502 6284,'0'0,"0"0,0 0,0 0,0 0,0 0,0 0,13 40,-13 12,13 28,-13-1,13 14,-13-27,0 13,0-13,0-13,-13 0,13 0,-13-26,0-1,0 1,-1-14,14-13</inkml:trace>
  <inkml:trace contextRef="#ctx0" brushRef="#br0" timeOffset="253232.6651">11436 6218,'0'0,"0"0,0 0,0 0,0 0,39 0,-12-14,12 14,-12 14,-1-1,1 13,-1 14,-26 0,0-1,0 1,0 13,-13-13,0-27,13-13,0 0,0 13</inkml:trace>
  <inkml:trace contextRef="#ctx0" brushRef="#br0" timeOffset="253554.793">11952 6046,'0'0,"0"0,0 0,0 0,-27 66,-12 40,12 0,1 26,12-13,14-13,0-14,14-12,-1-27,0-14,14-25,-1-1,1-40,-1 1,-13-1,14 1,-27 39</inkml:trace>
  <inkml:trace contextRef="#ctx0" brushRef="#br0" timeOffset="254064.8657">12111 6165,'0'0,"0"0,0 0,0 0,0 66,0 13,0 1,-14-1,14-13,-13-13,13-13,0-14,0 1,0-14,0 13,0-26,13 0,-13-13,27-26,-1 12,1-13,-1 1,14 12,-14 14,1 0,-14 0,14 13,-14 0,0 26,0-13,-13 14,0-1,-13 1,-13-1,-1 14,-13-14,1 1,-1-14,0 0,14 0,-1-13,1 0,13-13,13 0,-14 13</inkml:trace>
  <inkml:trace contextRef="#ctx0" brushRef="#br0" timeOffset="254917.4105">12508 6271,'0'0,"0"0,0 0,0 0,-14 53,1 13,0-13,0-14,13 14,-14-26,14-1,0 1,0-14,14 0,-1 0,0-13,14-13,-1 0,-13-14,1-12,-1-1,-13-13,-13 0,-1 0,14 0,0 14,0-1,0 27,14-14,-1 14,13 13,1 0,12 13,1 0,-13 14,-1 13,1-1,-14 1,0 13,0-13,-13-1,-13-12,0 12,13-25,-13-1,-1 0,1 0,13-13,0-13,0-13,13-14,14 0,-14 1,14-1,-14 0,13 1,-13 12,1 14,-14-14,13 14,-13 13,0 0,-13 27,13-1,-14 27,14-13,-13-1,13 14,0-13,13-14,-13 14,27-27,-1 1,1-14,13-14,-1-12,1-1,-13-12,-1-1,-26 40</inkml:trace>
  <inkml:trace contextRef="#ctx0" brushRef="#br0" timeOffset="255160.2976">13262 6046,'0'0,"0"0,0 0,0 0,0 0,0 0,0 39,0 28,0-1,0-13,0 0,0-1,13-25,-13-1,0-12,0-14,0 0,0 0</inkml:trace>
  <inkml:trace contextRef="#ctx0" brushRef="#br0" timeOffset="255550.0918">13580 5755,'0'0,"0"0,0 0,0 0,26 66,1 0,-1 13,-13 27,1-13,-1 13,-13-14,0 1,-27-14,1 1,-1-27,14-14,-13 1,-1-14,14-12,13-1,27-13,-14-13,13-14,14-13,-14 1,14 12,-40 27</inkml:trace>
  <inkml:trace contextRef="#ctx0" brushRef="#br0" timeOffset="255896.8363">14242 6059,'0'0,"0"0,0 0,0 0,0 0,0 0,0 0,0 0,0 0,0 0,0 0,0 0,0 0,0 0,0 0,0 53,13 0,0 0,0-14,-13 1,0 0,13-1,-13-12,-13-14,13 0,0 1,-13-1,0-13,0 0,-1 13,14-13,-26 0,-1-13</inkml:trace>
  <inkml:trace contextRef="#ctx0" brushRef="#br0" timeOffset="256100.796">13884 6376,'0'0,"0"0,0 0,0 0,0 0,66-13,1 0,38-13,1-1,0 1,-26-14,-14 13,0 1,-26 0,13-1,-27 14,-13 0</inkml:trace>
  <inkml:trace contextRef="#ctx0" brushRef="#br0" timeOffset="256665.2874">7333 8546,'0'0,"0"0,0 0</inkml:trace>
  <inkml:trace contextRef="#ctx0" brushRef="#br0" timeOffset="256976.9436">7147 8123,'0'0,"0"0,0 0,0 0,0 0,0 0,0 0,0 0,0 0,0 26,13 14,1 26,-14 0,13-13,0 13,-13-26,13 0,-13-14,14 1,-1 12,-13-26,0 14,0-14</inkml:trace>
  <inkml:trace contextRef="#ctx0" brushRef="#br0" timeOffset="257278.33">7293 7911,'0'0,"0"0,0 0,0 0,0 0,0 0,0 0,0 0,40 13,-1 1,1-1,-14 26,1 1,-14 0,0-1,-26 1,0 13,0 0,-14-27,1 14,12-27,-12-13,13 0</inkml:trace>
  <inkml:trace contextRef="#ctx0" brushRef="#br0" timeOffset="257624.5785">7928 7845,'0'0,"0"0,0 0,-13 53,0 13,-1 13,1 27,13-13,0 13,0-14,13-26,1-13,-1 0,27-13,-14-14,14-12,-1-1,1-13,-40 0</inkml:trace>
  <inkml:trace contextRef="#ctx0" brushRef="#br0" timeOffset="258072.0535">8325 8123,'0'0,"0"0,0 0,0 0,-13 53,13 0,0-1,0-12,13 0,14 0,-1-14,14-13,-14-13,14 0,-13-13,12-13,-12-14,-1 0,1-13,-1-13,-26-13,0 26,0 0,-13 0,0 13,-14 14,1 13,-14 13,14 0,-1 13,1 13,12 1,14-27</inkml:trace>
  <inkml:trace contextRef="#ctx0" brushRef="#br0" timeOffset="258374.1701">9053 8057,'0'0,"0"0,0 0,0 0,0 0,0 0,0 0,0 0,0 0,0 0,0 0,0 0,0 0,0 0</inkml:trace>
  <inkml:trace contextRef="#ctx0" brushRef="#br0" timeOffset="258831.9901">9543 7898,'0'0,"0"0,0 0,0 0,0 0,0 0,0 0,0 0,0 0,0 0,0 0,0 0,0 0,0 0,-40 40,14-14,-1 14,14-1,0 1,13 13,0-27,13 14,0-13,-13-14,27 0,-1-13,1-13,12 0,-12-14,-1 1,1-14,-14 0,0 1,-13 12,0-13,0 14,-13 13,0-14,-14 14,1 0,13 0,-14 13,14 0</inkml:trace>
  <inkml:trace contextRef="#ctx0" brushRef="#br0" timeOffset="259189.3392">9993 7554,'0'0,"0"0,0 0,0 0,0 0,13 66,-13 0,13 14,-13-14,14 13,-14-26,13 13,-13-26,0-14,0 1,13-1,-13-13,0-13,13-13</inkml:trace>
  <inkml:trace contextRef="#ctx0" brushRef="#br0" timeOffset="259649.1743">10694 7355,'0'0,"0"0,0 0,0 0,0 0,0 0,0 0,0 0,0 0,0 53,-13 27,13 12,-13 41,0-1,13 0,-14-13,14-13,-13-13,13-27,0-13,-13 0,13-27,0 1,0-14,0-13,0 0,0-13,0-1,0 28</inkml:trace>
  <inkml:trace contextRef="#ctx0" brushRef="#br0" timeOffset="260208.3208">10880 7501,'0'0,"0"0,0 0,0 0,0 0,0 66,0 40,-14 0,14-27,-13-13,13 0,0-13,-13 0,13-26,0-1,0-13,0-13,0 0,13-13,0-13,14-1,-1 1,1-1,13-12,-1 25,-12-12,-1 13,1 13,-1 0,-13 13,14 0,-14 0,0 14,-13-1,0 14,-13-14,0 14,-14-13,-12-1,-1-13,0 1,-13-14,14 0,12-14,1 1,-1 0,14 0,13 13</inkml:trace>
  <inkml:trace contextRef="#ctx0" brushRef="#br0" timeOffset="261110.8459">11422 7607,'0'0,"0"0,0 0,0 0,0 0,-26 53,-1 13,14 0,0-13,0 0,13 0,0-14,13 1,0-13,14-14,-1 0,1-26,-1 0,1-1,-14-25,0-1,-13-13,0 13,0-13,-13 14,0-1,13 14,0 12,-14 1,28-13,-14 12,26 1,-13 0,14 13,-1 0,1 0,-1 0,1 13,-1 14,-13 12,1-12,-14 13,0-14,-14 14,14-14,-13-13,0 14,13-14,-13 0,13-13,0 14,0-14,13-27,0 14,14-27,-1-13,0 14,1-14,-1 0,-12 26,12 1,-26-1,13 14,-13 0,0 26,-13 14,0 39,0 0,-1 13,14-26,0 0,27-13,-1-1,1-25,-1-1,1-13,-1-13,14-14,0 1,-1-1,-39 27</inkml:trace>
  <inkml:trace contextRef="#ctx0" brushRef="#br0" timeOffset="261557.4122">12177 7408,'0'0,"0"0,0 0,0 0,0 0,0 0,0 0,0 0,26 14,14 12,0 14,-14-1,1 14,-14-13,0 13,-13-13,0-1,-26 1,-1 0,14-14,-14 1,14-14,0 0,13 0,0 1,13-14,14 0,12-14,-12-12,13-14,26 0,0-12,-66 52</inkml:trace>
  <inkml:trace contextRef="#ctx0" brushRef="#br0" timeOffset="261910.5721">12521 7091,'0'0,"0"0,0 0,0 0,0 0,53 53,0 39,0 1,0 0,-14-1,-12-12,-1 12,-12-39,-14 13,0-13,-14 27,-25-1,-14-13,0-13,13-13,14-1,-1 1,27-40</inkml:trace>
  <inkml:trace contextRef="#ctx0" brushRef="#br0" timeOffset="262637.8124">13050 7276,'0'0,"0"0,0 0,0 0,0 0,0 0,0 0,0 0,0 40,14 13,-14 13,13 13,0 1,0-14,-13 0,0-13,0 0,0-14,-13-12,-13 13,12-27,-12 0,-1-13,14-13,0-14,0-12,-1-14,14 0,0-13,0-14,14 1,-1-14,0 1,14-1,12 0,1 14,13 0,-27 39,14 0,-13 14,12 13,-12 26,-1 27,1 12,-14 1,-13 14,0 12,-13-13,0-13,-14 0,1-13,-27-1,0-26,13-13,0 0,14-13,-1-13,14 13,0 13</inkml:trace>
  <inkml:trace contextRef="#ctx0" brushRef="#br0" timeOffset="262990.6676">13659 6892,'0'0,"0"0,0 0,0 0,-26 67,-1 25,-12 1,12 13,1-1,12-12,1 0,13-40,0-1,27 1,-14-13,13-13,14-27,-14 0,1-14,-1-12,1-1,-14 1,-13 39</inkml:trace>
  <inkml:trace contextRef="#ctx0" brushRef="#br0" timeOffset="264333.8318">13897 6892,'0'0,"0"0,0 0,0 0,14 53,-1 13,-13 1,0-14,0-1,0 1,0 0,0-26,0-14,-13 13,13-12,-14-1,14-13,0-13,0-1,14-12,12 0,-13-1,27 14,-13 0,-14-1,13 14,-13 0,14 0,-14 14,0-1,1 0,-14 14,0-1,0 0,0 14,-27-13,-13-1,1 0,-1-12,0-1,1 0,12-13,1-13,12 0,1-14,26 1,1-14,39-13,0 0,-14 0,14 0,-13 1,0 12,-14 13,1 1,-14 13,0 13,-13 0,13 26,-26 1,13 12,-13 1,13 0,0-1,0 1,-13-13,13-14,13 0,0 0,0 0,1-26,12 13,-13-26,-13-1,13 1,-26-14,13 0,-13 1,0-1,13 0,-13-13,13 14,13 12,0 1,0 13,14-1,-1 14,14 14,-14-1,14 13,-13 14,-1 0,-13 13,0-14,1 14,-14-26,0 12,-14-12,1-1,0-12,0-1,0-13,-1 0,14-13,0-14,14 1,-1-27,13 0,1 0,-14 13,13 0,-12 1,-1 12,0 14,-13 0,0 26,0 14,0 12,-13 14,13 0,0 0,0-13,0-1,0 1,13-13,14-14,-1-13,14 0,-1-27,1 1,0-14,-14 14,-26 26</inkml:trace>
  <inkml:trace contextRef="#ctx0" brushRef="#br0" timeOffset="264759.2786">14996 6747,'0'0,"0"0,0 0,0 0,0 0,0 0,0 0,0 0,0 0,0 0,0 40,13 12,-13 1,0 14,-13-1,13-13,-27 13,14-13,-13-14,13-12,-1-1,1-12,13-1,13 0,14-13,-1 0,14-13,39-14,-12 1,12-27,-13-13,-26 0,0 13,-27 53</inkml:trace>
  <inkml:trace contextRef="#ctx0" brushRef="#br0" timeOffset="265088.5925">15300 6615,'0'0,"0"0,0 0,0 0,27 66,-1 26,1 1,-14 26,0 0,1-13,-14 0,-14-14,14-39,-13 0,0-13,0-14,-1-12,14-1,0-26,14-1,-1-12,0 13,-13 26</inkml:trace>
  <inkml:trace contextRef="#ctx0" brushRef="#br0" timeOffset="265397.1533">15856 6654,'0'0,"0"0,0 0,0 0,0 0,0 66,0 1,0 12,0 0,0 1,0-14,0-13,0-14,0 1,0-13,0-1,-13-13,13 1,-13-1</inkml:trace>
  <inkml:trace contextRef="#ctx0" brushRef="#br0" timeOffset="265640.7902">15459 7183,'0'0,"0"0,0 0,0 0,66-26,-13 0,14-14,-15 13,15-12,-14 12,0 1,-1-1,-12 14,-13-13</inkml:trace>
  <inkml:trace contextRef="#ctx0" brushRef="#br0" timeOffset="266384.4926">7213 9141,'0'0,"0"0,0 0,0 0,0 0,0 0,0 0,0 0,0 0,27 53,-14 0,14 27,-1 25,-13 1,14-40,-14 14,0-27,0 0,-13-14,14-12,-14-1,0-13,13-13,-13 0,0 0</inkml:trace>
  <inkml:trace contextRef="#ctx0" brushRef="#br0" timeOffset="266696.2208">7213 9141,'0'0,"0"0,0 0,0 0,0 0,0 0,0 0,0 0,0 0,53-26,-13 13,13-1,-13 14,13 14,-14 12,-12 1,-1 12,-12 1,-14 13,-27-13,1-1,12-12,-25-14,25 13</inkml:trace>
  <inkml:trace contextRef="#ctx0" brushRef="#br0" timeOffset="267041.8525">7968 8890,'0'0,"0"0,0 0,0 0,-13 66,13 14,0 25,0 14,13-13,13 0,1-13,-1-27,14-13,-14-14,14-12,0-14,-14 0,-26-13</inkml:trace>
  <inkml:trace contextRef="#ctx0" brushRef="#br0" timeOffset="267539.1113">8537 9088,'0'0,"0"0,0 0,0 0,-26 40,12 13,1 13,0-13,13 13,13-13,-13-13,27 0,-14-1,13-26,1 1,12-14,-12-14,13-25,13-1,-14-13,1-13,-14-13,-12 13,-14-1,-14 28,1-1,0 14,-14 12,1 1,0 26,-14 1,0 12,14 0,-1 14,1 0,-1-14,14 14,13-53</inkml:trace>
  <inkml:trace contextRef="#ctx0" brushRef="#br0" timeOffset="267770.0942">9159 9115,'0'0,"0"0,0 0,0 0,0 0,0 0,0 0,0 0</inkml:trace>
  <inkml:trace contextRef="#ctx0" brushRef="#br0" timeOffset="268313.5786">9649 8837,'0'0,"0"0,0 0,0 0,-13 40,-14 13,14 0,0 0,13 13,0-27,0 14,26-13,-13-14,27 1,-14-14,14-13,-13-13,12 0,-12-14,-1-12,-12-1,-1-26,0 13,-13 0,0 0,0 13,-13 14,0-1,-14 14,-13 0,1 13,-1 13,13 0,-12 1,12-14,14 0,0 13,13-13</inkml:trace>
  <inkml:trace contextRef="#ctx0" brushRef="#br0" timeOffset="268591.063">10033 8586,'0'0,"0"0,0 0,0 0,0 0,13 66,0 13,0-13,1 14,-1-14,0-13,13 0,-12-14,-1-12,13-14</inkml:trace>
  <inkml:trace contextRef="#ctx0" brushRef="#br0" timeOffset="268982.1976">10562 8401,'0'0,"0"0,0 0,0 0,0 0,0 52,13 28,-13 26,0 39,0-13,0 1,0-1,0 0,0-26,0 0,0-27,0-26,14-13,-14 0,13-27,13-13,-13-27,14 14,-14-13,-13 26</inkml:trace>
  <inkml:trace contextRef="#ctx0" brushRef="#br0" timeOffset="269483.1748">10959 8586,'0'0,"0"0,0 0,0 0,0 0,0 66,0 13,0-13,-13 14,13-27,-13 0,13-14,-14-12,14-1,0 1,0-14,0-13,0 0,14-13,12-27,1 14,-1-14,1 0,-1 14,0-1,-12 27,12-13,-13 26,1 0,-1 14,0-1,-13 14,0-13,0-1,-13 0,0-12,-14-1,1 0,-14-13,0 0,14-13,-1 0,1-14</inkml:trace>
  <inkml:trace contextRef="#ctx0" brushRef="#br0" timeOffset="270338.5209">11449 8811,'0'0,"0"0,0 0,0 0,-27 53,14-1,-13 1,26 0,0-13,0 0,13-14,13 1,1-14,-1-13,1-13,-1-1,-13-12,14-1,-27-25,13 12,-13-13,0 13,13-13,-13 27,0-1,0 1,0 13,0-1,0 1,14 0,-14 13,13 0,13 13,1 0,-14 14,14 13,-14-14,0 14,0-14,-13-13,0 14,-13-14,13 0,-13 1,13-14,0 0,0-14,0-12,13-1,0-12,0-1,1 0,-1 14,-13 13,13-14,-13 14,13 0,-13 13,0 13,-13 13,13 14,13 0,-13 13,27-14,-1 1,1-13,13-1,-14-26,14-13,13-27,0 0,0-12,-1 25,-52 14</inkml:trace>
  <inkml:trace contextRef="#ctx0" brushRef="#br0" timeOffset="270899.9513">12336 8506,'0'0,"0"0,0 0,0 0,0 0,0 0,0 0,0 0,26 14,1-14,-1 26,0-13,-12 14,-1-14,-13 13,0 1,0-14,0 14,-13-14,13 0,0 0,0-13,0 13,0-26,0 13,0 0,13 0,0 0,14 13,-1 1,1 12,-1 14,1-14,-14 14,0 0,-13-1,-13 1,-14-13,1 12,-1-12,1-1,-14-13,14 1,-14-14,0-14,14 1</inkml:trace>
  <inkml:trace contextRef="#ctx0" brushRef="#br0" timeOffset="271233.2383">12653 8162,'0'0,"0"0,0 0,0 0,40 67,0 12,-1 14,1-1,0 14,-14-13,-13-1,1 1,-14-14,0 1,-14-1,-12 0,-27-13,13-26,1-13,12-14,1 0,26-13</inkml:trace>
  <inkml:trace contextRef="#ctx0" brushRef="#br0" timeOffset="271894.9784">13196 8334,'0'0,"0"0,0 0,0 0,0 0,13 53,0 27,1-14,-14 13,13 1,-13-14,13 0,-13-13,0 0,0-27,0 1,-13-14,0-13,-14-27,1-12,-1-1,1 0,-1-13,1 0,13 1,-1-1,1 0,13 0,13 0,1 0,12-13,14 26,-1 0,-12 1,-1 12,-12 14,-1 0,0 13,0 13,1 0,-14 27,13-14,-13 14,-13 0,-1 0,-12-1,-1-12,-12-1,12 1,1-14,26-13</inkml:trace>
  <inkml:trace contextRef="#ctx0" brushRef="#br0" timeOffset="272260.4473">13778 7964,'0'0,"0"0,0 0,0 0,-13 53,-13 13,-14 27,0-1,0-12,27 12,-13-39,26 13,0-13,13 0,0 0,14-13,-14-14,13 14,14-27,-27 14,-13-14</inkml:trace>
  <inkml:trace contextRef="#ctx0" brushRef="#br0" timeOffset="272831.2999">13977 7977,'0'0,"0"0,0 0,0 0,0 53,0 26,0 1,0-1,0-13,0-13,0-26,0-1,0 1,0-1,-13-13,13-13,0-13,13 0,0-14,0-12,14-1,-1 0,-13 14,14-1,-14 14,0 13,1 0,-1 13,0 14,0-1,-13 14,0-13,0 12,0 1,-13-14,-13 14,-1-27,-13 14,1-27,-1 0,14-13,-14 13,27-27,-1 14,14 13</inkml:trace>
  <inkml:trace contextRef="#ctx0" brushRef="#br0" timeOffset="273774.2964">14202 8295,'0'0,"0"0,0 0,0 0,-13 39,-1 14,1-13,13 0,0-14,0 1,13-1,1 1,12-14,1-13,-1 0,0 0,1-13,-14-14,0-13,1 1,-14-14,-14 0,-12 13,13 0,-14 1,14 12,0 14,0 0,-1 0,14-1,0 1,14 0,12 0,14-1,-1 1,1 13,0-13,0 13,-14 13,0-13,1 27,-1-1,-12 14,-1 0,-13 12,0-12,0 13,-13-13,13-1,0-12,-14-14,14 14,-13-14,13-13,0 0,0-13,13-14,1-13,12 1,1-14,-1 0,14 13,-14 1,-13 12,1 1,-1 12,0 1,-13 0,0 13,-13 13,0 27,-14 0,14 12,0 1,0-13,13 13,0-13,26-14,0 1,14-14,13-13,-13 0,0-13,-1 13,-39 0</inkml:trace>
  <inkml:trace contextRef="#ctx0" brushRef="#br0" timeOffset="274400.2466">15181 7990,'0'0,"0"0,0 0,0 0,0 0,0 0,0 0,0 0,27 0,-1 0,1 14,-1 12,1-13,-14 14,0 12,-13-12,0 13,-13-14,-14 1,1-14,-1 0,14 0,-13 0,26-13,-14 0,14 0,14 0,-1 0,27 0,-14 14,1-14,-14 13,13 0,1 0,-14 14,0-1,1 1,-14 12,0-12,0-1,0 1,0-1,-14 1,-12-14,-1 0,-12-13,-1 0,40 0,-13 0,13 0</inkml:trace>
  <inkml:trace contextRef="#ctx0" brushRef="#br0" timeOffset="274824.1858">15459 7818,'0'0,"0"0,0 0,0 0,0 0,0 0,27 53,-1 14,14-1,-14 13,1-13,-1 14,-12-14,-14 0,0 0,-27 27,1-14,-14-26,13 0,1-14,-14 1,14-27,-1 1,1-1,26 0</inkml:trace>
  <inkml:trace contextRef="#ctx0" brushRef="#br0" timeOffset="275695.9348">6009 10411,'0'0,"0"0,0 0,0 0,0 0,0 0,0 0,0 0,0 0,0 0,0 0,0 0,0 0,26-13,1 13,13-13,-14 0,-13 13,1 0,-14 0,0 0</inkml:trace>
  <inkml:trace contextRef="#ctx0" brushRef="#br0" timeOffset="276080.3532">6049 10663,'0'0,"0"0,0 0,0 0,0 0,0 0,0 0,0 0,0 0,0 0,39-14,1 1,13 0,0 0,0 0,-27-1,14 1,-13 0,-27 13,13 0</inkml:trace>
  <inkml:trace contextRef="#ctx0" brushRef="#br0" timeOffset="289376.5244">7081 10134,'0'0,"0"0,0 0,0 0,0 0,27-14,-1 1,14 0,-1 0,1-1,-13 1,12 13,1 0,-14 0,-12 13,12 1,-13 12,1 14,-28-1,1 1,0 13,-14 0,-12 0,-14 26,-13-13,26-13,0-13,1 0,12-14,1-13,12 1,14-1,0-13,14 0,12-13,14-1,-1-12,14 13,0-14,0 14,0-13,0-1,0 1,0-14,0 14,-13-1,-40 27</inkml:trace>
  <inkml:trace contextRef="#ctx0" brushRef="#br0" timeOffset="289824.2761">7809 10041,'0'0,"0"0,0 0,0 0,0 0,0 0,0 0,-13 26,0 27,13 0,0 13,0-13,0-13,0 13,13-13,0-14,13 1,1-27,13 13,-1-26,-12-1,13-25,-14-1,14 0,-27-13,0 14,-13-14,0 26,0-12,-13 12,-14 1,-12 12,12 1,-12 13,-1-13,13 13,27 0</inkml:trace>
  <inkml:trace contextRef="#ctx0" brushRef="#br0" timeOffset="290276.6346">6816 10954,'0'0,"0"0,0 0,0 0,0 0,67-13,25-14,27-13,14 1,12-14,14 0,-13 0,-1 0,-26 13,0 1,-26 12,-27 1,-13 13,-13-1,-27 14,0 0,1-13,-1 13</inkml:trace>
  <inkml:trace contextRef="#ctx0" brushRef="#br0" timeOffset="290631.3826">7293 11033,'0'0,"0"0,0 0,0 0,0 0,0 0,0 0,13 53,0 0,1 0,12 13,-13-13,0 0,-13-13,14-1,-14-26,0 14,13-14,-13-13</inkml:trace>
  <inkml:trace contextRef="#ctx0" brushRef="#br0" timeOffset="291047.4018">7875 10848,'0'0,"0"0,0 0,0 0,0 0,0 0,0 0,-13 40,-14-1,1 27,0-13,-1 0,14-26,0 12,-1-25,14 12,14-13,-1-13,13 0,14 0,13-13,0 0,0 0,0-1,0 1,-14 0,-12 0,-1 13,-12 0,-1-13,0 13</inkml:trace>
  <inkml:trace contextRef="#ctx0" brushRef="#br0" timeOffset="291369.9024">7796 10861,'0'0,"0"0,0 0,0 0,0 0,0 0,0 0,13 40,13 0,1 12,-1 15,1-14,-14 13,0-13,1-14,12 1,-26 0,27-14,-14-13,13 14,-13-14,1 0</inkml:trace>
  <inkml:trace contextRef="#ctx0" brushRef="#br0" timeOffset="291883.2752">8458 10742,'0'0,"0"0,0 0,0 0,0 0,0 40,-14 13,14-14,-13-12,13-1,-13 1,13-1,13-13,-13 1,13-1,1-13,12 0,1 0,-14 0,13-13,14 13,-14 0,1 0,13 13,-14 0,-13 0,14 14,-1-1,-13 1,-13-1,0 14,0 0,-13-14,0 14,0-14,-14 1,27-27,-13 0,13 13,0-13</inkml:trace>
  <inkml:trace contextRef="#ctx0" brushRef="#br0" timeOffset="292142.7491">8471 10848,'0'0,"0"0,0 0,0 0,0 0,0 0,0 0,0 0,40-13,-1-14,-26 14,-13 13,0-13</inkml:trace>
  <inkml:trace contextRef="#ctx0" brushRef="#br0" timeOffset="292515.1884">9066 10067,'0'0,"0"0,0 0,0 0,0 0,0 0,0 0,0 53,-13 0,13 13,-13 14,13-14,-13 0,-1-13,14 0,-13-13,13-14,-13 0,0-12,0-1</inkml:trace>
  <inkml:trace contextRef="#ctx0" brushRef="#br0" timeOffset="292845.2595">8696 10332,'0'0,"0"0,0 0,0 0,0 0,0 0,0 0,40 13,-1 14,27-1,-26 1,13-1,-13 1,-14-14,1 13,-1-13,1 1,-14-1,0 0,0-13,-13 0,0 0</inkml:trace>
  <inkml:trace contextRef="#ctx0" brushRef="#br0" timeOffset="293843.243">9702 9803,'0'0,"0"0,0 0,0 0,0 0,0 0,13 40,13 12,-12 1,-1 0,0 0,0-13,-13 0,14-1,-14-39,0 13,0-13</inkml:trace>
  <inkml:trace contextRef="#ctx0" brushRef="#br0" timeOffset="294166.6576">9371 10583,'0'0,"0"0,0 0,0 0,0 0,0 0,53-39,0-1,0 0,13 1,-13-1,13 0,-13 14,0-1,-13 1,-14 13,0-1,-12 14,-14 0,13 0</inkml:trace>
  <inkml:trace contextRef="#ctx0" brushRef="#br0" timeOffset="294855.0726">9741 10517,'0'0,"0"0,0 0,0 0,0 0,0 0,0 0,27 0,-1 0,1 0,-1 13,-12 1,12-1,-26 13,13 1,0-1,-13 1,0-14,0 13,0 1,-13-14,13 0,0 1,0-14,0 0,0 13,0-13,0-13,13 13,1-14,-1 14,13 0,-12 0,12 14,1-14,-1 13,-13 13,14-13,-14 14,0-1,-13 1,-13 13,0-1,-14 1,-12 0,-1-1,0 1,0-14,1 1,12-14,1-13,13-13,-1 0</inkml:trace>
  <inkml:trace contextRef="#ctx0" brushRef="#br0" timeOffset="295260.7026">10483 10041,'0'0,"0"0,0 0,0 0,0 0,0 0,0 0,13 40,0 13,14 13,-1 0,-13-13,14 13,-14-26,0 13,0-27,1 0,-14 1,0-1</inkml:trace>
  <inkml:trace contextRef="#ctx0" brushRef="#br0" timeOffset="295636.0757">10324 10464,'0'0,"0"0,0 0,0 0,0 0,53-26,0-1,-14 1,14 13,-26-1,13 1,-14 0,0 0,-12 13,-1-13,0 13,0-14,-13 14,14 0,-14 0,0 0</inkml:trace>
  <inkml:trace contextRef="#ctx0" brushRef="#br0" timeOffset="302454.1604">11436 9776,'0'0,"0"0,0 0,0 0,26-39,-13-14,14 0,-14 13,0 0,0 14,1 0,-14-1,0 14,0 0,0-1,-14 14,1-13,-26 13,-1 0,-13 13,13 1,-13-1,14 13,-1 1,0 12,14-12,-14-1,27 14,-1-13,1-1,13 14,13-14,1 1,-1-1,13-13,1 1,13-14,-1-14,14-12,-13 13,-14-14,14-13,-13 1,-1 12,-13 1,1-1,-1 14,-13 0,0 0,13 13,-13 0,0 13,0 13,0 14,0 13,0 0,0 13,0 13,0-12,0-15,0 15,0-28,13 1,-13-14,0-12,0 12,0-26</inkml:trace>
  <inkml:trace contextRef="#ctx0" brushRef="#br0" timeOffset="302861.5319">11846 9604,'0'0,"0"0,0 0,0 0,0 0,-13 27,-1-1,14 1,0-14,0 0,14 0,-1-13,13 0,1-13,-14 13,14 0,-1 0,0 13,1 1,-14-1,27 0,-14 27,-12-14,-1 1,-13 12,0 1,-13 0,-1-14,1-13,13-13,0 0</inkml:trace>
  <inkml:trace contextRef="#ctx0" brushRef="#br0" timeOffset="303099.0401">11939 9459,'0'0,"0"0,0 0,0 0,0 0,52-27,-38 14,-14 13,13 0</inkml:trace>
  <inkml:trace contextRef="#ctx0" brushRef="#br0" timeOffset="303534.1399">11158 10544,'0'0,"0"0,0 0,0 0,39-14,28-12,38-14,1 14,27-27,-1 13,14-26,-14 13,0 0,-26 0,-13 14,-14 12,-39 14,-14 0,1 13,-1 0,-12 0</inkml:trace>
  <inkml:trace contextRef="#ctx0" brushRef="#br0" timeOffset="304127.483">11224 10914,'0'0,"0"0,0 0,0 0,0 0,0 0,13-40,27 1,-1-1,1 14,0-14,0 27,-1-1,-12 14,-1 0,1 27,-14-1,0 14,0 0,-13-1,-13 1,0 0,0-1,-14 1,1 0,13-14,-1-12,14-1,-13 0,13 0,13-13,1-13,12 13,0-26,14 12,0-12,0-1,13 1,-14-1,1 1,0-14,-1 1,-12-1,-27 40</inkml:trace>
  <inkml:trace contextRef="#ctx0" brushRef="#br0" timeOffset="304389.5139">12031 10385,'0'0,"0"0,0 0,0 0,0 0,0 0,0 0,13 66,14 13,-14 1,0-1,1-13,-1 0,0 1,0-14,1-1,-1-25,0-1,13-26,-12 0,12-13</inkml:trace>
  <inkml:trace contextRef="#ctx0" brushRef="#br0" timeOffset="304839.3518">12441 10425,'0'0,"0"0,0 0,0 0,0 0,0 0,0 39,0 27,0 1,0-1,0 0,0-13,14-14,-14-12,13-1,0 1,0-14,1-13,12 0,1-13,-1 0,-13-14,1-13,-1 1,0-14,-13 0,0 13,-13-13,0 14,-14-1,14 14,-27-1,0 14,14 13,-1 0,1 13,0-13,26 13,-14-13,14 0</inkml:trace>
  <inkml:trace contextRef="#ctx0" brushRef="#br0" timeOffset="305155.2626">13156 9551,'0'0,"0"0,0 0,0 0,0 0,0 0,-26 53,-1 14,-12 25,-1 1,0-1,14-12,-1-27,1 0,-1-14,14 1,-13-14,12 1,14-27</inkml:trace>
  <inkml:trace contextRef="#ctx0" brushRef="#br0" timeOffset="305429.7257">12825 9776,'0'0,"0"0,0 0,0 0,0 0,40 40,13 0,0-1,0 1,0 0,0-14,-14 14,-12-27,-1-13,14 0</inkml:trace>
  <inkml:trace contextRef="#ctx0" brushRef="#br0" timeOffset="305693.2072">13434 9194,'0'0,"0"0,0 0,0 0,0 0,0 0,27 66,-14 1,13-1,1 13,-1-13,-12-13,12 13,-13-26,0 0,1-14</inkml:trace>
  <inkml:trace contextRef="#ctx0" brushRef="#br0" timeOffset="306020.1006">13394 10028,'0'0,"0"0,0 0,0 0,40-27,0 14,0-13,13 12,-14-12,14-1,-13 14,0-13,-27 13,13-1,-12 14,-1 0,-13 0</inkml:trace>
  <inkml:trace contextRef="#ctx0" brushRef="#br0" timeOffset="306634.4697">13355 10358,'0'0,"0"0,0 0,0 0,26-13,14-13,13 13,-13-1,-1 1,-12 0,12 13,-12 0,-14 0,14 13,-14 0,0 14,-13-1,0 1,0-14,0 13,0-12,0-1,0 0,0-13,0 13,0-13,13 0,1 0,-14-13,13 13,13 0,-12 0,-1 0,0 0,-13 13,13 1,0 25,1-12,-14 26,0-14,0-12,-14 12,1 1,0-13,0-14,-14 0,14 0,-13 0,-1-13,14-13,-14 0,1 0</inkml:trace>
  <inkml:trace contextRef="#ctx0" brushRef="#br0" timeOffset="306990.0743">14268 9340,'0'0,"0"0,0 0,0 0,0 0,0 0,0 39,13 28,-13 12,13-13,1 0,-1 0,0 1,0-28,1 1,-1 0,0-1,-13 1,0-14</inkml:trace>
  <inkml:trace contextRef="#ctx0" brushRef="#br0" timeOffset="307323.2984">13990 9856,'0'0,"0"0,0 0,0 0,0 0,0 0,53-13,26-1,41-25,-15-1,-12 0,0-13,-27 27,-13-14,-13 14,-1 12,-12 1,-1 0,1 13,-1-13,-26 13</inkml:trace>
  <inkml:trace contextRef="#ctx0" brushRef="#br0" timeOffset="313252.9817">15234 9115,'0'0,"0"0,0 0,-26 0,-14 0,14 0,12 0,1 0,-13-13,12 13,1 0,0-14,13 14,-13 0,13 0,-14 0,28-13,-14 13,26-13,1 0,-1-14,1 14,-1 0,0 0,1 13,-14-14,14 14,-14 14,0-1,0 13,1 1,-1-1,-13 14,0 13,-13 0,-14-14,1 14,12-13,-12 0,13-14,13-13,-14 1,14-1,0 0,14-13,-1 0,13-13,14 0,-13-1,12-12,-12-1,-1 14,1-13,-14-1</inkml:trace>
  <inkml:trace contextRef="#ctx0" brushRef="#br0" timeOffset="313691.3656">15525 8850,'0'0,"0"0,0 0,0 0,0 40,-13 0,13-1,0-12,0-1,0 1,0-1,13-13,14 1,-14-14,27 13,-14-13,14 0,0 0,-1 0,-12 13,13 0,-1 1,-12 12,-1 14,-13-14,1 14,-14-14,13 14,-26-14,-1 1,1-1,0 1,-13-1</inkml:trace>
  <inkml:trace contextRef="#ctx0" brushRef="#br0" timeOffset="313949.0285">15565 8890,'0'0,"0"0,0 0,0 0,0 0,0 0,53-26,0-1,-27 27,-12-13,-14 13,13-13</inkml:trace>
  <inkml:trace contextRef="#ctx0" brushRef="#br0" timeOffset="314337.1666">15075 9856,'0'0,"0"0,0 0,0 0,67-13,12-14,27-13,13 1,0-1,-13-13,13 13,-13 1,-13 12,-14 1,-26 13,-13-1,-1 1,-39 13</inkml:trace>
  <inkml:trace contextRef="#ctx0" brushRef="#br0" timeOffset="314706.5223">14969 10213,'0'0,"0"0,0 0,0 0,0 0,14 66,12 0,-13 0,1 1,-1 12,0-26,0 0,1-27,-1 1,-13-1,13-13</inkml:trace>
  <inkml:trace contextRef="#ctx0" brushRef="#br0" timeOffset="315156.7961">15552 10107,'0'0,"0"0,0 0,0 0,-27 53,1-13,-1-1,14-12,-13-1,13 14,-1-27,1 14,0-14,13 0,0 0,0 1,26-14,1 0,12 0,1 0,13-14,-13 14,13-13,-27 13,1-13,-1 13,-13-13,1 13,-1 0</inkml:trace>
  <inkml:trace contextRef="#ctx0" brushRef="#br0" timeOffset="315480.9275">15499 10041,'0'0,"0"0,0 0,0 0,0 0,13 53,14 13,-1 0,1 0,-14 0,13-13,1 0,-14 0,0-13,0-14,1 1,-14-1,13-13,0-13,0 0</inkml:trace>
  <inkml:trace contextRef="#ctx0" brushRef="#br0" timeOffset="315977.4911">15989 10028,'0'0,"0"0,0 0,0 0,0 26,0 14,0-14,0 1,0-14,0 0,0 0,13 1,0-14,14 0,-14 0,13 0,-12 0,12-14,-13 28,0-14,14 13,-14 0,0 0,1 14,-1-1,0 1,-13 12,13-12,-13-1,0 1,0-1,-13 1,13-14,-13 13,-14-12,27-14,0 0,-13 0</inkml:trace>
  <inkml:trace contextRef="#ctx0" brushRef="#br0" timeOffset="316235.4109">15936 10081,'0'0,"0"0,0 0,0 0,0 0,39-27,14 14,-13 0,0-14,-27 27,-13-13,13 13</inkml:trace>
  <inkml:trace contextRef="#ctx0" brushRef="#br0" timeOffset="316581.9912">16730 9115,'0'0,"0"0,0 0,0 0,0 0,-13 79,-14 14,-13-1,14 1,-27 0,27-40,-14-14,0 1,0-27,14 0,13-26,-14 0</inkml:trace>
  <inkml:trace contextRef="#ctx0" brushRef="#br0" timeOffset="316845.8917">16359 9168,'0'0,"0"0,0 0,0 0,0 0,0 0,40 40,13-1,-13 1,-1 0,1-1,-14 1,14 0,-27-14,14 1,-14-14,14 0,-1 0</inkml:trace>
  <inkml:trace contextRef="#ctx0" brushRef="#br0" timeOffset="317133.3066">17100 8705,'0'0,"0"0,0 0,0 0,0 0,0 39,0 14,14 14,-14-1,0 0,0 0,0 0,13-26,-13 0,0-27,0 13</inkml:trace>
  <inkml:trace contextRef="#ctx0" brushRef="#br0" timeOffset="317475.1646">16836 9485,'0'0,"0"0,0 0,0 0,39-13,14 0,-13 0,13-1,-13 1,13 0,-14-14,1 14,0 0,-14 0,1 0,-1 13,1 0,-1 0,-13 0,14 26,-14-13</inkml:trace>
  <inkml:trace contextRef="#ctx0" brushRef="#br0" timeOffset="318131.01">17074 9803,'0'0,"0"0,0 0,0 0,0 0,0 0,0 0,0 0,0 0,0 0,26-13,1 13,-1-14,-12 14,-1 0,0 0,0 14,1-1,-14 0,0 0,0 1,0 12,0-13,-14 0,14 1,0-14,0 13,0-13,0 0,0 0,14 0,-1 0,0-13,13 13,1 0,-1 0,1 0,-14 0,14 13,-1 0,-13 14,1-14,-1 26,0-12,-13 13,-13-1,0 1,-14-14,1 14,-14-13,13-1,-12-13,-1 14,0-27,1 0,12 0</inkml:trace>
  <inkml:trace contextRef="#ctx0" brushRef="#br0" timeOffset="319114.7015">7478 12065,'0'0,"0"0,0 0,0 0,0 0,0 0,0 0,0 0,0 0,0 0,0 0,0 0,0 0,0 0,27 0,12 0,1 0,0 0,-14 0,14 0,0 0,-27 0,-13 0,13 0</inkml:trace>
  <inkml:trace contextRef="#ctx0" brushRef="#br0" timeOffset="319520.7174">7505 12435,'0'0,"0"0,0 0,0 0,0 0,0 0,0 0,0 0,0 0,26 0,14 0,13-13,0 13,0 0,0-13,-14 13,-12-13,-1 13,1 0,-1 0,-26-13,0 13,13 0</inkml:trace>
  <inkml:trace contextRef="#ctx0" brushRef="#br0" timeOffset="320524.6423">3415 12012,'0'0,"0"0,0 0,0 0,0 0,0 0,0 0,0 0,0 0,0 0,-13 27,13 12,0 14,0 0,0-13,0 13,0-14,-14 14,14-13,0 13,14-13,-14-1</inkml:trace>
  <inkml:trace contextRef="#ctx0" brushRef="#br0" timeOffset="320959.495">3335 11933,'0'0,"0"0,0 0,0 0,0 0,0 0,0 0,0 0,14-40,-1 27,0-14,0 14,14 0,-1 13,1 0,-1 13,1 14,-1-1,-13 0,1 14,-1 0,-13 0,-13-1,-1-12,1 12,0-12,0-14,-14 0,27 1,-13-14,13 0,0 0,0 0</inkml:trace>
  <inkml:trace contextRef="#ctx0" brushRef="#br0" timeOffset="321298.8241">3918 11337,'0'0,"0"0,0 0,0 0,0 0,-13 53,-1 0,1 13,0 27,13 13,-13 13,13-13,0-14,0 1,13-14,0-26,0 13,1-26,12 0,0-14,14-13,0-26,0 13,-14-13,-13 13</inkml:trace>
  <inkml:trace contextRef="#ctx0" brushRef="#br0" timeOffset="321712.314">4341 11681,'0'0,"0"0,0 0,0 0,0 0,0 0,-13 40,0 13,0 13,-1 0,14-13,0 0,0-13,0-1,14-12,-14-14,13 14,-13-14,13-13,0 0,1 0,12-13,-13-27,-13 13,13-12,-13-1,0 0,-13 14,13-1,-13 14,13 0,-13 0,13 0,-13 13,13-14</inkml:trace>
  <inkml:trace contextRef="#ctx0" brushRef="#br0" timeOffset="322011.4057">4805 12171,'0'0,"0"0,0 0,0 0,0 0,0 0,0 0,0 0,0 0,0 0,0 0,0 0,0 0,0 0</inkml:trace>
  <inkml:trace contextRef="#ctx0" brushRef="#br0" timeOffset="322516.2675">5043 11615,'0'0,"0"0,0 0,0 0,0 0,0 0,-13 66,-1-13,14 13,14 1,-14-15,13 1,0-13,0 0,0-14,1-13,-1 1,0-1,14-13,-14 0,13-13,1-14,-14-12,0-1,1 0,-14 0,0 1,0-1,-14 14,1-1,-13 1,-1-1,-13 14,14 13,-14-13,14 26,-14-13,27 13</inkml:trace>
  <inkml:trace contextRef="#ctx0" brushRef="#br0" timeOffset="323058.6256">5453 11417,'0'0,"0"0,0 0,0 0,0 0,0 0,0 0,13 39,14 14,-1 27,1 12,-1 41,-13-54,1 0,-1-26,0 0,-13-26,13-1,-13-13,14 1</inkml:trace>
  <inkml:trace contextRef="#ctx0" brushRef="#br0" timeOffset="323831.1408">5850 12224,'0'0,"0"0,0 0,0 0,0 0,0 0,0 0,0-27,0-26,0-13,13-13,-13-1,0 14,0 27,0 12,0-12,0 25,0-12,0 13,0 26,14 13,-1 27,0 27,14-1,-14-13,0-13,14-13,-14-1,-13-12,13-1,0-12,0-14,-13 0,14-27,-1-13,0-13,0-39,-13 12,14 14,-14 0,13 27,-13-14,0 26,13 14,-13-14,0 27,0 0,13 27,-13 26,27 26,-14 14,0-1,1-12,-1 12,0-12,0-27,-13 0,0-14,13-12,-13-14,0-13,14 13,-14-13</inkml:trace>
  <inkml:trace contextRef="#ctx0" brushRef="#br0" timeOffset="324133.9019">6446 11549,'0'0,"0"0,0 0,0 0,0 0,0 0,0 0,0 40,0 13,13 26,-13 0,0-12,0-1,0-13,13-14,-13-12,0-1,0 1,0-1,0-13,0 14</inkml:trace>
  <inkml:trace contextRef="#ctx0" brushRef="#br0" timeOffset="324436.9104">6433 11668,'0'0,"0"0,0 0,0 0,0 0,0 0,0 0,0 0,0 0,0 0,0 0,13-26,13-1,-13 14,-13 13,14 0</inkml:trace>
  <inkml:trace contextRef="#ctx0" brushRef="#br0" timeOffset="324676.0059">6512 11880,'0'0,"0"0,0 0,0 0,0 0,0 0,0 0,0 0</inkml:trace>
  <inkml:trace contextRef="#ctx0" brushRef="#br0" timeOffset="325060.6344">6658 11245,'0'0,"0"0,0 0,0 0,0 0,26 66,27 40,-13-14,13 1,-27 26,1-13,-1-14,0 1,-26 0,0-14,0 27,-13-13,-26 12,25-25,14-67</inkml:trace>
  <inkml:trace contextRef="#ctx0" brushRef="#br0" timeOffset="328269.2817">8643 11589,'0'0,"0"0,0 0,0 0,0 0,0 0,0 0,0 0,0 0,0 0,0 39,0 1,-13 0,13-14,-14 1,14-1,0 1,-13-14,13 0,0 0,13-13,1 0,-1 0,0 0,14 0,-14-13,13 13,1 13,-14-13,13 14,1-1,-1 13,-12 14,-1-14,0 14,-13-13,0 12,-13-12,-14 12,1-12,-1-1,1-12,13-1,-14 0,14-13,0-13,13 13,0 0</inkml:trace>
  <inkml:trace contextRef="#ctx0" brushRef="#br0" timeOffset="328601.8126">8630 11562,'0'0,"0"0,0 0,0 0,0 0,53-13,0 0,-1 0,15-14,-14 14,0-14,-1 1,1 0,-26 12,-1 1,1 13,-14-13,0 13,1 0</inkml:trace>
  <inkml:trace contextRef="#ctx0" brushRef="#br0" timeOffset="329706.5086">9768 11800,'0'0,"0"0,0 0</inkml:trace>
  <inkml:trace contextRef="#ctx0" brushRef="#br0" timeOffset="330415.489">9516 11430,'0'0,"0"0,0 0,0 0,0 0,0 0,0 0,0 0,0 0,0 0,0 0,0 0,-39 13,-14 0,13 14,-13-1,13 1,14 13,-14-14,14 27,13-13,-1-1,14-12,0 12,14-12,-1-1,13-26,14 0,-14-26,14 13,0-27,-14 14,14-14,-14 13,-12 1,12-1,-13 14,1 0,-1 0,-13 0,13 13,-13-14,0 14,0 0,13 0,-13 27,0 12,14 14,-14 0,0 13,0-13,13 0,-13 0,0-13,0-14,0 1,0-1,0-13,0 14,0-14,0 0,13 14,-13-27</inkml:trace>
  <inkml:trace contextRef="#ctx0" brushRef="#br0" timeOffset="330967.3615">9966 11298,'0'0,"0"0,0 0,0 0,0 0,0 0,0 39,0 14,-13 0,13-13,0 13,-13-13,13 12,0-12,0 0,0 0,13-14,-13 0,27 1,-1-14,1 0,-1-13,14 0,-1 0,-12-13,-1 0,-12 0,-1-14,-13 1,0-1,0 1,-13-1,-1-12,1 12,-13 1,-1-1,1 1,-1-1,-12 1,25 26,-12-13,-1 13,14 0,0 0,0 0</inkml:trace>
  <inkml:trace contextRef="#ctx0" brushRef="#br0" timeOffset="331692.3859">10350 11165,'0'0,"0"0,0 0,0 0,0 0,0 0,0 0,0 0,0 0,0 0,0 0,0 0,27-13,-1 13,1 0,-1 13,1 1,-14 12,13 1,-26 12,14 1,-14-14,-14 14,1-13,13-1,-13-13,13 0,0 14,-13-27,13 13,0-13,13 13,0-13,14 14,-1-14,1 13,-1-13,0 13,1 0,-14-13,0 14,1 12,-1-13,-13 27,0 0,0 13,-27-1,1 1,-14-13,1 13,-1-13,0-14,0-13,14-13,-1 0,1-13</inkml:trace>
  <inkml:trace contextRef="#ctx0" brushRef="#br0" timeOffset="332541.0416">8246 12369,'0'0,"0"0,0 0,0 0,53 0,0-13,0 13,-14-13,14 13,13 0,1-13,39 26,-1-13,15 13,-1 0,13-13,14 0,-1 0,14-13,53 0,-14-14,1 14,-14-13,0 12,1-12,-14 13,0-14,13 1,-13 13,14-14,-28 1,1-1,-13 1,-54 13,-12-14,-1 14,-13 0,-26-1,0 14,-14-13,-12 13,-1 0,-13 0,0 0,0-13,-13 13,13 0,-14 0,1 0,26 0</inkml:trace>
  <inkml:trace contextRef="#ctx0" brushRef="#br0" timeOffset="335131.4157">8630 12435,'0'0,"0"0,0 0,0 0,0 0,0 0,0 0,0 0,0 0,0 0,0 0,0 0,0 0,0 0,0 0,0 0,0 0,26 0,14-13,13 13,-14-13,1 13,-13 0,12-13,-12 26,-14-13,14 13,-14 0,0 14,-13-14,13 14,-13-14,-13 13,13-13,-13 1,0 12,-1-13,14-13,-13 14,13-1,0-13,13 0,1-13,-14 13,13 0,13 0,-13 0,14 0,-14 13,14 0,-1 0,-13 14,14-14,-14 13,-13 1,13-14,-26 27,0-14,-14 1,1 12,-1-12,1-1,-1-12,14-14,13 13,0-13,-13 0</inkml:trace>
  <inkml:trace contextRef="#ctx0" brushRef="#br0" timeOffset="335583.1286">9702 12303,'0'0,"0"0,0 0,0 0,0 0,0 0,0 0,0 0,-27 40,-12 26,12-13,14 0,-14 13,14-13,13 13,-13-13,26 13,0 0,1-13,12 0,14 0,-1-27,-12 1,13-1,-1-26,1-26,26-1,-13 1,0 0,-53 26</inkml:trace>
  <inkml:trace contextRef="#ctx0" brushRef="#br0" timeOffset="336154.442">10086 12541,'0'0,"0"0,0 0,0 0,0 0,0 0,0 0,0 0,0 0,39-39,-12 12,-1 14,1-14,-14 14,13 13,-12-13,-1 26,0 14,-13 12,13 1,-13 0,0 13,-13-14,-13-12,-1 12,14-12,0-14,-1 0,1 1,13-1,13-13,1 13,-1-26,13 13,1-27,13 14,-1-13,14-1,0 1,0-1,0 1,-13 13,-1-14,1 1,-13-1,-14 27</inkml:trace>
  <inkml:trace contextRef="#ctx0" brushRef="#br0" timeOffset="336789.1066">10933 12383,'0'0,"0"0,0 0,0 0,0 0,0 0,0 0,0 0,0 0,-27-14,1 1,-1 13,1 0,-1 0,14 13,-13 14,12 12,1 1,0 0,0-1,13-12,0-1,0 1,0-14,13-13,0 0,14-13,-1-14,14 1,-14-14,14 1,-14-1,-12 0,12 14,-13 13,-13-1,14 1,-14 0,13 13,-13 0,0 13,0 40,13 13,0 13,1 1,-1 12,0-39,0 0,0-13,1 0,-14-1,13-25,0-1,-13-13,13 0,-13 13</inkml:trace>
  <inkml:trace contextRef="#ctx0" brushRef="#br0" timeOffset="337197.2909">11224 12171,'0'0,"0"0,0 0,0 0,0 0,0 0,0 0,0 0,26 26,1 14,12 13,1 0,-13 0,-1 0,-13-14,-13 1,0 13,-26 0,-1 0,-12-14,12 14,-12-13,25 0,-12-1,13-12,13-14,0-13</inkml:trace>
  <inkml:trace contextRef="#ctx0" brushRef="#br0" timeOffset="339181.2399">12005 12171,'0'0,"0"0,0 0,0 0,0 0,0 0,0 0,0 0,0 0,0 0,0 0,0 0,0 0,-27 40,-12-1,-1 27,-13-13,13 0,14 0,-1-26,14-1,-13 0,26-12,0-1,26 0,0-13,14 0,0-13,0 0,-1-1,14-12,-13 13,-14 0,1-1,-14 1,14 0,-27 0,13-1,-13 1,13 0</inkml:trace>
  <inkml:trace contextRef="#ctx0" brushRef="#br0" timeOffset="339495.2171">12018 12184,'0'0,"0"0,0 0,0 0,0 0,0 0,0 0,0 40,0-1,0 28,0-1,0 13,13-13,-13-13,0-13,0-14,0 1,0-1,0-13</inkml:trace>
  <inkml:trace contextRef="#ctx0" brushRef="#br0" timeOffset="340139.4387">12362 12237,'0'0,"0"0,0 0,0 0,0 0,0 0,0 0,0 0,0 0,0 0,0 0,0 0,0 0,0 0,0 0,0 0,0 0,0 0,0 40,13-1,-13 14,14 0,-14-13,-14 0,1-14,13-13,-13 14,13-14,-13 0,13-13,13 13,-13-13,26-13,1 0,26 0,13-27,13 0,-26 14,0-1,-13 1,-14-14,1 14,-14 13,0-1,1-12</inkml:trace>
  <inkml:trace contextRef="#ctx0" brushRef="#br0" timeOffset="340579.7136">12878 11761,'0'0,"0"0,0 0,0 0,0 0,0 0,0 0,0 0,-13 39,13 14,0 13,0 1,0-1,0-13,0 0,0 13,0-27,0 14,0-13,0 13,13-13,0-14,1 14,-1-14,13-13,14 1,-13-14,12-14,-12 1,-1 0,-26 13</inkml:trace>
  <inkml:trace contextRef="#ctx0" brushRef="#br0" timeOffset="341059.6032">13236 11814,'0'0,"0"0,0 0,0 0,0 0,0 0,0 0,0 0,0 0,0 0,0 0,0 0,0 0,0 0,0 0,0 0,0 0,0 0,0 0,0 0,0 0,13 39,0 1,0 13,14 0,-27-13,13 12,-13-25,0-1,0 1,13-1,-13-12,0-1,0 0,14-13,-14 13,0-13,13 0</inkml:trace>
  <inkml:trace contextRef="#ctx0" brushRef="#br0" timeOffset="341425.2061">13077 12144,'0'0,"0"0,0 0,0 0,0 0,26-13,14 0,-14 0,1-1,-1-12,1 13,-1-14,14 14,-13 0,-14 0,0 13,-13 0,0 0,13 0,-13-14</inkml:trace>
  <inkml:trace contextRef="#ctx0" brushRef="#br0" timeOffset="341921.3406">12865 11800,'0'0,"0"0,0 0,0 0,0 0,0 0,0 0,0 0,0 0,0 0,0 0,0 0,26-13,14 13,0 0,13-13,-13 13,-1 0,-12 0,-1-13,1 13,-1-13,-26 13,0 0</inkml:trace>
  <inkml:trace contextRef="#ctx0" brushRef="#br0" timeOffset="342435.4067">13646 11589,'0'0,"0"0,0 0,0 0,0 0,0 0,0 0,0 0,0 0,0 0,0 0,13 39,0 14,1 14,-1-1,0 0,-13 0,13-13,-26 0,13 13,-40 0,-13 13,-13-26,13 0,0 13,0-13,27-13,13-40</inkml:trace>
  <inkml:trace contextRef="#ctx0" brushRef="#br0" timeOffset="343257.1638">12402 12250,'0'0,"0"0,0 0,0 0,0 0,0 0,0 0,0 0,0 0,0 0,0 0,0 0,0 0,0 0,0 0,0 0,0 0,0 0,0 0,0 0,0 0,0 0,0 0,-27 13,1 1,-1-1,14 0,0 0,0-13,13 0,0 0</inkml:trace>
  <inkml:trace contextRef="#ctx0" brushRef="#br0" timeOffset="451370.2163">20873 9671,'0'0,"0"0,0 0,0 0,0 0,0 0,0 0,0 0,0 0,0 0,0 0,0 0,13 39,13 1,1 13,-14 0,13-14,-12-12,-1 13,-13-40,0 0,0 13</inkml:trace>
  <inkml:trace contextRef="#ctx0" brushRef="#br0" timeOffset="451845.398">20648 10067,'0'0,"0"0,0 0,0 0,39 27,14-1,-13-12,0 12,-1-13,14-13,-13 13,0-13,-1 0,-12-13,-1 13,1-13,-14 0,14 0,-14-14,0-13,13 1</inkml:trace>
  <inkml:trace contextRef="#ctx0" brushRef="#br0" timeOffset="452326.4516">19642 10649,'0'0,"0"0,0 0,0 0,0 0,0 0,0 0,0 27,13 13,-13 13,13-1,-13 1,13-13,-13 0,0-14,0-13,0 1,0-1,0-13,-13 0</inkml:trace>
  <inkml:trace contextRef="#ctx0" brushRef="#br0" timeOffset="452588.9615">19258 10689,'0'0,"0"0,0 0,0 0,0 0,0 0,0 0,40-13,-1-27,14 14,13-14,-13 14,0-1,-26 14,-14 13,-13-13,13 13</inkml:trace>
  <inkml:trace contextRef="#ctx0" brushRef="#br0" timeOffset="453054.3724">20092 10583,'0'0,"0"0,0 0,0 0,0 0,0 0,0 0,-27 53,1 13,-1-13,14 13,0 1,0-14,13-1,0-12,13-13,0-1,14-13,-14-13,13-13,1-13,-1-14,1 0,-14-26,-13 13,0-13,0 26,-13 1,-1-1,1 13,-13 1,-1 26,1-13,-1 13,1 0,26 0</inkml:trace>
  <inkml:trace contextRef="#ctx0" brushRef="#br0" timeOffset="453358.5591">20396 10358,'0'0,"0"0,0 0,0 0,0 0,0 0,0 0,0 40,0 13,13 13,1 14,-1-14,0 13,0-13,1-13,-14 0,13-13,-13-14,0 1,0-1,0-13</inkml:trace>
  <inkml:trace contextRef="#ctx0" brushRef="#br0" timeOffset="453570.0034">20224 10927,'0'0,"0"0,0 0,0 0,0 0,0 0,53-26,-40-1,14 14</inkml:trace>
  <inkml:trace contextRef="#ctx0" brushRef="#br0" timeOffset="454153.3131">21071 10597,'0'0,"0"0,0 0,0 0,0 0,0 0,0 0,-26-14,-27 14,13 0,0 14,1 12,12 14,1-1,-1 1,14 13,13-13,-13-1,26-12,0-1,0-12,1-1,12-13,-13-13,14-1,-1-12,-12-1,12 1,-13-1,-13 14,13-13,-13 26,14-13,-14-1,0 14,13 14,-13-1,13 0,0 13,1-12,-1 12,13-13,1 1,-1-14,14 0,-27-14</inkml:trace>
  <inkml:trace contextRef="#ctx0" brushRef="#br0" timeOffset="454407.0182">21349 10160,'0'0,"0"0,0 0,0 0,0 0,0 0,0 40,0 13,0 26,0 14,0 12,13-12,-13 0,0-27,0-13,0-14,14 1,-14-13,0-14</inkml:trace>
  <inkml:trace contextRef="#ctx0" brushRef="#br0" timeOffset="454751.6515">21958 10253,'0'0,"0"0,0 0,0 0,0 0,13 66,0 40,-13-1,14 14,-1-13,0 0,0 0,-13-53,14 0,-14-27,13-12,-13-14,0-14,0 1,0 13</inkml:trace>
  <inkml:trace contextRef="#ctx0" brushRef="#br0" timeOffset="455038.7413">21905 10239,'0'0,"0"0,0 0,0 0,0 0,0 0,0 0,0 0,0 0,40 0,-1 0,1 14,0 12,-14 1,1-1,-1 0,-13 1,-13-1,14-12,-14 12,0-26,0 13,0-13</inkml:trace>
  <inkml:trace contextRef="#ctx0" brushRef="#br0" timeOffset="455473.113">22170 10279,'0'0,"0"0,0 0,0 0,0 0,0 0,0 0,0 0,0 0,0 0,26 13,14 14,0-1,13 1,-14 12,1-12,-14 13,-12-14,12-13,-13 0,-13 14,14-14,-1-13,-13 13,0-13,0-13,-13-13,13-14,0 0,0 1,13-1,-13 0,13 1,-13 12,13-13,14 14,-14-14</inkml:trace>
  <inkml:trace contextRef="#ctx0" brushRef="#br0" timeOffset="456007.6184">22884 10147,'0'0,"0"0,0 0,0 0,0 0,0 0,0 0,0 0,0 0,0 0,-39 26,-1 1,0 12,14 1,13 0,-1-1,1-12,13-1,0 1,0-1,13-12,14-1,-14-13,14-13,-1-1,-13 1,0-13,1 12,-1 1,-13 0,13 0,-13-1,0 14,0 0,13 0,-13 0,14 14,-14-1,26 27,-13-1,14 1,-14 0</inkml:trace>
  <inkml:trace contextRef="#ctx0" brushRef="#br0" timeOffset="456603.2326">23070 9644,'0'0,"0"0,0 0,0 0,0 0,0 0,0 53,13 26,-13-12,13 25,-13-13,13-12,-13-1,14-13,-14-14,0-12,0-1,13-12,-13-1,0 0,0-13,13 0,-13-13,13 0,1-14,-1 14,13 0,-12-14,12 14,-13 13,14-13,-14 13,13 0,1 0,-14 13,0 0,1 0,-1 14,-13-1,0 1,-27-1,14-13,-27 1,14-1,-1-13,-12 13,26-26,-14 13,14 0</inkml:trace>
  <inkml:trace contextRef="#ctx0" brushRef="#br0" timeOffset="457164.3962">23745 10147,'0'0,"0"0,0 0,0 0,0 0,0 0,0 0,0 0,0 0,-40 0,14 0,-14 13,0 13,14 1,-1-14,14 14,0-1,-1-13,14 14,0-14,14 0,-14 0,26-13,-13 0,1-13,-1 0,0-13,0 12,1 1,-14 0,13 0,-13-1,13 1,-13 13,0 0,0 0,13 13,1 14,-1-1,0 14,13 0,1-14,-14 14,0-40,-13 0</inkml:trace>
  <inkml:trace contextRef="#ctx0" brushRef="#br0" timeOffset="457775.6108">23811 9565,'0'0,"0"0,0 0,0 0,0 0,0 53,13 26,0 14,1 12,-1 1,0-40,-13 1,13-15,-13 1,0-26,0-1,0-12,0-1,14 0,-14-13,0-13,0 0,13-1,0-12,0-1,0 1,1 13,-1-1,0 1,0 13,14 0,-14 0,14 0,-14 13,13-13,-12 14,-1-1,0 0,-26 14,0-1,-1 1,-12-14,-1 13,1 1,13-27,-14 13,14 0,0-13,-1 0,1 0,13-13</inkml:trace>
  <inkml:trace contextRef="#ctx0" brushRef="#br0" timeOffset="458020.3234">24181 9962,'0'0,"0"0,0 0,0 0,0 0,0 39,14 1,-1-14,0 14,-13-13,13 12,-13-12,14-27,-14 0,0 0</inkml:trace>
  <inkml:trace contextRef="#ctx0" brushRef="#br0" timeOffset="458198.2858">24089 9763,'0'0,"0"0,0 0,0 0,0 0,0 0,0 0</inkml:trace>
  <inkml:trace contextRef="#ctx0" brushRef="#br0" timeOffset="458723.092">24380 9499,'0'0,"0"0,0 0,0 0,0 66,0 26,-13 14,13 0,-13-40,13 0,0-13,0 0,0-13,0-14,0 1,13-14,0 0,0-13,14 0,-1-13,1-14,-1 1,-13 0,14-14,-14 13,0 14,1 0,-14 0,13-1,-13 14,0 14,0-1,0 13,13-12,-13-1,0 13,13-12,1-1,-1 0,-13-13,13 13,-13-13</inkml:trace>
  <inkml:trace contextRef="#ctx0" brushRef="#br0" timeOffset="458863.9713">24645 9909,'0'0,"0"0,0 0,0 0,0 0,0 0,0 0</inkml:trace>
  <inkml:trace contextRef="#ctx0" brushRef="#br0" timeOffset="459159.9473">24751 9432,'0'0,"0"0,0 0,0 53,0 13,-14 1,14-1,0 0,0 0,0-13,-13 0,13 0,0-14,0 1,13-13,-13-1,0-13,14 1,-14-14</inkml:trace>
  <inkml:trace contextRef="#ctx0" brushRef="#br0" timeOffset="459785.5503">24658 9909,'0'0,"0"0,0 0,0 0,0 0,0 0,0 0,0 0,0 0,0 0,0 0,0 0,0 0,0 0,26 0,-12 0,-1 13,0-13,0 13,-13 0,14 1,-1-1,0 0,14-13,-1 0,1 0,12 0,14-13,-13 0,-14 13,1-14,-14 1,0 0,-13 13,0-13,0 13,0 0,0 0,-13 0,0 26,0 40,-14 14,1 12,12 14,1 0,0 0,13-14,-13-12,-1-27,14-14,-13 1,0-14,13-12</inkml:trace>
  <inkml:trace contextRef="#ctx0" brushRef="#br0" timeOffset="460288.6055">21680 11364,'0'0,"0"0,0 0,0 0,0 0,0 0,13 40,-13-1,0 14,13 27,-13-14,0 0,14-13,-14-27,0 14,-14-40,14 0</inkml:trace>
  <inkml:trace contextRef="#ctx0" brushRef="#br0" timeOffset="460903.789">21151 11536,'0'0,"0"0,0 0,0 0,0 0,0 0,52-40,15 0,25-26,1-13,0 13,-40 13,-1 13,-12 14,0-1,0 14,-14 13,-13 27,14-1,-14 27,0 0,0 0,-13-14,14 14,-14-13,0-14,0 1,13-14,-13 0,0 1,13-14,-13 0,27-14,-14-12,13-1,-12 1,12-14,1 14,-1 13,-13-1,14 14,-14 14,0 12,14 14,-14-1,0 1,14 0,-14 0,13-14,1 0,-1-12,1-28,-1 14,-13 0</inkml:trace>
  <inkml:trace contextRef="#ctx0" brushRef="#br0" timeOffset="462042.8843">22514 11417,'0'0,"0"0,0 0,0 0,0 0,0 0,0 0,0-27,13-12,-13 12,0 1,0 12,0 1,-13 26,0 14,-1-1,1 14,13 13,0 0,13-13,1-1,12-12,1-1,-1-26,14 13,13-26,13-13,0-14,0 0,-39-13,12 14,-12 12,-14 1,0-1,1 27,-14 0,13 27,-13-1,0 1,0 12,0-12,13-14,-13 0,0 1,13-1,-13-13,13 0,14-13,-14-1,14 1,-14-13,0-14,0 0,-13 1,0 12,-13-13,0 27,0 0,-1 0,1 13,0-13,0 13,13 0,-14-14,14 14,0-13,0 13,0-13,14 0,-14-1,13-12,-13 13,0-14,0 1,0-1,-13 14,13-13,-14 12,1 1,13 0,-13 13,13-13,0 26,0-13,13 13,14 14,-14-1,27 1,-14 12,1 1,-1 13,1 0,-1-14,-13 14,14-13,-1-13,-13-1,14-13,-14 0,14-13,-14-13,0-13,0-14,14-13,-14 13,-13 1,13 39</inkml:trace>
  <inkml:trace contextRef="#ctx0" brushRef="#br0" timeOffset="463253.8026">23480 11165,'0'0,"0"0,0 0,0 0,0 0,0 0,0 0,0 0,0 0,13-26,0-14,1 14,-14 13,0-14,0 14,0 13,-14 13,1 14,0-1,0 14,13 13,0-14,0 1,0-14,13 1,0-1,0-12,14-14,-1-14,1-12,-14-1,0-25,1 12,-1 0,0 1,0-1,1 13,-14 14,0 0,13 0,0 26,0 0,0 14,1-1,-1 1,0 12,0-12,1-14,-14 0,0 0,13 1,-13-1,0-26,0-1,0 1,0-27,0 1,0 12,13-12,0 12,-13 1,14 12,-14 1,13 0,0 13,-13 13,13-13,-13 13,14 14,-14-14,0 0,13-13,-13 14,0-14,0 13,0-13,0-13,0-1,13 1,-13-27,13 14,0 0,1-1,12 14,-13-14,14 27,-1-13,1 13,13 13,-14 1,0-1,-12 0,-1 0,0 1,0-14,1 13,-14-13,13 0,-13 0,0-13,13-1,-13 1,13-13,-13 12,14 1,-1 0,0 13,0 13,14 0,-1 14,1-1,-14 14,0 0,0-1,-13-12,-13-1,13 1,0-14,-13 0,13-13,-13 13</inkml:trace>
  <inkml:trace contextRef="#ctx0" brushRef="#br0" timeOffset="477468.6452">10231 2262,'0'0,"0"0,0 0,0 0,0 0,0 0,0 0,0 0,0 0,0 0,0 0,0 0,53 13,0-13,13 0,-13-13,0 13,0-13,0 0,0 0,-27-1,1 14,-14-13,14 13,-27 0</inkml:trace>
  <inkml:trace contextRef="#ctx0" brushRef="#br0" timeOffset="477859.0514">10536 2077,'0'0,"0"0,0 0,0 0,0 0,0 0,0 0,0 0,39 13,14 14,-26-14,12 0,-12 14,-14-14,0 0,-26 27,0 13,-14 0,-12-1,-14 15,13-28,-13 14,13-13,1 0,12-14</inkml:trace>
  <inkml:trace contextRef="#ctx0" brushRef="#br0" timeOffset="478601.7269">10999 2051,'0'0,"0"0,0 0,0 0,0 0,0 0,13 39,0 14,1 13,-1-13,-13-13,13 0,-13-14,0-13,13 0,-13-26,13 0,1-27,-1 14,0-14,0 14,1-1,-1 27,13-13,-12 26,12 1,1-1,-1 0,-13 13,14-12,-14-14,0 13,0-13,1 0,-1 0,0 0,-13-13,13-14,1 14,-14 0,0 13,39-119,-12 39,-1 14,-13 13,1 14,12 12,-26 1,13 26</inkml:trace>
  <inkml:trace contextRef="#ctx0" brushRef="#br0" timeOffset="479021.1948">11753 2209,'0'0,"0"0,0 0,0 0,0 0,0 0,27-39,-14-14,13 13,-12 0,-1 14,-13 13,0-14,0 14,0 13,-27 0,14 13,-13 14,-1-1,-12 14,12-1,1 1,12-13,1 12,26-12,1-1,12-13,1 1,12-14,1-14,0 1</inkml:trace>
  <inkml:trace contextRef="#ctx0" brushRef="#br0" timeOffset="480032.3935">12322 1759,'0'0,"0"0,0 0,14 40,-14 26,13-13,-13 0,0 13,0-13,13 0,-13-26,0 12,0-12,0-14,0 0,0 0,0 1,13-28,-13-12,14 0,-1-1,13 1,-13-1,1 14,-1-14,0 27,0-13,1 13,12 13,-13 1,14 12,-14 1,0-1,14-13,-14 1,13-1,1 0,13-13,-1 0,1-26,0 12,-1-25,1 12,-13-26,-1 14,1-14,-14 0,-13 13,0 14,0-1,0 27,-27 0,1 27,-1 12,1 1,-1 13,1 0,13-14,0 1,-1 0,14-14,0-12,0-1,0-13,14 0,-1-27,0 14,13-13,1-1,-14 1,0 12,1 1,-1 0,0 0,0 13,1-13,-1 26,0-13,0 13,14 0,-14 0,0 1,14-1,-14-13,13 0,1 0,-14 0,-13 0</inkml:trace>
  <inkml:trace contextRef="#ctx0" brushRef="#br0" timeOffset="480379.374">13394 1786,'0'0,"0"0,0 0,0 0,0 0,14 40,-14 13,13-1,0 1,-13 0,13-26,-13-1,14 1,-14-1,0-13,13 1,-13-14,13-14,0-12,14-14,-27 14,40-67,-14 27,0 13,1 0,-14 27,14 12,-14 1</inkml:trace>
  <inkml:trace contextRef="#ctx0" brushRef="#br0" timeOffset="480776.2052">13911 2037,'0'0,"0"0,0 0,0 0,0 0,0 0,39-39,-12-14,-14 26,0 1,1-1,-14 14,0 0,0 26,0 0,-14 14,1 12,0 1,0 13,-1-13,14 13,0-27,0 14,14-14,12-26,1 0,12-13,14-13,13-14</inkml:trace>
  <inkml:trace contextRef="#ctx0" brushRef="#br0" timeOffset="481503.8051">14467 2037,'0'0,"0"0,0 0,0 0,0 0,0 0,39-26,14-14,0 14,0-1,-13 1,-1 13,-12-1,-14 1,14 13,-14 0,0 13,-13 14,13-1,-13 1,0-1,14-13,-14 14,13-27,0 13,14-13,-1-13,-13 0,14-14,-14 1,13-1,-26 1,14 13,-14-1,0 14,-14-53,1 14,-13 25,-1 14,14 27,0 13,26-1</inkml:trace>
</inkml:ink>
</file>

<file path=ppt/ink/ink29.xml><?xml version="1.0" encoding="utf-8"?>
<inkml:ink xmlns:inkml="http://www.w3.org/2003/InkML">
  <inkml:definitions>
    <inkml:context xml:id="ctx0">
      <inkml:inkSource xml:id="inkSrc0">
        <inkml:traceFormat>
          <inkml:channel name="X" type="integer" max="1920" units="cm"/>
          <inkml:channel name="Y" type="integer" max="1080" units="cm"/>
        </inkml:traceFormat>
        <inkml:channelProperties>
          <inkml:channelProperty channel="X" name="resolution" value="55.78152" units="1/cm"/>
          <inkml:channelProperty channel="Y" name="resolution" value="55.81395" units="1/cm"/>
        </inkml:channelProperties>
      </inkml:inkSource>
      <inkml:timestamp xml:id="ts0" timeString="2020-09-07T06:33:18.079"/>
    </inkml:context>
    <inkml:brush xml:id="br0">
      <inkml:brushProperty name="width" value="0.05292" units="cm"/>
      <inkml:brushProperty name="height" value="0.05292" units="cm"/>
      <inkml:brushProperty name="color" value="#7030A0"/>
    </inkml:brush>
  </inkml:definitions>
  <inkml:trace contextRef="#ctx0" brushRef="#br0">2634 3135,'0'0,"0"0,0 0,0 53,-13 13,13 53,0-13,0 13,-14 0,14 0,0-26,-13-27,13-13,0-13,0 0,0-14,-13 0,13-26,0 0,-13 0,13-13,0 26</inkml:trace>
  <inkml:trace contextRef="#ctx0" brushRef="#br0" timeOffset="344.8646">2634 3016,'0'0,"0"0,0 0,0 0,0 0,0 0,40 13,-1 1,1 12,0 1,-14 12,1 1,-1 0,-26 13,0 0,-13-1,-14 1,1-13,-1 0,1-14,0-13,12-13</inkml:trace>
  <inkml:trace contextRef="#ctx0" brushRef="#br0" timeOffset="695.2154">3229 2421,'0'0,"0"0,0 0,0 0,0 0,0 0,0 66,-13 27,0 26,-13 26,-1 1,1 13,-1-14,14 1,13-14,0-13,13-26,14-1,-1-26,1-13,25-13,-12-14,13-39,0 0,-13 0,-27 13</inkml:trace>
  <inkml:trace contextRef="#ctx0" brushRef="#br0" timeOffset="2122.2063">3732 2752,'0'0,"0"0,0 0,0 0,-13 53,13 13,-13 13,13 0,-13 1,13-1,-13-13,-1-13,14 0,0-26,-13-1,13 1,0-14,0 0,13-13,-13-26,27-1,-14 1,13-14,1 0,13 14,-14-14,14 27,-14 0,14 13,-14 0,-12 26,-1-13,-13 27,-13-13,-1 12,-12 14,0-13,-1 0,-13-1,14-12,13-14,-14-13,1-13,26-1,-14 1,14 13,67-106,-1 14,-13-1,0 14,0 13,0 13,-27 13,1 27,-1-14,-13 27,0 14,-13 12,0 0,0 27,-13 0,13 0,-13 13,13-13,-13 0,13 0,0-13,13-14,0-12,0-14,14-14,-1-25,1-1,-1-26,14 0,-27-14,1 27,-1 0,-13 14,0-1,-13 0,13 27,0 0,0 0,0 13,0-14,13 14,13 0,-13 0,14 0,-1 0,-12 14,12-1,1 13,-1 14,-13-14,1 27,-1-13,0 0,-13-1,0 1,0-13,0-1,-13-13,13 1,13-14,-13 0,0-14,26-12,-12-14,-1-13,13 0,1 0,-1 0,-12 14,-1 12,0 1,0 13,-13 13,0 13,-13 13,13 14,-13 13,13-13,-13 13,13-1,0-12,13-13,13-1,-12-13,25-13,-12-13,-1 0,-26 13</inkml:trace>
  <inkml:trace contextRef="#ctx0" brushRef="#br0" timeOffset="2757.5224">5030 2831,'0'0,"0"0,0 0,0 0,0 0,0 0,0 0,0 0,0 0,0 0,26 0,0 13,-12 1,-1-1,0 26,0-12,-26 13,13-14,-13 0,13 1,-13-14,13 14,-14-14,14-13,0 13,0-13,14 0,-14 0,13 0,0-13,0 13,14 0,-14 0,14 0,-1 13,1 14,-14-1,0 0,0 14,-13-13,0 12,-13 1,-13-14,12 14,-12-13,13-1,-1-13,1 1,0-14,0 0,13 0,0-14,0 14</inkml:trace>
  <inkml:trace contextRef="#ctx0" brushRef="#br0" timeOffset="3333.6823">5638 2408,'0'0,"0"0,0 0,0 0,-13 66,0 26,0 28,-14 25,14 1,0-1,-1 14,1-14,0-12,0-28,0-12,13-40,-14-13,14-1,0-12,0-14,0 0,0-13,14-13,-14 0,13 0,-13 26</inkml:trace>
  <inkml:trace contextRef="#ctx0" brushRef="#br0" timeOffset="3952.6347">5996 2990,'0'0,"0"0,0 0,0 0,0 0,0 0,0 0,0 0,0 0,0 0,-40 53,14-14,-1 14,1 0,12 0,1 0,13-13,0-1,13-12,1-14,12 0,1-26,-1 0,1-14,-1-12,0 12,-12-12,-1-14,-13 13,0 0,0 14,-13-1,-1 14,14 13,-13 0,0 0</inkml:trace>
  <inkml:trace contextRef="#ctx0" brushRef="#br0" timeOffset="4193.8183">6406 3043,'0'0,"0"0,0 0,0 0,0 0,0 0,0 0,0 0,0 0,0 0,0 0</inkml:trace>
  <inkml:trace contextRef="#ctx0" brushRef="#br0" timeOffset="4660.9972">6697 2818,'0'0,"0"0,0 0,0 0,-13 66,0-13,13 13,0-13,0 0,0-13,13-1,0-12,14-14,-14 0,13-26,1 0,-1-1,-12-25,-1-1,0-13,0 0,-13 0,-13 14,13-1,-13 14,-14 12,1 1,-1 13,1 0,-1 0</inkml:trace>
  <inkml:trace contextRef="#ctx0" brushRef="#br0" timeOffset="4920.2622">7094 2474,'0'0,"0"0,0 0,0 0,14 53,-14 0,0 13,13 13,0-13,-13 14,13-14,0 0,1-13</inkml:trace>
  <inkml:trace contextRef="#ctx0" brushRef="#br0" timeOffset="5605.7646">7346 3228,'0'0,"0"0,0 0,0 0,0 0,0 0,0 0,0 0,13-40,0-13,0-39,14 12,-14 14,0 0,1 13,-1 27,-13-1,13 1,-13 13,0-1,13 28,-13 12,0 14,0-1,0 14,0 0,0-13,14 0,-1-14,-13 0,26-26,-12 14,12-28,-13-12,14-27,-1-13,1 0,-1-14,-13 28,1-1,-14 13,0 27,13-14,-13 27,0 13,0 14,0-1,13 27,-13 0,0 0,13 13,1-13,-14 0,13-13,0-1,0-25,0 12,1-13,-14-13</inkml:trace>
  <inkml:trace contextRef="#ctx0" brushRef="#br0" timeOffset="5876.332">8021 2461,'0'0,"0"0,0 0,0 0,0 66,0 26,0 27,-13-13,13 0,-14-13,1-40,13 13,-13-27,0 1,13-13,-14-14,1-13,0 0,13 0</inkml:trace>
  <inkml:trace contextRef="#ctx0" brushRef="#br0" timeOffset="6122.7902">7941 2646,'0'0,"0"0,0 0,0 0,0 0,0 0,40-40,0 0,-1 14,1 0,-13-1,-27 27,0-13,0 13,0 0</inkml:trace>
  <inkml:trace contextRef="#ctx0" brushRef="#br0" timeOffset="6350.2725">8021 2924,'0'0,"0"0,0 0,0 0,0 0,0 0,0 0,0 0,39-27,1-26,13 0,-53 53,13-13,-13 0,14 13</inkml:trace>
  <inkml:trace contextRef="#ctx0" brushRef="#br0" timeOffset="6639.8566">8484 2275,'0'0,"0"0,0 0,0 0,27 53,-14 0,13 13,1 27,-14 0,0-1,0 1,-26-1,13 1,-13 0,-14-14,1-26,13 0,0-13,-1-27</inkml:trace>
  <inkml:trace contextRef="#ctx0" brushRef="#br0" timeOffset="7068.879">9291 2699,'0'0,"0"0,0 0,0 0,0 0,0 0,0 0,0 0,0 0,40-27,0 1,-14-1,1 1,-1 13,-26 13,13 0,-13 0</inkml:trace>
  <inkml:trace contextRef="#ctx0" brushRef="#br0" timeOffset="7317.6239">9238 2990,'0'0,"0"0,0 0,0 0,0 0,0 0,0 0,27-13,-14-1,-13 14,13 0</inkml:trace>
  <inkml:trace contextRef="#ctx0" brushRef="#br0" timeOffset="7936.052">10311 2434,'0'0,"0"0,0 0,0 0,0 0,0 0,0 66,0 14,0 26,13-1,-13 1,13 0,-13-27,0-12,0-1,13-13,-13-14,0 1,0 0,-13-14,13 1,0-27</inkml:trace>
  <inkml:trace contextRef="#ctx0" brushRef="#br0" timeOffset="8266.2501">10337 2540,'0'0,"0"0,0 0,0 0,0 0,26-26,1-1,-1 14,1 0,13 13,-14 13,1 13,-1 1,-13 12,1 1,-14 0,-14 13,1-14,-13 14,26-53,-14 14,14-14,0 0</inkml:trace>
  <inkml:trace contextRef="#ctx0" brushRef="#br0" timeOffset="8608.914">10933 2130,'0'0,"0"0,0 0,0 0,-14 66,14 40,-13 13,0 13,0 14,-1-14,1 0,26-26,1 0,-1-27,27-12,-1-15,28-25,-15-14,-12 0,-40 1</inkml:trace>
  <inkml:trace contextRef="#ctx0" brushRef="#br0" timeOffset="9067.0682">11277 2619,'0'0,"0"0,0 0,0 0,-13 53,-14 0,14 13,0 1,13-1,13 0,-13-27,26 1,-12 0,12-27,14-13,-14 0,14 0,-14-26,1-14,-14 0,0-13,1-13,-14 13,-14 0,1 0,0 14,-14 12,14 14,-13 0,-1 13,14 13,0 14,-1-14,14-13</inkml:trace>
  <inkml:trace contextRef="#ctx0" brushRef="#br0" timeOffset="9304.6693">11846 2765,'0'0,"0"0,0 0,0 0,0 0,0 0,0 0,0 0,0 0,0 0,0 0</inkml:trace>
  <inkml:trace contextRef="#ctx0" brushRef="#br0" timeOffset="9753.4206">12296 2434,'0'0,"0"0,0 0,0 0,0 0,-27 53,1 0,13 13,-14-13,14 0,0 0,13 0,0-13,13-14,0-13,14 0,12-13,-12 0,-1-26,1 0,-1-1,1-13,-14 1,-13-1,0 0,-13 1,0 12,-14 14,1 13,-14 0,0 0</inkml:trace>
  <inkml:trace contextRef="#ctx0" brushRef="#br0" timeOffset="10071.5291">12653 2156,'0'0,"0"0,0 0,0 0,27 67,-14 25,13 1,1 13,-1-14,1 1,-14-27,0 13,-13-13,14 1,-14-54</inkml:trace>
  <inkml:trace contextRef="#ctx0" brushRef="#br0" timeOffset="11284.426">12958 2791,'0'0,"0"0,0 0,0 0,0 0,0 0,0 0,0 0,26-66,1 0,-1 0,1 0,-1 0,-13 13,1 26,-14-12,13 12,-13 14,13 0,-13-1,0 14,0 14,0 12,13 14,-13-1,0 14,13-13,1 0,-1-14,13 1,1-14,-1 0,14-26,-13 0,12-14,-12-12,-1-1,-13 0,14-13,-14 27,0-1,1 1,-14 13,0 13,13 0,-13 13,0 13,0 14,0 13,0 0,0 0,0 0,13-14,0 1,1 0,-1-27,-13 0</inkml:trace>
  <inkml:trace contextRef="#ctx0" brushRef="#br0" timeOffset="11568.4848">13778 2103,'0'0,"0"0,0 0,0 0,0 0,14 80,-1 12,0 14,0 0,-13-13,13-1,-13-26,0 1,0-14,0-1,0-12,0 0,0-40</inkml:trace>
  <inkml:trace contextRef="#ctx0" brushRef="#br0" timeOffset="11816.714">13844 2143,'0'0,"0"0,0 0,0 0,0 0,0 0,27-13,-14 13,-13 0,13 0</inkml:trace>
  <inkml:trace contextRef="#ctx0" brushRef="#br0" timeOffset="12054.2049">13858 2646,'0'0,"0"0,0 0,0 0,0 0,0 0,0 0,0 0,66-40,-66 40,0-13,13 0</inkml:trace>
  <inkml:trace contextRef="#ctx0" brushRef="#br0" timeOffset="14194.0999">14400 1905,'0'0,"0"0,0 0,0 0,0 0,0 0,0 0,0 0,14 40,-14 26,13 26,0 28,0-1,-13 0,0-14,0-12,-13-27,13 0,0-26,0 13,0-27,0-12,0 12,0-13,0 1</inkml:trace>
  <inkml:trace contextRef="#ctx0" brushRef="#br0" timeOffset="14726.7638">14771 2170,'0'0,"0"0,0 0,-13 66,13 0,0 0,-14 0,14 0,-13-13,13 0,0-26,0-1,-13-13,13 1,13-14,-13-14,27-12,-1-14,1-13,12 14,14-1,0 0,-13 14,13-1,-13 27,-14 0,1 13,-1 14,-13-1,-13 14,-13 0,-13-1,-1 1,-13 0,1-14,-14 1,13-1,0-13,1-13,12 0,1 0,26 0</inkml:trace>
  <inkml:trace contextRef="#ctx0" brushRef="#br0" timeOffset="15488.1115">15420 2394,'0'0,"0"0,0 0,0 0,0 53,-14-26,14 13,0-14,14 0,-1-12,0 12,13-26,1 0,-1-13,1-14,-14 1,14 0,-14-14,0 0,-13 0,13 1,1-1,-14 14,13 12,-13 1,13 0,0 0,0 13,14 13,-14 0,14 14,-1 12,-13 1,1 0,-14-1,13 1,-13 0,0-14,0 1,0-14,0 0,0 0,0-13,0 0,13-13,0-13,1-14,-1 0,0 1,0-1,-13 13,13 1,1 13,-14 0,0 13,0 0,0 13,0 13,0 14,0-14,0 14,13-13,13-1,14-13,-13-13,-27 0</inkml:trace>
  <inkml:trace contextRef="#ctx0" brushRef="#br0" timeOffset="16116.7907">16214 2156,'0'0,"0"0,0 0,0 0,0 0,0 0,0 0,0 0,26-13,1 13,-14 0,13 13,-12 14,-14-14,0 14,0-14,0 13,0-13,-14 1,14-1,0-13,0 13,0-13,0 0,14 13,-14-13,13 14,0-14,13 13,-12 0,-1 0,0 14,0-14,1 13,-1 1,-13 13,-13-1,-1-12,-12-1,13 1,-14-1,1-13,-1-13,1-13,-1 0,14-14,0 1,0-14,13 27,0 13,0-13</inkml:trace>
  <inkml:trace contextRef="#ctx0" brushRef="#br0" timeOffset="16401.072">16703 1879,'0'0,"0"0,0 0,0 0,40 66,0 26,-1 1,1 26,-13-13,-27 13,0 0,-14-26,-12-1,-14 1,-13-27,-13-13,0 0,0-27,26 14,27-40</inkml:trace>
  <inkml:trace contextRef="#ctx0" brushRef="#br0" timeOffset="16847.8871">17299 2090,'0'0,"0"0,0 0,0 0,0 0,0 0,0 40,13 26,-13 0,0 14,0-14,0 0,-13 0,13-13,0 0,0-27,-13 1,13-1,0-13,-14 1,1-14</inkml:trace>
  <inkml:trace contextRef="#ctx0" brushRef="#br0" timeOffset="17165.6138">17167 2434,'0'0,"0"0,0 0,0 0,13-53,0-26,14 13,25-14,1 1,0 13,0 39,0 1,0 13,-13 13,13 26,-27 1,1-1,-1 27,-26-13,0-1,-13 1,-13 0,12-14,-12 1,-14-14,14 0,-1-13,14 0,13 0</inkml:trace>
  <inkml:trace contextRef="#ctx0" brushRef="#br0" timeOffset="17517.8984">18173 1759,'0'0,"0"0,0 0,-27 67,-13 38,1 15,-1 12,13-13,14 0,13-13,13-14,14-25,13-28,13-26,13-26,0 0,-13-27,0-13,0 0,0 1,-53 52</inkml:trace>
  <inkml:trace contextRef="#ctx0" brushRef="#br0" timeOffset="18767.9687">18662 1667,'0'0,"0"0,0 0,0 0,-13 66,13 13,-13 1,0-1,13 1,-14-14,1-13,13-14,0-12,-13-1,13-13,0 1,0-1,13-26,0-14,1-12,25-1,-12 0,12 0,1 14,0 0,0 26,-14-14,0 28,1-1,-14 13,-13 1,0-1,-26 14,-1 0,1-1,-27 1,0-14,0 1,13-14,1-13,-1 0,27-26,13-14,0 0,26-13,14 0,13 0,0 1,-14 25,-12 1,13-1,-1 14,-12 13,-14 0,0 13,0 14,-13-1,0 27,0-13,0-1,0 1,0 0,14-14,-1-13,13 1,-12-14,12 0,-13-14,1 1,-14-13,0-14,-14 14,1-14,0 13,0-12,-1-1,14 0,0 1,14 12,12 14,14 0,-14 13,14 0,-14 13,14 13,-13 1,-1 13,-13-1,1 14,-14-13,0 0,0 13,-14-27,1 0,0 1,13-14,-13 0,13-13,-14 0,28-26,-14-1,26-12,-13-1,14 0,-1 14,-13-14,14 27,-27-13,13 12,0 1,-13 13,0 13,-13 1,0 12,0 0,13 14,0 0,13-14,0 1,27-1,0-26,-1 0,-12 0,-27 0</inkml:trace>
  <inkml:trace contextRef="#ctx0" brushRef="#br0" timeOffset="19287.593">19642 1918,'0'0,"0"0,0 0,0 0,0 0,0 0,0 0,0 0,0 0,0 0,0 0,26 13,-13 1,1-1,-1 13,-13-12,0 12,-13 1,13-14,-14 0,14 0,-13 0,13-13,0 14,0-14,13 0,1 0,-1 0,13 13,1-13,-1 13,-13 14,14-1,-14 1,0-1,-13 14,-13-1,0-12,-14 12,1-12,-14-1,1-12,39-14,0 0</inkml:trace>
  <inkml:trace contextRef="#ctx0" brushRef="#br0" timeOffset="19616.6586">20211 1627,'0'0,"0"0,0 0,0 0,26 80,1 25,-1 1,1 0,-14 0,-13 13,-27-13,-12-14,-14 1,-13-14,13-12,53-54</inkml:trace>
  <inkml:trace contextRef="#ctx0" brushRef="#br0" timeOffset="20494.7769">11422 3797,'0'0,"0"0,80 0,26-13,13 13,40-14,66 1,13 0,13 0,-26-14,14-13,-14 1,0-1,0 0,0 1,119-1,-27 0,-39 14,-26-1,-14 1,-13 0,0-14,0 13,-13 1,-14-1,-65 14,26 0,13 0,13 0,13-14,14 1,-13-1,-14-13,0 14,-13 0,-26-1,-27 14,-39 0,-14-1,-13 14,-14 0,-12 0,-14 14,0-14,1 0</inkml:trace>
  <inkml:trace contextRef="#ctx0" brushRef="#br0" timeOffset="21212.6118">13262 4233,'0'0,"0"0,0 0,0 0,13 53,1 0,-1 40,13 13,-12-14,-14 14,13-40,-13 0,0-13,0-13,0-14,0-12,-13-1,13-13,-14-27,-12 1,26-27,-13-26,-1-14,14 0,0 14,14-27,25-13,14 27,13 12,1 27,-1 14,-13 25,0 14,0 14,-14 25,-12 14,-14 0,-13 13,-13-13,-14 13,-12-26,-14 0,-14-14,15-26,12 0,13-13,1 0,13 13</inkml:trace>
  <inkml:trace contextRef="#ctx0" brushRef="#br0" timeOffset="21524.2753">14361 3731,'0'0,"0"0,0 0,-14 53,-12 26,-1 27,1 0,0-1,-1 14,14-13,0-13,13 0,0-14,13-39,13-1,14-25,-14-1,14 0,-40 0</inkml:trace>
  <inkml:trace contextRef="#ctx0" brushRef="#br0" timeOffset="21936.3926">14718 4154,'0'0,"0"0,0 0,0 0,0 0,0 0,0 0,0 0,0 0,0 0,0 0,-26 66,12 0,-12-13,13 13,13-26,0 0,13-14,0-13,14-13,12 0,-12-13,12-13,-12-14,13-13,-14-26,1 13,-27-1,-14 15,1 12,0 13,-14 1,1 13,-14 26,14-13,-1 26,14-12,-13-1,12 0,14-13</inkml:trace>
  <inkml:trace contextRef="#ctx0" brushRef="#br0" timeOffset="22129.496">15142 4167,'0'0,"0"0,0 0,0 0,0 0,0 0,0 0</inkml:trace>
  <inkml:trace contextRef="#ctx0" brushRef="#br0" timeOffset="22577.887">15711 3823,'0'0,"0"0,0 0,0 0,0 0,0 0,-14 40,-12 13,13 13,-14-13,14 0,13-27,0 14,0-14,13 1,1-14,12 0,14-13,-14 0,1-26,12-1,-12-12,-1-1,-12 0,-1 1,-13-1,0 27,0-14,0 14,-27 0,1 13,-1 0,14 0</inkml:trace>
  <inkml:trace contextRef="#ctx0" brushRef="#br0" timeOffset="22855.3789">16147 3651,'0'0,"0"0,0 0,0 53,14 13,-1 0,-13-13,13 14,0-15,-13 1,14-13,-1 0,-13-1</inkml:trace>
  <inkml:trace contextRef="#ctx0" brushRef="#br0" timeOffset="23483.4781">16492 4247,'0'0,"0"0,0 0,0 0,0 0,26-53,1-13,-1-1,0-38,-12 25,12 14,-13 13,1 13,-14 14,13-1,-13 14,0 13,0 13,13 14,-13 13,0-1,0 1,0 0,13-1,-13-12,14-1,12 1,-13-27,14 0,-1 0,1-13,-1-14,1 1,-1-14,-13 13,1 1,-1 13,0 0,-13-1,0 14,13 0,-13 14,0 12,0 0,0 14,14 13,-1-13,13-1,-13 1,14-13,-27-14</inkml:trace>
  <inkml:trace contextRef="#ctx0" brushRef="#br0" timeOffset="23755.1298">17325 3559,'0'0,"0"0,0 0,0 0,0 0,0 53,0-1,0 1,-13 0,13 0,0 0,-13-13,13-14,0 14,0-40,0 0</inkml:trace>
  <inkml:trace contextRef="#ctx0" brushRef="#br0" timeOffset="23984.4575">17259 3466,'0'0,"0"0,0 0,0 0,0 0,0 0,0 0,0 0,0 0,0 0</inkml:trace>
  <inkml:trace contextRef="#ctx0" brushRef="#br0" timeOffset="24231.219">17140 3863,'0'0,"0"0,0 0,0 0,0 0,0 0,0 0,27-13,26-1,13-12,0 0,-13-14,-40 40,0-13</inkml:trace>
  <inkml:trace contextRef="#ctx0" brushRef="#br0" timeOffset="24554.4203">17723 3268,'0'0,"0"0,0 0,0 0,0 0,0 0,0 0,13 66,13 26,1 14,-1 0,-13-13,-13-1,-26 1,-1-14,-25 14,-1-14,0 1,13-14,27-53</inkml:trace>
  <inkml:trace contextRef="#ctx0" brushRef="#br0" timeOffset="25300.3014">9106 5675,'0'0,"0"0,0 0,0 0,0 0,40-13,13 0,0-14,-40 27,53-13,-66 0,13 13</inkml:trace>
  <inkml:trace contextRef="#ctx0" brushRef="#br0" timeOffset="25540.9902">9358 6019,'0'0,"0"0,0 0,0 0,0 0,0 0,0 0,53-26,-40 13,0 13,0-14</inkml:trace>
  <inkml:trace contextRef="#ctx0" brushRef="#br0" timeOffset="35073.3523">10377 5464,'0'0,"0"0,0 0,0 0,0 0,0 0,39-14,-12 1,26 0,-13 0,-1 0,14 26,-13-13,0 13,-14 0,1 14,-27-1,0 14,-27 13,14 0,-27 26,0-26,14 0,-14 0,14 0,13-27,-14 1,27-14,-13 0,13 0,0-13,26 0,1-13,13-13,-1-1,14 1,27-14,-14 0,-13 14,0-1,-53 27</inkml:trace>
  <inkml:trace contextRef="#ctx0" brushRef="#br0" timeOffset="35480.5712">11211 5384,'0'0,"0"0,0 0,0 0,0 0,-14 40,14-14,14 1,-14-1,13-12,0-1,0 0,14-13,-1 13,-13-13,14 0,-1 0,1 0,-1 13,-12 1,12-1,-13 13,1 1,-14 13,0-1,-14 1,-12-14,13-12,13-14,0 0,-14 0</inkml:trace>
  <inkml:trace contextRef="#ctx0" brushRef="#br0" timeOffset="35709.7322">11131 5239,'0'0,"0"0,0 0,0 0,27-13,26-1,0-12,-27 13,-13 13,-13 0</inkml:trace>
  <inkml:trace contextRef="#ctx0" brushRef="#br0" timeOffset="36204.6812">10112 6469,'0'0,"0"0,0 0,0 0,0 0,66-26,53-1,14-26,26 0,-1 0,-12 0,13 1,-27-1,14 13,-27-13,0 13,-13 14,-14-1,-25 14,-14 0,-14 13,1 0,-40 0</inkml:trace>
  <inkml:trace contextRef="#ctx0" brushRef="#br0" timeOffset="36552.9929">10589 6588,'0'0,"0"0,0 0,0 0,0 0,13 40,0 0,0 26,0 0,14 0,-14 0,0-13,1 0,-1-27,-13 1,13-14,0 0</inkml:trace>
  <inkml:trace contextRef="#ctx0" brushRef="#br0" timeOffset="36968.1579">11131 6522,'0'0,"0"0,0 0,0 0,-13 40,0 13,-1 0,-12 13,0-13,-1-14,14 1,0-14,-1 1,1-14,13 0,13 1,1-14,25 0,1 0,0-14,13 1,0-13,0 12,-1 1,1 0,-13 0,0-1,-14 1,1 0,-14 0,-13 13</inkml:trace>
  <inkml:trace contextRef="#ctx0" brushRef="#br0" timeOffset="37240.5366">11144 6443,'0'0,"0"0,0 0,0 0,0 0,14 53,-1-1,0 15,0-1,14 13,-14-13,0 0,1-13,-1 0,-13-26,13-1,0 1,-13-14</inkml:trace>
  <inkml:trace contextRef="#ctx0" brushRef="#br0" timeOffset="37689.0446">11714 6548,'0'0,"0"0,0 0,0 0,0 27,0-1,-14 1,14-14,14 0,-1-13,0 0,13 0,14-13,-13 13,12-13,1 13,-13 0,12 13,-12 0,-1 14,-13 12,1-12,-1 26,-13-14,0 1,-13 13,-1-13,1-1,0-25,-14 12,1-26</inkml:trace>
  <inkml:trace contextRef="#ctx0" brushRef="#br0" timeOffset="37936.7206">11661 6548,'0'0,"0"0,0 0,0 0,0 0,0 0,39-26,14 0,13-14,-39 27,-27 13,13-14</inkml:trace>
  <inkml:trace contextRef="#ctx0" brushRef="#br0" timeOffset="38316.6372">12786 5517,'0'0,"0"0,0 0,0 0,0 0,0 0,-14 39,1 27,-13 14,-14 12,0 1,14-40,-14 13,14-13,-1-27,1 14,-14-27</inkml:trace>
  <inkml:trace contextRef="#ctx0" brushRef="#br0" timeOffset="38576.9551">12349 5636,'0'0,"0"0,0 0,0 0,0 0,53 66,-14-13,14 13,0-13,14 0,-15 0,1-14,0-12</inkml:trace>
  <inkml:trace contextRef="#ctx0" brushRef="#br0" timeOffset="38938.8387">13328 5239,'0'0,"0"0,0 0,0 0,0 0,0 0,0 0,0 0,14 39,-1 14,0 14,0-1,0-13,-13-27,0 14,14-40,-14 13,0-13</inkml:trace>
  <inkml:trace contextRef="#ctx0" brushRef="#br0" timeOffset="39276.9035">13117 5980,'0'0,"0"0,0 0,66-27,-13 1,13-1,-13-12,13 12,0 1,-13-1,0 14,-13 0,-14-1,14 14,-27 0,0 14</inkml:trace>
  <inkml:trace contextRef="#ctx0" brushRef="#br0" timeOffset="39875.0355">13328 6085,'0'0,"0"0,0 0,0 0,0 0,0 0,27-13,12 13,-12 0,13 0,-14 13,1 1,-14 12,0 1,0-1,-13 0,0 1,-13-14,13 14,-13-14,13 0,-13-13,13 13,0-13,13 0,-13 0,13 0,14 0,-14-13,0 13,13 0,-12 0,12 13,-13 1,1-1,-1 13,0 1,-13 12,0 1,-13-13,0 12,-14-12,-13 12,1-12,-14-1,40-26,-1 0,1 14</inkml:trace>
  <inkml:trace contextRef="#ctx0" brushRef="#br0" timeOffset="40770.5925">9516 7739,'0'0,"0"0,0 0,0 0,0 0,0 0,0 0,40-13,13 13,13-13,40-1,40-12,13-1,-1 1,14 0,53-14,-13 13,13 1,-13-1,13 14,-13-13,13 13,-13-14,13 14,-14-14,-12 14,-1-13,1-1,-1-12,-25 12,-1-13,-14 1,-12-1,-14 0,-52 14,12-1,-12 14,-14 0,-13 0,-13 0,-14 13,-13-14,14 14,-27 0,13 0,0 0,-13 0,0 0,0 0,0 0,-13 0,0 0,0 0,26 0</inkml:trace>
  <inkml:trace contextRef="#ctx0" brushRef="#br0" timeOffset="46660.2725">11515 7792,'0'0,"0"0,0 0,0 0,0 0,0 0,0 0,0 0,-13 40,0-1,-1 14,1-26,0 12,13-12,-13-14,13 14,0-14,13 0,0-13,14 0,-1-13,14 13,-14-13,14 13,-14 0,14 0,-13 13,-1 13,-13 14,0 0,-26-1,0 14,0 0,-27 0,14 0,-27-13,-14 13,15-27,38-13</inkml:trace>
  <inkml:trace contextRef="#ctx0" brushRef="#br0" timeOffset="46875.8566">11237 7924,'0'0,"0"0,0 0,0 0,0 0,53-39,13-1,-13 0,-26 27,-14 0</inkml:trace>
  <inkml:trace contextRef="#ctx0" brushRef="#br0" timeOffset="47555.0775">12441 7858,'0'0,"0"0,0 0,0 0,0 0,0 0,0 0,-52-13,-1 13,-14 0,14 0,1 26,-1-12,0 12,26 1,1-14,12 13,1-13,13-13,0 14,27-1,-14-13,27-13,-14-1,14-12,-14 0,1-1,-1 1,1-1,-14 14,0 0,-13-1,13 14,1 0,-14 27,0-1,13 14,-13 13,0 13,0 13,-13 14,13-27,0-13,0 0,-14 0,14-27,14 1,-14-14,13-13,13-13,-12 0,12-14,-26 40</inkml:trace>
  <inkml:trace contextRef="#ctx0" brushRef="#br0" timeOffset="48005.2442">12746 7673,'0'0,"0"0,0 0,0 0,0 0,0 0,-27 40,14 13,-13-1,-1 1,14 0,0 13,0-13,-1 0,14-13,0-14,14 14,-1-27,26 1,-12-28,13 1,-14 0,14-27,-14 0,1-12,-1-28,-13 27,1-13,-14 13,0 14,0-1,-14 27,-12-1,0 1,-14 26,0 1,0 12,1-13,12 1,27-14</inkml:trace>
  <inkml:trace contextRef="#ctx0" brushRef="#br0" timeOffset="48646.325">13209 7461,'0'0,"0"0,0 0,0 0,0 0,0 0,0 0,0 0,0 0,0 0,0 0,0 0,0 0,0 0,27 40,-14 0,0-14,-13 14,13-1,-13-12,0-14,0 14,0-14,14-13,-14 13,13-13,0 13,14-13,-14 0,13 14,1-14,-1 13,1 13,-1-13,-13 14,1-14,-1 14,-13 12,0-12,-13-1,-1 14,-12-14,13-12,-1-1,-12 0,13 0,-1 0,14-13,0 0</inkml:trace>
  <inkml:trace contextRef="#ctx0" brushRef="#br0" timeOffset="49267.0608">10708 9128,'0'0,"0"0,0 0,0 0,0 0,0 0,0 0,0 0,0 0,0 0,0 0,0 0,53-13,39 0,41-14,25 1,14-14,53-13,14-13,-14 13,0 13,0 1,0-1,0 0,-13 1,-14 12,-13 1,-26-1,-40 14,-26 13,-27-13,-13 13,0 0,-27 0,-12 13,-1-13,0 0,-13 0</inkml:trace>
  <inkml:trace contextRef="#ctx0" brushRef="#br0" timeOffset="50058.4187">11184 7911,'0'0,"0"0,0 0,0 0,0 0,0 0,0 0,0 0,0 0,53-26,13-1,0-13,1 1,12-1,-13 0,0 14,-13-14,0 14,0 13,-13-14,-14 14,1 13,-14-13,14-1,-14 14,13-13,-13 13,14 0,-27 0</inkml:trace>
  <inkml:trace contextRef="#ctx0" brushRef="#br0" timeOffset="54143.5881">10549 9472,'0'0,"0"0,0 0,0 0,0 0,0 0,0 0,0 0,0 0,0 0,40-26,-1 12,1 14,-14 0,1 0,-14 14,14-1,-27 27,0-14,0 14,-14-14,14 1,-13-14,0 13,13-12,0-14,0 13,13-13,0 0,27-13,-13-1,12 14,-12-13,-1 13,1 13,-14 1,0 12,0 14,-26-1,13 1,-26 13,-1 0,-13 13,-12 0,-15 0,1-13,-13 0,26-26,13-14,14-13,-14 0,40 13</inkml:trace>
  <inkml:trace contextRef="#ctx0" brushRef="#br0" timeOffset="54485.4244">11290 9194,'0'0,"0"0,0 0,0 0,-13 53,0 13,-1 27,14 13,-13 13,13-13,0-14,13 1,14-14,-1-26,27-26,0-14,0-40,-13-12,-1-1,1-13,0 13,-40 40</inkml:trace>
  <inkml:trace contextRef="#ctx0" brushRef="#br0" timeOffset="54939.8834">11541 9353,'0'0,"0"0,0 0,0 0,0 0,0 0,0 0,0 0,0 0,0 0,27-13,13 0,-1 13,-12 0,-1 13,1 13,-14 14,0 13,-13 0,-13 13,0-13,0 0,-1-14,14-12,0-1,-13-12,26-1,1 0,12-13,14-13,13 0,-14-27,14 0,13-13,1 0,-14 0,-40 53</inkml:trace>
  <inkml:trace contextRef="#ctx0" brushRef="#br0" timeOffset="55515.7632">12468 9155,'0'0,"0"0,0 0,0 0,0 0,0 0,0 0,-27 0,-25 0,-15 26,14-13,0 14,14 12,-1-12,14 13,-1-14,14 0,13-12,13-1,0 0,14-13,-1-13,14 0,0-14,-1-12,1-1,0 13,-14-12,1 26,-14-14,13 14,-26 13,14-13,-1 26,0 0,-13 14,13 25,1 15,-14 25,13-12,0-14,-13 0,13-13,1 0,-1-14,13-25,-12-14,12 13,-26-13</inkml:trace>
  <inkml:trace contextRef="#ctx0" brushRef="#br0" timeOffset="55838.7018">12878 8916,'0'0,"0"0,0 0,0 0,0 0,0 0,40 53,0 0,13 13,-14 40,1 0,-27 0,1 0,-28-14,-12-12,-1-14,14-13,-13-27,-1-12,14-1,0-13,-1 0,14 0</inkml:trace>
  <inkml:trace contextRef="#ctx0" brushRef="#br0" timeOffset="56181.7908">13368 8864,'0'0,"0"0,0 0,0 0,-13 39,0 14,-1 0,1 13,13 14,-13 12,13 1,0-14,0-26,13 0,14-13,12-1,14-25,13-14,1-27,-15-13,-12 14,-40 39</inkml:trace>
  <inkml:trace contextRef="#ctx0" brushRef="#br0" timeOffset="56519.4599">13937 8916,'0'0,"0"0,0 0,0 0,-40 40,14 13,-14 0,14 0,-1-13,1 13,13-27,-1 0,14 1,0-1,27-12,-1-14,27 0,0-14,0 1,-13-13,13 12,-14 1,14-13,-26 13,-14 13</inkml:trace>
  <inkml:trace contextRef="#ctx0" brushRef="#br0" timeOffset="56822.4109">13831 8744,'0'0,"0"0,0 0,0 0,0 0,0 0,27 53,-1 14,14-1,0 40,-14-40,1 13,-14-13,0-13,0-13,0-14,1 1,-1-1,0-26,0 13</inkml:trace>
  <inkml:trace contextRef="#ctx0" brushRef="#br0" timeOffset="57248.5333">14228 8916,'0'0,"0"0,0 0,0 0,0 0,0 0,0 0,0 0,0 0,0 0,0 0,27 0,12 0,-12 14,-1 12,1 14,-1 0,-26-1,0 1,-13 13,0-13,0-1,-1-12,1-1,0-13,13 1,0-1,26-13,1 0,13-13,-1-1,27-25,-13-1</inkml:trace>
  <inkml:trace contextRef="#ctx0" brushRef="#br0" timeOffset="57581.7246">14612 8665,'0'0,"0"0,0 0,0 0,0 0,40 53,13 40,-14-1,-12 14,-1-13,-12-1,-28-12,14-27,-26-14,13-12,13-14,-14 0,14 0,0 1</inkml:trace>
  <inkml:trace contextRef="#ctx0" brushRef="#br0" timeOffset="58032.9249">14996 8639,'0'0,"0"0,0 0,0 0,0 0,0 0,53-14,0 1,0 0,0 0,0 0,-27 13,1 0,-1 13,1 0,-14 13,0 14,0 13,-13 0,0 13,-13 27,13-27,-13-13,0 0,13-14,-14 1,1 0,13-40</inkml:trace>
  <inkml:trace contextRef="#ctx0" brushRef="#br0" timeOffset="58281.2202">15062 8983,'0'0,"0"0,0 0,66-14,-13 1,13 0,1-14,25 1,1 0,0-1,-27 1,-27-1</inkml:trace>
  <inkml:trace contextRef="#ctx0" brushRef="#br0" timeOffset="58930.3104">13699 8586,'0'0,"0"0,0 0,0 0,0 0,66-27,0 1,40-14,0 0,26 14,1-14,12 1,-12 12,-14 1,-13-1,-14 1,-12 13,-41-1,1 1,0 13,-27-13,0 13,1 0,-1 0,0 0,-13 0</inkml:trace>
  <inkml:trace contextRef="#ctx0" brushRef="#br0" timeOffset="59440.968">15737 6681,'0'0,"0"0,0 0,0 0,0 0,0 0,0 0,0 0,0 0,0 0,40-13,0-14,13 14,-14-14,-12 14,-1 0,-13 13,-13 0,14-13</inkml:trace>
  <inkml:trace contextRef="#ctx0" brushRef="#br0" timeOffset="59629.2755">15817 6998,'0'0,"0"0,0 0,0 0,0 0,0 0,0 0,0 0</inkml:trace>
  <inkml:trace contextRef="#ctx0" brushRef="#br0" timeOffset="62146.2245">15737 7223,'0'0,"0"0,0 0,0 0,0 0,0 0,0 0,0 0,0 0,0 0,0 0,40-40,0 1,-1-1,14 0,-13 14,-14 13,-26 13,14 0</inkml:trace>
  <inkml:trace contextRef="#ctx0" brushRef="#br0" timeOffset="63159.3161">17550 6152,'0'0,"0"0,0 0,0 0,0 0,0 0,0-40,0 0,-13-13,13 14,-13-14,0 13,-14 14,14-1,-27 1,1 12,-1 1,-26 0,13 26,-13-13,13 27,0-1,13-13,0 14,14-1,13 1,-1-14,14 13,14 1,12-14,14 14,-1-14,14 0,-13 13,13 1,-26-1,-1 1,0 12,-26 1,0 0,0-14,-13 1,13-1,-13-13,13 1,-13-1,13-13,-13-13,-1-14,1 1,0-14,13 14,0-14,0 13,13 1,-13 0,0-14,13 0,-13 1,0 39</inkml:trace>
  <inkml:trace contextRef="#ctx0" brushRef="#br0" timeOffset="63536.9467">17696 5503,'0'0,"0"0,0 0,0 0,0 0,0 0,0 0,53 0,0-13,-13 0,13 0,-14 13,-12 0,-1 0,1 0,12 26,-12 1,-14 12,14 1,-14 13,0 13,0 27,1-27,-14 0,0 0,-14-13,14 0,0 0,-13-14,13-25</inkml:trace>
  <inkml:trace contextRef="#ctx0" brushRef="#br0" timeOffset="63823.6716">17828 6019,'0'0,"0"0,0 0,0 0,0 0,0 0,40-13,26 0,0-14,14 1,-14-1,13 1,-26 0,14-14,-14 13</inkml:trace>
  <inkml:trace contextRef="#ctx0" brushRef="#br0" timeOffset="64310.1563">18834 5358,'0'0,"0"0,0 0,0 0,0 0,0 0,-13 53,-13 0,12 13,1 0,-13 0,12-13,14 13,0-13,0-13,0-1,27 1,-14-13,27-14,-14-13,14-13,0-14,-14 1,14-14,-14 0,-12-13,-1 0,0 14,0-14,-13 13,0 14,-13-1,0 1,-14 13,-26-1,14 1,-1 13,0 0,1 13,-1 1,0-1,14 0,26-13</inkml:trace>
  <inkml:trace contextRef="#ctx0" brushRef="#br0" timeOffset="64835.0636">16703 6800,'0'0,"0"0,0 0,0 0,0 0,0 0,0 0,53-13,13-1,54-12,25-1,27-25,66-1,1-14,-1 15,0-1,0 0,1 0,-1 0,-26 13,-14 0,-39 1,-13 12,-67 14,-26 0,0 13,-27 0,1 0,-14 0,-13 13,-13 0,13 1,13-14</inkml:trace>
  <inkml:trace contextRef="#ctx0" brushRef="#br0" timeOffset="65821.8724">17299 7011,'0'0,"0"0,0 0,0 0,0 0,0 0,0 0,0 27,-13 13,13-1,0 1,-14-14,14 1,0-1,0 1,0-14,0 0,0-13,14 0,-1 14,0-28,14 14,-14 0,13 0,-12 14,12-14,-13 26,14 0,-14 1,0 13,-13-1,0 1,0-14,-13 14,0 0,-14-14,1-13,-1 1,1-14,-14-14,14 1</inkml:trace>
  <inkml:trace contextRef="#ctx0" brushRef="#br0" timeOffset="66066.3918">17100 7131,'0'0,"0"0,0 0,0 0,0 0,53-27,-13 1,0-14,13 0,13 14,-13-1,0-12,0 12,0 14,0-14</inkml:trace>
  <inkml:trace contextRef="#ctx0" brushRef="#br0" timeOffset="66816.5152">18318 7064,'0'0,"0"0,0 0,0 0,0 0,0 0,0 0,0 0,0 0,0 0,-40-13,1 0,12 13,-12 0,12 0,1 13,-1 0,1 14,-1-1,14 1,13 12,0-25,0 12,0-13,26 1,1-14,-1 0,14-27,0 1,-1-1,1-12,-13-1,12 13,-25 1,-1 13,0-1,0 1,1 13,-14 0,13 13,-13 14,0 13,0 13,-13 13,13 0,-14 0,14 0,0 0,0 0,0-26,0 0,0-14,14-13,-14 1,13-14,-13-14,0 28</inkml:trace>
  <inkml:trace contextRef="#ctx0" brushRef="#br0" timeOffset="67299.3569">18848 6826,'0'0,"0"0,0 0,0 0,0 40,0 13,-14 13,14 0,-13 0,13 0,-13-13,13 0,0 0,13-13,-13-14,27-12,-14-1,13 0,1-26,-1 0,1-14,-1-13,1-12,-1-1,-13 0,1 0,-14 13,0 0,0 1,-14 12,-12 14,-1 0,-12 0,-1 13,0 0,14 0,-1 0,14-14,-13 14,26 0</inkml:trace>
  <inkml:trace contextRef="#ctx0" brushRef="#br0" timeOffset="67901.1584">19390 6720,'0'0,"0"0,0 0,0 0,0 0,0 0,0 0,27 0,12 0,1 0,-13 0,-1 14,0-1,1 0,-14 14,-13 12,0-12,0 12,-13-12,13-14,-13 14,13-14,-14 0,14-13,0 13,14-13,-1-13,0 13,0-13,1 13,12 0,1 0,-14 13,13 13,-12 14,-14-13,0 12,0 1,-27 0,1-1,-27-12,13 13,-13-14,-13-13,13 0,0 1</inkml:trace>
  <inkml:trace contextRef="#ctx0" brushRef="#br0" timeOffset="68708.2893">16650 9737,'0'0,"0"0,0 0,0 0,0 0,0 0,0 0,0 0,0 0,14-27,-1-12,0 12,0-13,14 27,-14-13,14 12,12 1,1 0,0 13,-1 0,-12 0,-1 0,1 0,-14 0,0 0,0 0,1 0,-1-13,0 13,0-13,1 13,-14-14,13 1,-13 0,0 13,0 0</inkml:trace>
  <inkml:trace contextRef="#ctx0" brushRef="#br0" timeOffset="69268.6348">16372 10411,'0'0,"0"0,0 0,0 0,0 0,0 0,0 0,0 0,0 0,40-13,13 0,27-14,-1 1,-13 0,0-1,-13 1,0-1,0 1,-26 12,-14 14,13-13,-12 0,-1 13,0 0,-13-13,0 13,13 0,-13 0,0 0,0 0,0 0,13 0,-13 0</inkml:trace>
  <inkml:trace contextRef="#ctx0" brushRef="#br0" timeOffset="70156.8037">17842 9036,'0'0,"0"0,0 0,0 0,0 0,0 0,-14 39,1 1,0 13,0 0,13 0,0 0,0-14,0 1,13 0,0-1,0-12,14 12,-1-25,1 12,13-13,-1 1,1-14,0-14,-1 14,1-26,-13 13,-1-14,-13 1,0 13,1-14,-1 1,-13-14,-13 0,13 1,-27-1,1-13,-1 13,-12 1,12 12,14 1,-14 12,14 1,0 13,0-13,-1 13,14 0</inkml:trace>
  <inkml:trace contextRef="#ctx0" brushRef="#br0" timeOffset="70466.9654">18623 9274,'0'0,"0"0,0 0,0 0,0 0,0 0,0 0,0 0,0 0,0 0,0 0,0 0</inkml:trace>
  <inkml:trace contextRef="#ctx0" brushRef="#br0" timeOffset="70820.531">19006 8718,'0'0,"0"0,0 0,0 53,14 13,-1 0,13 0,-12 14,-1-14,0 13,0-26,0 0,1-13,-1-14,-13 1,13-27,0-14,1 1</inkml:trace>
  <inkml:trace contextRef="#ctx0" brushRef="#br0" timeOffset="71316.2466">19642 8559,'0'0,"0"0,0 0,0 0,0 0,0 0,-27 40,-13 26,14 0,-27 0,13 1,1-15,12 1,1-13,12-13,1-1,0-13,13 0,13-13,14 0,12 0,14 0,-13-13,13 0,0 0,0 0,0 13,-13-14,-14 1,0 13,1 0,-14 0,-13-13,0 0,0 13,0-14,0 1,0 13</inkml:trace>
  <inkml:trace contextRef="#ctx0" brushRef="#br0" timeOffset="71688.4168">19509 8559,'0'0,"0"0,0 0,0 0,14 66,-1 40,13 0,-13 0,1 13,-1-13,0-14,-13 1,0-27,13-26,-13 13,0-27,0 1,0-14,0 0,-13 0,13-13,-13 0,13 0,-27 0,14-13,13 26</inkml:trace>
  <inkml:trace contextRef="#ctx0" brushRef="#br0" timeOffset="72354.0186">20145 8599,'0'0,"0"0,0 0,0 0,0 0,-27-26</inkml:trace>
  <inkml:trace contextRef="#ctx0" brushRef="#br0" timeOffset="72748.4331">19933 8414,'0'0,"0"0,0 0,0 0,0 0,0 0,0 0,0 0,0 0,26-13,14-1,26-12,-13-1,-13 14,0 0,-14 0,1 13,-1 0,0 13,-12 13,12 1,-13 26,1 0,-14 13,13 26,-13-25,0 25,0-26,0-13,0 0,13 0,-13-13,0-1,0-12,0-14</inkml:trace>
  <inkml:trace contextRef="#ctx0" brushRef="#br0" timeOffset="73048.4264">20078 8811,'0'0,"0"0,0 0,67-14,12-12,-13-1,40 1,0-14,0 1,-13-1,-14 14,-66 12</inkml:trace>
  <inkml:trace contextRef="#ctx0" brushRef="#br0" timeOffset="73499.9551">21018 8229,'0'0,"0"0,0 0,0 0,-13 66,0 0,-1 0,-12 0,13-13,0 0,-1-13,1-1,13-25,0 12,0-13,0-13,13 13,27-26,0 0,39 0,-26-14,13 14,-13-13,27-1,-14 1,0 13,-13-14,-13 14,-27 13</inkml:trace>
  <inkml:trace contextRef="#ctx0" brushRef="#br0" timeOffset="73776.8164">21124 8202,'0'0,"0"0,0 0,0 0,13 106,1 13,-14-79,13 132,0 0,-13-27,0-13,0-26,-26 0,12-27,14-65</inkml:trace>
</inkml:ink>
</file>

<file path=ppt/ink/ink3.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39.7093" units="1/cm"/>
          <inkml:channelProperty channel="Y" name="resolution" value="39.58763" units="1/cm"/>
        </inkml:channelProperties>
      </inkml:inkSource>
      <inkml:timestamp xml:id="ts0" timeString="2020-09-01T04:38:39.664"/>
    </inkml:context>
    <inkml:brush xml:id="br0">
      <inkml:brushProperty name="width" value="0.05292" units="cm"/>
      <inkml:brushProperty name="height" value="0.05292" units="cm"/>
      <inkml:brushProperty name="color" value="#FF0000"/>
    </inkml:brush>
  </inkml:definitions>
  <inkml:trace contextRef="#ctx0" brushRef="#br0">13785 12036,'-18'-18</inkml:trace>
</inkml:ink>
</file>

<file path=ppt/ink/ink30.xml><?xml version="1.0" encoding="utf-8"?>
<inkml:ink xmlns:inkml="http://www.w3.org/2003/InkML">
  <inkml:definitions>
    <inkml:context xml:id="ctx0">
      <inkml:inkSource xml:id="inkSrc0">
        <inkml:traceFormat>
          <inkml:channel name="X" type="integer" max="1920" units="cm"/>
          <inkml:channel name="Y" type="integer" max="1080" units="cm"/>
        </inkml:traceFormat>
        <inkml:channelProperties>
          <inkml:channelProperty channel="X" name="resolution" value="55.78152" units="1/cm"/>
          <inkml:channelProperty channel="Y" name="resolution" value="55.81395" units="1/cm"/>
        </inkml:channelProperties>
      </inkml:inkSource>
      <inkml:timestamp xml:id="ts0" timeString="2020-09-07T06:36:47.047"/>
    </inkml:context>
    <inkml:brush xml:id="br0">
      <inkml:brushProperty name="width" value="0.05292" units="cm"/>
      <inkml:brushProperty name="height" value="0.05292" units="cm"/>
      <inkml:brushProperty name="color" value="#7030A0"/>
    </inkml:brush>
    <inkml:context xml:id="ctx1">
      <inkml:inkSource xml:id="inkSrc86">
        <inkml:traceFormat>
          <inkml:channel name="X" type="integer" max="1366" units="cm"/>
          <inkml:channel name="Y" type="integer" max="768" units="cm"/>
        </inkml:traceFormat>
        <inkml:channelProperties>
          <inkml:channelProperty channel="X" name="resolution" value="39.7093" units="1/cm"/>
          <inkml:channelProperty channel="Y" name="resolution" value="39.58763" units="1/cm"/>
        </inkml:channelProperties>
      </inkml:inkSource>
      <inkml:timestamp xml:id="ts1" timeString="2020-09-07T06:40:09.020"/>
    </inkml:context>
  </inkml:definitions>
  <inkml:trace contextRef="#ctx0" brushRef="#br0">3653 7435,'0'0,"0"0,0 0,0 0,0 0,0 0,0 0,0 0,0 0,0 0,0 0,0 0,13 26,1 14,-1 26,0 13,0-12,0 12,-13-13,0 0,14-13,-14 0,0 0,0-27,0 1,0-1,0-12,0-1,0 0,0-13,13-13,0-14,0 14</inkml:trace>
  <inkml:trace contextRef="#ctx0" brushRef="#br0" timeOffset="610.3099">3997 7527,'0'0,"0"0,0 0,0 0,0 0,0 0,-13 53,13 13,-13-13,13 14,0-1,0-13,13 0,-13-14,13 1,0-14,1 1,-1-1,13-13,-12 1,12-14,1 0,12-14,-12 1,-1 0,1-13,-14-1,0 1,0-1,1 1,-14-14,0 14,0-14,-14 13,14 1,-13 0,0-1,-14 1,1-1,-1 1,1 12,0 1,-1 0,14 0,-14 13,14-13,0 13</inkml:trace>
  <inkml:trace contextRef="#ctx0" brushRef="#br0" timeOffset="3014.6782">4460 7501,'0'0,"0"0,0 0,0 0,0 0,0 0,0 0,0 0,0 0,0 0,0 0,0 0,0 0,27 53,-1 0,1-14,-14 14,0 0,14 0,-14-13,-13-14,13 1,0-1,-13 1,0-14,14 0,-14-13,0 0,13 0,-13-13,0-13,13-1,-13 14,13-14,-13 1,14 13,-14 13,13-14,-13 28,13-1,0 0,1 0,-1 1,0-1,0 0,-13 0,14-13,-1 0,0 14,0-14,0-14,1 14,-14-13,13 0,-13 0,0-14,0-13,-13-12,-1 12,1-13,13 13,0-13,-13 14,13-1,13 0,0 14,-13-1,0 14</inkml:trace>
  <inkml:trace contextRef="#ctx0" brushRef="#br0" timeOffset="4772.0234">5241 7395,'0'0,"0"0,0 0,0 0,0 0,0 0,0 0,0 0,0 0,0 0,-13 40,13 13,0 13,0-13,0 13,0 0,0 0,0 0,0 14,0-1,0 14,-13 13,13-14,0 14,0-13,0-1,0 1,-13-1,13 1,0-14,0 1,0 12,0-12,13-1,-13 14,0-14,0 14,0-14,0 0,0 1,0-1,0 14,0-1,13 1,-13-14,0 1,0-1,0 14,0-14,0 0,0 1,0-27,0 13,0-13,0 13,0 0,0-13,0 13,13-13,-13 0,0 13,0-13,14 0,-14 13,0-13,13 40,0-1,0-12,-13-14,13-13,-13 0,14-14,-14 1,0-14,0 1,13-1,-13-12,0-1,0 0,0 0,0 1,-13-14,13 13,0-13,0-13,-14-14,14 14,0 13</inkml:trace>
  <inkml:trace contextRef="#ctx0" brushRef="#br0" timeOffset="6032.3072">5652 7620,'0'0,"0"0,0 0,0 0,0 0,0 0,0 0,0 0,0 0,0-26,0-1,0-13,0 14,0-1,13 1,-13 13,13 0,0-1,1 14,-1 0,0 14,13-1,-12 13,-1 14,-13-14,0 27,-13-13,-1 13,1-13,0-1,-13 1,12 0,1-27,0 13,0-12,-1 12,14-26,0 13,0 1,14-14,12 0,14 0,-1-14,1 1,0 0,0 0,-1-1,-12 1,-1 0,1-14</inkml:trace>
  <inkml:trace contextRef="#ctx0" brushRef="#br0" timeOffset="6497.9032">6062 7474,'0'0,"0"0,0 0,0 0,0 0,0 0,0 27,0-1,0 1,0-14,13 14,-13-27,0 13,13 0,1-13,-1 0,0 0,0 0,14 13,-14 0,14 1,-14-1,0 13,0 14,0-13,-13 12,0 1,-13-14,0 14,-13-13,12-1,14-26,-13 0,13 0</inkml:trace>
  <inkml:trace contextRef="#ctx0" brushRef="#br0" timeOffset="6763.5828">6049 7594,'0'0,"0"0,0 0,0 0,0 0,0 0,0 0,0 0,39-40,1 13,-13 14,-14 0,-13 0,13 13,-13-14</inkml:trace>
  <inkml:trace contextRef="#ctx0" brushRef="#br0" timeOffset="7479.2848">6552 7355,'0'0,"0"0,0 0,0 0,0 0,0 0,0 40,0 13,13 13,-13 0,0-13,13 0,-13-26,13 12,-13-25,14 12,-14-13,13-13,0-13,14-13,-14-14,0 0,13 0,-12 14,-1 0,0 12,0 14,1-13,-1 26,0 1,0-1,14 13,-14-13,0 1,1-1,-14 0,13 0,0-13,0 0,0 0,-13-13,14-13,-1-1,-13-12,0-1,0 0,0-13,0 14,0-1,0 0,0 1,13 12,-13 14</inkml:trace>
  <inkml:trace contextRef="#ctx0" brushRef="#br0" timeOffset="8237.1971">7372 7250,'0'0,"0"0,0 0,0 0,0 0,0 0,0 0,0 0,0 0,0 26,0 27,0 26,0 27,0 0,0 0,0 13,13-13,-13 13,0 0,14 13,-14-13,0-13,13 13,-13 0,0-13,13 13,0-13,1 26,-1-13,0 14,0-14,1-14,-1 1,13 0,-12 0,12 0,0-14,1 1,13 0,-27-1,13 1,-12-1,-1 1,0-14,0 1,-13 12,14-12,-14 12,13-12,-13-14,13-13,-13-14,13 1,-13 13,0-26,13 12,-13-26,0 14,0-1,0-12,0-1,0 0,0-26,0 0,0-1,0 14</inkml:trace>
  <inkml:trace contextRef="#ctx0" brushRef="#br0" timeOffset="9032.8671">7875 7382,'0'0,"0"0,0 0,0 0,0 0,0 0,0 0,0 0,-13 26,0 1,13-1,-14 1,14-14,0 0,14 0,-14 1,13-14,0 13,0-13,1 13,-1 0,13 1,-12-1,12 13,-13 1,1 12,-1-12,-13 26,0-14,0 1,-13 0,-1-14,1 14,-13-27,12 0,1 1,13-14,0 0,-13 0,13 0</inkml:trace>
  <inkml:trace contextRef="#ctx0" brushRef="#br0" timeOffset="9845.8954">7796 7474,'0'0,"0"0,0 0,0 0,0 0,0 0,0 0,0 0,26-26,14 0,-14-1,14 1,-13 12,12 1,-12-13,-1 13,1-1,-27 14,13 0,13 0,-12-13,12 26,-13-13,1 0,-1 14,-13-14,13 0,-13 13,0-13,13 0,-13 0,0 13,0 0,0 0,0 14,0 13,0 12,0 1,-13 0,13 0,0 0,0-13,0-14,0 1,13-1,-13-13,27-13,-14 0,14-13,-1 0,-13-13,14-14,-14 0,0 0,0 14,-13-14,0 14,0-1,-13 1,0-1,-14 1,1 13,13 0,0-1,-1 1,1 13,0-13,13 0,13-1,-13 14,0-13</inkml:trace>
  <inkml:trace contextRef="#ctx0" brushRef="#br0" timeOffset="10442.354">8590 7303,'0'0,"0"0,0 0,0 0,0 0,0 0,0 52,13 1,-13 13,0-13,0-13,13-13,-13-1,0 0,0-12,14-1,-14 0,13-13,-13 0,13 0,-13-13,13 13,-13-13,14 13,-14 0,0-14,0 14,13 0,-13 0,13 14,-13-14,13 0,14 0,-14 0,13-14,1 1,-1 13,1-13,-1-13,1-1,-1 1,-12-14,-1 13,0-12,-13-1,0 0,0 14,0 0,0 12,13-12</inkml:trace>
  <inkml:trace contextRef="#ctx0" brushRef="#br0" timeOffset="11258.2814">9133 7104,'0'0,"0"0,0 0,0 0,0 0,0 0,0 0,0 0,0 40,13-1,13 14,-12 14,-1-15,0 15,0-1,0 0,-13 13,14 27,-1 0,-13-13,0 12,0 1,-13 0,13 0,0 0,0 0,0-1,13 14,0 0,0 1,1 25,-1-13,0-13,0 0,1 1,-14-15,13 14,0-13,-13-13,13-1,-13 1,14 0,-1-1,-13 1,13-1,-13 1,13 0,-13-1,13-26,-13-13,0 0,14 0,-14-13,13 13,-13-27,13 1,-13-1,13-13,1 1,-1-28,0 14,-13 14</inkml:trace>
  <inkml:trace contextRef="#ctx0" brushRef="#br0" timeOffset="11854.928">9808 7236,'0'0,"0"0,0 0,13 40,0 13,-13 0,13 13,1-13,-1 0,0 0,-13-27,13 1,-13-14,0 0,13-13,-13-13,0-14</inkml:trace>
  <inkml:trace contextRef="#ctx0" brushRef="#br0" timeOffset="12164.339">9530 7316,'0'0,"0"0,0 0,0 0,0 0,53-13,0-14,-1 1,1 12,0-25,0 12,-13 1,0-1,13-12,-14 25</inkml:trace>
  <inkml:trace contextRef="#ctx0" brushRef="#br0" timeOffset="12707.1936">10311 7223,'0'0,"0"0,0 0,0 0,0 0,-40 27,13 12,1 1,-1 13,14 0,13 0,13 13,1-13,12 0,-13-27,14 14,-1-27,1 0,-1-13,-13-13,14 0,-14-14,14-12,-27-1,0-13,0-13,-14 13,1 13,0 1,0-1,-14 14,14 12,-13 1,-1 13,14 0,-14 13,27-26</inkml:trace>
  <inkml:trace contextRef="#ctx0" brushRef="#br0" timeOffset="13050.2739">10628 6945,'0'0,"0"0,0 0,0 0,0 0,0 0,0 53,0 13,0 14,13-1,1 1,-1-1,0-13,0 0,1-13,-1-13,-13-1,13-25,-13-1,0 0</inkml:trace>
  <inkml:trace contextRef="#ctx0" brushRef="#br0" timeOffset="13264.9054">10549 7422,'0'0,"0"0,0 0,0 0,40-14,-1 14,-26-13,1 13,-14 0</inkml:trace>
  <inkml:trace contextRef="#ctx0" brushRef="#br0" timeOffset="13892.4985">11250 7329,'0'0,"0"0,0 0,0 0,0 0,0 0,0 0,0 0,0 0,0 0,-26-13,-14 0,14 13,-14 13,13 0,1 13,13 14,26-13,0 12,0-12,14-14,-1-13,1 0,-1-13,14-1,0-12,-14 0,14-1,-27-13,14 14,-27 13,13 0,-13-1,0 14,-13 0,13 14,-14 12,1 0,13 14,0 0,0-1,0 1,13 0,1 0,-1-14,0-13,14 14,-1-41,-13 1,14 0,-14-13</inkml:trace>
  <inkml:trace contextRef="#ctx0" brushRef="#br0" timeOffset="14144.0092">11528 6892,'0'0,"0"0,0 0,0 0,0 0,0 0,0 0,0 0,0 0,13 53,1 0,-1 27,0-1,0-13,1 14,-1-14,0 13,14-13</inkml:trace>
  <inkml:trace contextRef="#ctx0" brushRef="#br0" timeOffset="15933.6876">1946 8520,'0'0,"0"0,0 0,0 0,0 0,0 0,39 0,1 13,0-13,13 13,13 0,0-13,0 0,0 14,27-14,0 0,-1 0,1 0,13-14,0 14,-14 0,14-13,-13 13,13 0,0 0,0-13,0 13,13 0,-13 0,-1 0,1 0,13 0,-13 0,13 0,1 0,-1-13,-13 13,13 0,0 0,0 0,0 0,0-14,0 14,0 0,0 0,14 0,-14-13,0 13,0 0,0-13,0 13,1-13,-15 13,15-14,-15 1,15 13,-15-13,1 0,13 0,1-1,-1 1,0 0,0 0,0-1,-13 1,26 13,-13-13,1 0,-1-1,0 1,0 0,0 0,13 0,-12-1,12 1,0 13,-13-13,14 0,-14 13,0-14,0 1,0-13,-13-1,13 14,0 0,-13-14,13 14,0 0,1 0,-1-1,0 14,0-13,-13 0,0 0,0 13,-1-13,-25-1,-14 14,-13-13,-13 13,-1-13,1 13,-13 0,-14 0,0 0,-13 0,13 13,-13-13,14 0</inkml:trace>
  <inkml:trace contextRef="#ctx0" brushRef="#br0" timeOffset="17581.551">3190 7488,'0'0,"0"0,0 0,0 0,0 0,0 0,0 0,0 0,0 0,0 0,0 0,0 0,0 0,0 0,0 0,0 0,13 53,13 13,14 26,-13 1,-1 13,1 13,-1 0,1 0,-1 13,0-13,1 14,13-14,-14 13,-13-13,14 13,-14-13,14 0,-14 1,0-1,14-14,-14 15,13-1,-13-14,14 14,-14-26,0 26,1-13,12 0,-13 0,1-1,-1 1,0 0,0 0,1 0,-1-14,-13 1,13-14,-13-26,0-13,0 13,0 0,0-13,0 12,0-12,13 13,-13-13,0-1,0-12,0-1,0-12,0-1,0 0,0 0,0 0,0-13,0 0,0 14,0-14,0 0,0 0,13 13,-13-13,0 0,0 13,0 0,14 1,-14-1,13 13,-13-12,13-1,-13 13,0 1,13-1,-13-13,14 14,-1-14,13 0,-26-13</inkml:trace>
  <inkml:trace contextRef="#ctx0" brushRef="#br0" timeOffset="18882.823">1522 9856,'0'0,"0"0,0 0,0 0,0 0,0 0,0 0,0 0,0 0,0 0,0 0,13 13,27 0,13-13,13 13,14 1,25-1,15-13,12 0,0 0,14 0,-1-13,14-1,66 1,0 0,-13 0,-13 0,-1-1,1 1,-1 0,1 0,-1-1,-12 1,12 13,-13-13,14 13,-14 0,1-13,12 13,-13-14,14 1,-14 13,1-26,12 13,1-14,-1 14,-13-14,1 14,12-13,-12 12,-1-12,0 13,0-14,1 14,-14 0,13 0,-13-1,0 1,0 13,-13-13,0 0,-13-1,-1 1,-13 0,-26 0,0 0,0-1,0 1,0 0,-13 13,-1-13,-12-1,-14 1,-13 0,-27 13,14 0,-27-13,14 13,-14 0,-13 0</inkml:trace>
  <inkml:trace contextRef="#ctx0" brushRef="#br0" timeOffset="20123.9448">1456 11086,'0'0,"0"0,0 0,0 0,0 0,0 0,0 0,0 0,0 0,40 0,-1 0,41 0,-1 0,27 0,0 0,0-13,13 13,13-13,1 13,-1-14,14 1,-1 0,80 0,-26-14,12 14,-12 0,13 0,-14-1,14 1,0 0,0-14,-1 14,14 0,-13 0,0-14,0 14,0 0,-1-14,1 14,-13-13,12 12,1 1,0-13,-14 12,14 1,-13-13,-1 13,1-1,-1 1,1 0,-1-14,-12 1,12 13,1-27,-14 14,0 12,1-12,-1-1,0 14,-13 0,0-13,0 12,-13 1,13-13,0 12,0 1,1-13,-28 12,1 1,-14 0,-39 13,-27-13,-13 0,0 13,-14 0,-12-14,-14 14,0 0,1 0,-14 0,13 0,-13 0,0 0,0 0,0 0</inkml:trace>
  <inkml:trace contextRef="#ctx0" brushRef="#br0" timeOffset="30321.2571">4024 11245,'0'0,"0"0,0 0,0 0,0 0,0 0,0 0,0 0,0 0,0 0,0 0,0 0,0 0,0 0,0 0,0 0,13 26,-13 14,13 13,0 0,-13-14,14 1,-14 0,0-14,13 1,-13-1,0 1,0-14,13 13,-13 1,13-14,-13 0,0-13,0 0</inkml:trace>
  <inkml:trace contextRef="#ctx0" brushRef="#br0" timeOffset="30895.5842">4394 11165,'0'0,"0"0,0 0,0 0,0 0,0 0,0 0,0 0,0 40,0 0,0 13,0 13,0-13,0-14,0 1,0 0,13-14,-13 1,14-14,-1 0,13 0,1-13,13 0,-14-26,1 13,-1-27,0 0,-12 1,-14-14,13 26,-13 1,-13-1,13 14,0 0,-14 0,1-1,-13 1,-1 13,1-13,-1 0,14-14,0 1</inkml:trace>
  <inkml:trace contextRef="#ctx0" brushRef="#br0" timeOffset="31460.3482">4778 11073,'0'0,"0"0,0 0,0 0,0 0,0 0,0 0,0 0,0 40,0 26,0 0,0 13,13-26,-13 13,14-26,-14 0,13-14,-13 1,13-14,0 0,0 0,1-13,12-13,-13 0,14-14,-27-12,13-1,-13 0,0 1,0 12,0 1,-13-1,13 1,0 12,-13 1,13-13,-14 13,-12-14,-1-13,1 1,26 39</inkml:trace>
  <inkml:trace contextRef="#ctx0" brushRef="#br0" timeOffset="52735.4">3997 8744,'0'0,"0"0,0 0,0 0,0 0,0 0,0 0,0 0,0 0,0 0,0 0,0 0,13 27,-13 13,0-1,0 1,0 0,0-14,0 14,0-14,0 1,0 12,-13-12,13-1,0 1,0-1,0 1,-13-1,13-13,0 1,0-14,0 13,13-13,-13 0,0 0</inkml:trace>
  <inkml:trace contextRef="#ctx0" brushRef="#br0" timeOffset="53347.441">4394 8612,'0'0,"0"0,0 0,0 0,0 0,0 0,0 0,0 27,0 12,-13 14,0 0,0 0,-1-13,14-14,-13 1,13-1,0-13,-13 1,13-14,13 13,-13-13,13 0,14-13,-14 13,0-14,14 14,-14 0,13 0,1 14,-1-1,1 13,-1 1,1-1,-14 14,0 0,-13-1,0-12,0 12,-13-12,0-1,13-12,-13 12,-1-26,1 13,-13-13,12 13</inkml:trace>
  <inkml:trace contextRef="#ctx0" brushRef="#br0" timeOffset="53693.0556">4368 8731,'0'0,"0"0,0 0,0 0,0 0,0 0,0 0,0 0,39-13,1 0,13-14,0 14,0 0,-27 0,1-1,-14 14,-13 0</inkml:trace>
  <inkml:trace contextRef="#ctx0" brushRef="#br0" timeOffset="55359.5139">834 9115,'0'0,"0"0,0 0,0 0,0 0,0 0,0 0,0 0,0 0,0 0,0 0,0 0,0 0,0 0,0 0,0 0,0 40,13 13,0-1,1 1,-1 0,-13-26,0-1,0 1,13-14,-13 0,0 0,0-13,0-13,-13 0,13 0,0-14,0 1,-13-1,13 1,0-1,-14 14,14-13,0 12,0 1,0-13,14-1,12-12,-13-1,14 0,-1 14,1-14,-1 27,1-14,-1 14,-13 13,14 0,-1 13,-13 1,1 12,-1 1,-13 12,0-12,-13 12,-1 1,1 0,-13-1,-1 1,1-13,-1 12,1-26,13 14,-1-14,1 0,0 1,0-14,13 0</inkml:trace>
  <inkml:trace contextRef="#ctx0" brushRef="#br0" timeOffset="55982.9066">1416 9128,'0'0,"0"0,0 0,0 0,0 0,0 0,0 0,0 0,0 0,0 0,0 0,0 0,40-26,-27-1,14 1,-14 13,0-1,0 1,-13 0,0 13,0-13,0 13,-13 0,0 13,0 0,-1 14,1-14,0 13,0 14,-1-14,14 1,0-1,0 1,0 12,14-12,-14-1,13 1,0-14,14 0,12-13,-12 0,-14 0,27-26,-27 26,-13-13,53-40,0-13</inkml:trace>
  <inkml:trace contextRef="#ctx0" brushRef="#br0" timeOffset="56339.5484">1919 8718,'0'0,"0"0,0 0,0 0,0 0,0 0,0 0,0 0,0 0,0 0,0 0,0 0,-13 53,13 0,-13 0,13 0,0 0,0 0,0-1,0 1,0 0,0 0,0 0,-14 13,14-13,0 0,-13-13,13-1,0-12,-13-1,13-12,0-14</inkml:trace>
  <inkml:trace contextRef="#ctx0" brushRef="#br0" timeOffset="56613.8181">1641 9274,'0'0,"0"0,0 0,0 0,0 0,0 0,0 0,0 0,27-14,12 1,1 0,-13-13,12-1,-25 27,-14-13,13 13,-13 0</inkml:trace>
  <inkml:trace contextRef="#ctx0" brushRef="#br0" timeOffset="57107.6396">2157 9181,'0'0,"0"0,0 0,0 0,0 0,0 0,0 0,0 0,0 0,0 0,14-40,-1 14,0-1,0 14,1-13,-14 26,0-13,0 13,0 0,-14 0,14 26,-13-13,0 0,13 14,-13-1,13 1,0-14,0 14,0-1,13-13,0 14,0-14,1-13,-1 13,-13-13,13 0</inkml:trace>
  <inkml:trace contextRef="#ctx0" brushRef="#br0" timeOffset="57450.084">2462 8930,'0'0,"0"0,0 0,0 0,0 0,0 0,-27 53,14 0,0-1,0-12,-1 0,14-14,0 1,0-1,14 1,-1-14,0 13,14-12,12-14,1 0,-40 0,0 0</inkml:trace>
  <inkml:trace contextRef="#ctx0" brushRef="#br0" timeOffset="58041.098">2674 8652,'0'0,"0"0,0 0,0 0,0 0,0 0,0 40,13 12,-13 1,0 14,13-15,-13 15,0-14,0-14,0 1,13-14,-13 14,0-27,0 14,0-14,0 0,0 0,0-13,0 0,0 0,0 0,0-13,14 0,-1 0,-13 0,13-1,-13 1,13 0,0 13,1 0,-1 0,0 0,14 13,-1 0,1 1,-1-1,-13 0,14 0,-14 0,0 1,0 12,-13-13,0 14</inkml:trace>
  <inkml:trace contextRef="#ctx0" brushRef="#br0" timeOffset="58241.6063">2753 8903,'0'0,"0"0,0 0,0 0,0 0,0 0,0 0,0 0</inkml:trace>
  <inkml:trace contextRef="#ctx0" brushRef="#br0" timeOffset="58626.0667">2978 8943,'0'0,"0"0,0 0,0 0,0 0,0 0,0 0,13 26,14 14,-14-13,0-1,0 0,1 1,-14-14,13 0,-13 1,13-14,-13 0,0 13,0-26,13-1,-13 1,14-13,-14-1,0 1,0 13,0-1,0 14</inkml:trace>
  <inkml:trace contextRef="#ctx0" brushRef="#br0" timeOffset="59064.9656">3190 9128,'0'0,"0"0,0 0,0 0,0 0,0 0,0 0,0 0,0 0,0-40,0 14,13-14,-13 27,0-13,-13 12,13 14,-27 27,14-1,13 14,-13 0,0 13,13 0,0-1,0 1,13-13,13-27,27 0,0-26,13 0</inkml:trace>
  <inkml:trace contextRef="#ctx0" brushRef="#br0" timeOffset="60519.0435">1363 10239,'0'0,"0"0,0 0,0 0,0 0,0 0,0 0,0 0,0 0,0 0,0 0,14-26,-14-1,0 1,0 13,0-14,0 14,0 13,-14 0,1 27,13 12,-13 1,0 0,13 13,0-1,0-12,0 0,0-14,13 1,0-14,0 0,1 0,25-26,-12 13,12-26,1-1,-13-12,12-1,-12 13,-14-12,0 26,0-14,-13 14,0 13,0 0,0 0,0 0,0 0,0 0,0 0,14 0,-1 0,0 0,0 13,1-13,-1 13,0 14,0-1,14 1,-27 12,13 1,0 0,-13-14,14 1,-14-14,13 0,0-13,0-26,14-1,-14 1,13-14,14 14,-13-14,-1 0,1 1,-1 12,-13 14,0 0,-13-1,0 1,14 13,-14-13,0 13,0 13,-14 0,14 1,0 25,-13-12,13-14,0 13,0 1,0-14,0 14,0-14,13 0,1 0,12 1,-13-28,14 14,-14-26,0-1,1 1,-1-1,-13 1,0-14,0 14,-13-1,13 14,-14 0,1 0,0-1,0 14,13-13,0 13,0 0,0 0</inkml:trace>
  <inkml:trace contextRef="#ctx0" brushRef="#br0" timeOffset="60966.3066">2475 10200,'0'0,"0"0,0 0,0 0,0 0,0 0,-26 53,12-14,1 14,0-26,13 12,13-12,0-1,14 1,-1-14,1-13,-1-13,1 0,-14-14,13 1,-12-1,-1-13,-13 1,-13-1,13 14,-14-1,1 1,13 12,-13 1,0 13,13 0,-14 0,14-13</inkml:trace>
  <inkml:trace contextRef="#ctx0" brushRef="#br0" timeOffset="61624.8605">3044 9710,'0'0,"0"0,0 0,0 0,0 0,0 0,13 40,-13 26,14 0,-14 0,13 0,-13 1,13-28,-13 14,0-26,0-1,0 1,13-14,-13 0,0 0,0-13,0 14,0-14,0 0,0 0,0 0,0-14,0 14,-13 0,0-13,13 13,-27-13,14 13,-13 0,12 0,-12 0,13 0,-14 13,14-13,0 13,13 1,-13-14,13 13,0 0,0 0,13 0,0 1,0-1,1-13,12 13,-13-26,14 0,-1-27,1-13</inkml:trace>
  <inkml:trace contextRef="#ctx0" brushRef="#br0" timeOffset="62583.3535">754 8030,'0'0,"0"0,0 0,0 0,0 0,0 0,0 0,0 0,0 0,0 0,0 0,0 40,14 13,-1 0,-13 0,0-14,13 1,-13 0,0-14,0 1,0-1,13 0,-13-12,0-1,0-13,0 0,0 0</inkml:trace>
  <inkml:trace contextRef="#ctx0" brushRef="#br0" timeOffset="63135.7392">609 8096,'0'0,"0"0,0 0,0 0,0 0,0 0,0 0,40 0,-14-13,0 0,1 0,13-1,-14 1,1 13,-1 0,14 0,-14 0,1 0,12 0,-12 13,-1-13,1 14,-14-1,14 13,-14-13,0 14,0 13,-13-1,13-12,-26 12,13-12,-13-1,13 1,-13-1,0 1,-1-1,1-13,0 1,0-1,-1 0,1 0,0 1,13-14,0 0</inkml:trace>
  <inkml:trace contextRef="#ctx0" brushRef="#br0" timeOffset="64750.6309">556 10451,'0'0,"0"0,0 0,0 0,0 0,0 0,0 0,0 0,0 0,0 0,-53 27,13 12,14 1,-1 13,14-14,0 1,0 13,13-13,0 13,0-14,13 1,0 0,0-1,1-12,12-14,-13 0,0 14,1-27,-1 13,-13-13,13 0,0-13,14 0,-27-1,0 1,13 0,0-14,-13 14,14 0,-14 0,0 13,0-13,0 13,0-14,13 14,-13 0,0 0,0 0,0-13,0 13,13 0,-13-13,13 0,14-1,-14 1,13 13,1-13,-27 0,26 26,-12-13,12 13,-13 14,1-14,-1 27,0-14,0 14,1-1,-1 1,0-13,0-1,-13-13,13 14,-13-14,14 0,-14-13,0 0,0 0</inkml:trace>
  <inkml:trace contextRef="#ctx0" brushRef="#br0" timeOffset="69968.8237">4130 9895,'0'0,"0"0,0 0,0 0,0 0,-27 27,-13-1,14 14,-1 0,14 13,-13-14,12 1,1 0,0-14,13 1,-13-1,13-13,0 1,0-1,13 0,0 0,0-13,14 13,13-13,-1-13,1 13,0 0,-14 0,1 0,-1 0,-13 0,14 13,-14 1,-13-1,13 0,-13 14,0-14,-13 0,0 0,13 1,-13-1,-1-13,1 13,0-13,13 0,-13 0,-1-13,1 0,13-1,-13-12,13-1,0-12,-13-1,13 0,0 14,0-1,13 1,-13-1,0 14,0-13,0-1,0 1,0-1,0 1,13-1,-13 1,13 0,-13-1,14 1,-1 12</inkml:trace>
  <inkml:trace contextRef="#ctx0" brushRef="#br0" timeOffset="70615.827">4460 9962,'0'0,"0"0,0 0,0 0,0 0,0 0,0 0,-13 52,0 1,13 0,-13-13,13 0,0-14,0-13,0 14,0-14,0-13,13 0,0 0,0 0,14-13,-1 0,1 13,-1-14,1 14,12 0,-12 14,-14-14,14 26,-14-13,0 14,0-1,1 1,-14-1,0 1,0-1,-14 1,1-1,0 0,-14-12,1 12,-1-13,-12 1,12-1,27-13,-13 0</inkml:trace>
  <inkml:trace contextRef="#ctx0" brushRef="#br0" timeOffset="70998.4894">4407 9962,'0'0,"0"0,0 0,0 0,0 0,0 0,0 0,0 0,40-14,13 1,0-13,0 12,-13 1,-14 0,1 0,-1 0,-13 13,-13 0,0 0</inkml:trace>
  <inkml:trace contextRef="#ctx0" brushRef="#br0" timeOffset="79830.0547">5638 11113,'0'0,"0"0,0 0,0 0,0 0,0 0,0 0,0 0,0 0,0 0,27-14,13 1,26 0,-13 0,0-1,-27 1,14 0,-14 13,-12 0,12-13,-13 13,0 0,1 0,-14 13,13 0,-13 27,0 0,13 12,-13 15,0-15,-13 15,13-14,0-1,-13-12,13 0,0-14,-14 1,14-1,0-13,0 1,0-1,0 0,14 0,-14 1,0-14,0 13</inkml:trace>
  <inkml:trace contextRef="#ctx0" brushRef="#br0" timeOffset="80229.1114">5652 11549,'0'0,"0"0,0 0,0 0,0 0,0 0,39-13,27 0,1-14,-1-13,13-12,14-1,-40 13,13 13,-13 1,-13 0,-1 12,-25 1,12 0,-13 0,1 13,-1-14,-13-12,13 13,-13 13</inkml:trace>
  <inkml:trace contextRef="#ctx0" brushRef="#br0" timeOffset="80839.9114">6525 10954,'0'0,"0"0,0 0,0 0,0 0,0 0,0 0,0 0,-13 53,0 13,-1-13,1 13,13-13,-13 0,13-14,0 14,0 0,13-13,-13 0,13-1,14 1,-14-14,27-12,0-14,-14 0,14 0,-1-14,-12 1,-1-13,-12-1,-1 1,0-27,-13 13,0-26,-13 13,-14 0,14 0,-13 0,-1 14,1-1,13 0,-1 14,1 13,0-1,-14 1,14 0,0 13,0-13,-1 13,14 0</inkml:trace>
  <inkml:trace contextRef="#ctx0" brushRef="#br0" timeOffset="94486.1793">5705 8784,'0'0,"0"0,0 0,0 0,0 0,0 0,0 0,0 0,39 0,1 0,0 0,-1-13,1 13,-13-13,12-1,1 1,-14 0,14 13,-13-13,-1 0,1 13,-14-14,13 14,-12 0,-14 0,13 14,-13-1,0 13,0 1,0 26,0 13,-13-13,13 13,-14-13,14-14,-13 14,13-26,0-1,-13-12,13 12,0-13,0 0,-13 1,13-14,0 13,0-13,0 13,0-13</inkml:trace>
  <inkml:trace contextRef="#ctx0" brushRef="#br0" timeOffset="94912.8864">5890 9128,'0'0,"0"0,0 0,0 0,0 0,0 0,0 0,0 0,26-26,14-1,26-12,-13-1,13 13,-13 1,13-1,-26 1,13 13,-26 13,-1-13,-13 13,14-14,-14 1</inkml:trace>
  <inkml:trace contextRef="#ctx0" brushRef="#br0" timeOffset="98953.3624">5890 9790,'0'0,"0"0,0 0,0 0,0 0,0 0,0 0,0 0,0 0,0 0,0 0,0 0,0 0,0 0,0 0,0 0,0 0,0 0,0 0,0 0,0 0,0 0,0 0,-13 26,-1 14,1-14,0 14,0 0,-1-1,14 1,0 0,-13 13,13-14,0 1,0-14,13 14,-13-13,14-1,-14 0,13 1,0-14,14 14,-14-14,0 0,14 0,-1-13,-13 14,14-14,-14 0,0 0,14 0,-14 0,0-14,0 1,1 13,-1-13,0 13,-13-13,13-1,-13 1,0 13,0-13,0 13,0-13,0-1,-13 14,0-13,0 0,-1 0,-12 0,13-1,-1 1,-12 0,13 13,0-13,-1 13,1 0,13 0,-13 0,0 0,-1 13,1 0,0 0,0 14,-1-14,1 0,0 0,13-13,0 14,0-14,13 0,0 0</inkml:trace>
  <inkml:trace contextRef="#ctx0" brushRef="#br0" timeOffset="99927.7419">6459 9882,'0'0,"0"0,0 0,0 0,0 0,0 0,0 0,0 0,0 0,0 0,0 0,0 0,0 0,0 0,0 0,0 0,0 0,0 0,0 0,0 0,0 0,0 0,0 0,0 0,0 0,0 0,0 0,0 0,0 0,0 0,0 0,0 0,0 0,0 0,13 40,-13 0,0-1,0 1,0-14,-13 1,13-1,-13 1,13-14,-13 0,13 0,0-13,0 14,0-14,0 0,0 0,0 0,0 0,0 0,13 0,0-14,13 14,-12 0,12-13,1 13,-1 0,1 0,-1 13,1-13,-1 14,-13-14,0 13,1 0,-14 0,0 14,0-14,-14 14,1-14,-13 13,-1 1,1-1,13-13,-14 14,1-14,-14 0,13 1,1-14,26 0,0 0</inkml:trace>
  <inkml:trace contextRef="#ctx0" brushRef="#br0" timeOffset="105490.4656">8219 10941,'0'0,"0"0,0 0,0 0,0 0,0 0,0 0</inkml:trace>
  <inkml:trace contextRef="#ctx0" brushRef="#br0" timeOffset="106359.3747">8219 10941,'0'0,"0"0,0 0,0 0,0 0,0 0,0 0,0 0,0 0,0 0,0 0,0 0,0 0,0 0,0 0,0 0,0 0,27-27,-1 1,1-1,12 14,1-14,-13 27,12 0,-12 0,-14 0,14 14,-14-1,0 0,-13 0,0 1,-13 12,0 1,-14-1,1 0,-1 1,-13-1,1 1,12-1,1-12,13 12,-14-13,14 0,0 1,13-1,-14 0,1-13,13 0,0 0,13 0,1-13,12 13,1-13,12-1,-12 1,12 13,1-13,-13 13,-1 0,1 13,-1-13,-13 13,0 14,1-1,-14 1,0 12,0 1,-14 13,-12-13,0-1,-1 1,-13 0,1-14,12 14,-13-27,14 14,0-27,12 0,-12 0,13-14,-1 1,1-13,0 13,13 13</inkml:trace>
  <inkml:trace contextRef="#ctx0" brushRef="#br0" timeOffset="106987.4114">8749 10808,'0'0,"0"0,0 0,0 0,0 0,0 0,0 0,0 0,-27 40,14 13,0 0,0 13,-1 0,14-13,-13 13,13 0,0-13,0 0,0 0,0-13,13-14,-13 1,14-1,12 1,-13-14,14 0,12 0,-12-13,-1 0,1-13,-1 0,1-14,-14-12,14-14,-14 0,-13 0,13-13,-13 0,0-1,0 15,0-1,0 0,-13 13,13 14,-13-1,-1 1,14 12,-26 1,-14 0,14 0,-1-1,27 1</inkml:trace>
  <inkml:trace contextRef="#ctx0" brushRef="#br0" timeOffset="110962.3589">7902 8573,'0'0,"0"0,0 0,0 0,0 0,0 0,0 0,0 0,0 0,0 0,0 0,0 0,0 0,0 0,0 0,0 0,0 0,26-14,14 14,0-13,-1 0,-12 13,12-13,-12 13,-1 0,1 0,-1 0,1 13,-14 0,0 0,-13 14,0-1,-13 14,13-14,-13 14,0-14,-1 1,1-1,-13 1,12-14,1 0,-13 1,12-1,1 0,13-13,-13 13,13-13,0 0,0-13,13 13,14-13,-14 0,13-1,14 1,0 0,0 0,-1 13,1-14,-14 14,1 0,-1 14,1-14,-14 0,0 13,1 0,-14 14,0-1,-14 14,-12-1,-14 1,0 0,1-1,-14 1,13 0,-13-27,13 14,14-27,-14 13,14-13,26 0</inkml:trace>
  <inkml:trace contextRef="#ctx0" brushRef="#br0" timeOffset="113358.4937">7968 9816,'0'0,"0"0,0 0,0 0,0 0,0 0,0 0,0 0,0 0,0 0,0 0,0 0,0 0,0 0,0 0,0 0,0 0,0 0,0 0,0 0,0 0,0 0,0 0,-13-40,26 14,-13-14,13 14,0 13,14-1,-1 1,1 26,-1-13,-13 27,14-14,-14 13,-13 1,13 13,-13-1,-13 1,0 0,0 13,-27-14,13 1,-12 0,-1-1,14 1,-14-27,13 14,14-14,-13-13,12 13,1-13,0-13,13 13,-13-13,13-1,13-12,0 13,14-14,-1 1,1 13,-1 13,1 0,-1 13,1 13,-1 1,0 12,1-12,-14 13,0-14,1-13,-1 1,0-1,0-13,14 0,-1-27,14 14,-13 0,-27 13</inkml:trace>
  <inkml:trace contextRef="#ctx0" brushRef="#br0" timeOffset="113952.502">8312 9657,'0'0,"0"0,0 0,0 0,0 0,0 0,0 0,0 0,0 0,0 0,0 0,0 0,40-13,-14 13,14 0,-14-13,-12 13,12 0,-13 0,1 0,12 0,-13 13,0 14,1 12,-14 1,13 13,-13 13,13-13,-13 0,0 0,0 0,0-14,0 1,0-14,0-12,0 12,0-13,0-13,0 14,0-14,0-14,0 14,0-13,0 0</inkml:trace>
  <inkml:trace contextRef="#ctx0" brushRef="#br0" timeOffset="114315.553">8259 10001,'0'0,"0"0,0 0,0 0,0 0,0 0,0 0,0 0,40 0,-1-13,14 0,0-14,14 1,-1 13,-13-14,0 14,-14 0,1 0,-14-1,-12 14,-1-13</inkml:trace>
  <inkml:trace contextRef="#ctx0" brushRef="#br0" timeOffset="129619.9453">9887 8506,'0'0,"0"0,0 0,0 0,0 0,0 0,0 0,0 0,0 0,0 0,0 0,0 0,0 0,0 0,0 0,0 0,0 0,0 0,0 0,0 0,0 0,0-26,13-1,0-12,1 12,12 1,1 13,-1-1,14 14,-27 14,14-1,-14 0,0 14,-13 12,0-12,-13 12,-14 1,1 0,-1 13,-12-14,12 1,-13 0,14-14,-14 1,14-1,-1 1,14-14,0 0,0-13,13 13,13-13,13 0,14-13,0 0,-1 13,14-13,0-1,0 1,-13 13,0-13,-14 0,1 13,-14-14,0 14,0 0,-13 0</inkml:trace>
  <inkml:trace contextRef="#ctx0" brushRef="#br0" timeOffset="130146.5154">10496 8321,'0'0,"0"0,0 0,0 0,0 0,0 0,0 0,0 27,-13-14,13 13,13-12,-13 12,13-13,0-13,1 13,12-13,-13 14,14-14,-1 0,1 13,-14-13,0 13,14 0,-14 14,-13-14,13 14,-13 12,0 1,0 0,-26-1,-1 1,-13 0,14-1,-14-12,1-14,-1 0,0-13,14 0</inkml:trace>
  <inkml:trace contextRef="#ctx0" brushRef="#br0" timeOffset="130464.3832">10443 8334,'0'0,"0"0,0 0,0 0,66-26,0 13,0-14,40-12,-13 12,0 1,-40-1,0 1,-14 12,-12 1,-1 13,-13-13</inkml:trace>
  <inkml:trace contextRef="#ctx0" brushRef="#br0" timeOffset="133424.892">9887 9459,'0'0,"0"0,0 0,0 0,0 0,0 0,0 40,0 26,0 0,0 0,0 0,0 0,0 0,0-13,-13 0,13-26,0-1,0-13,13 1,-13-14,0 0,0-14</inkml:trace>
  <inkml:trace contextRef="#ctx0" brushRef="#br0" timeOffset="133907.9643">10125 9604,'0'0,"0"0,0 0,0 0,0 0,0 0,0 0,0 0,0 0,40-13,-14 0,14-14,-13 14,-1 0,1 0,-1 13,-13 0,0 0,1 13,-1 13,0 14,-13 0,0 0,-13-1,0 14,13-13,-14 13,1-14,13-12,-13-1,13 1,0-27,0 13</inkml:trace>
  <inkml:trace contextRef="#ctx0" brushRef="#br0" timeOffset="134230.0509">10046 9829,'0'0,"0"0,0 0,0 0,0 0,0 0,53-13,0 0,0-14,13 1,-13-1,13 1,-26 0,13 12,-27 1,1 13,-1-13,1 0,-14-1</inkml:trace>
  <inkml:trace contextRef="#ctx0" brushRef="#br0" timeOffset="134800.6451">10747 9485,'0'0,"0"0,0 0,0 0,0 0,0 27,0 12,-13-12,13-1,0 1,0-14,0 0,0 1,0-1,0-13,0 0,13 0,1-13,12 13,14-14,-1 1,1 13,0 0,-14 0,14 0,-27 0,14 13,-14 14,0-14,0 13,-13 1,0 13,-13-14,0 14,-13-1,-1-12,1 13,-14-14,13 0,1-26,-1 0,14-13,0 0</inkml:trace>
  <inkml:trace contextRef="#ctx0" brushRef="#br0" timeOffset="135019.7478">10919 9379,'0'0,"0"0,0 0,53-13,40-13,-67 26,1-13,-14-1,0 14</inkml:trace>
  <inkml:trace contextRef="#ctx0" brushRef="#br0" timeOffset="135827.728">9927 10663,'0'0,"0"0,0 0,0 0,0 0,0 0,0 0,0 0,0 0,0 0,0 0,26 0,1-14,12 14,-12 0,26 0,-14 27,-12-14,13 27,-27-14,13 14,-12-14,-14 14,0 0,-27 0,14-14,-14 14,1-14,13-13,-1 14,-12-14,13 0,13 1,-13-14,13 13,0-13,13 0,13-13,1 13,12-14,-12 1,13 0,-14 13,-13-13,14-1,-1-12,-13-1</inkml:trace>
  <inkml:trace contextRef="#ctx0" brushRef="#br0" timeOffset="136342.4199">10668 10544,'0'0,"0"0,0 0,0 0,0 0,-27 53,1-1,13 15,-14-14,27-1,-13 1,13-13,0 0,13-14,1 1,12-14,-13 0,14 0,-1-13,1-13,12 0,-12 0,-1-14,1 1,-1-14,-13 14,1-14,-28-13,1 13,0-13,-13 0,-14 14,13 12,-12 1,-1 13,0 13,1 0,12 13,-13 0,40-13</inkml:trace>
  <inkml:trace contextRef="#ctx0" brushRef="#br0" timeOffset="136897.175">11131 10438,'0'0,"0"0,0 0,0 0,0 0,0 0,-40 66,1 0,12 0,14 0,0 1,13-1,0-13,0-14,26 1,-12 0,12-14,14 1,-1-27,1 13,13-26,-13 13,-1-27,1 14,-13-14,-1-12,-13-1,1 0,-1-13,-26 1,13-1,-14 13,-12-13,13 13,-14 1,1 12,-14 14,-13-13,13 26,40-14</inkml:trace>
  <inkml:trace contextRef="#ctx0" brushRef="#br0" timeOffset="175480.3062">14202 7461,'0'0,"0"0,0 0,0 0,0 0,0 0,0 0,0 0,0 0,0 0,0 0,0 0,0 0,0 0,-40 13,0 1,1 12,-1 1,0 12,1-12,12 12,14 1,0 0,-1-14,14 14,14-27,-1 0,0 1,0-28,14 1,13-26,-14-1,14 0,-14-13,1 14,-1-14,1 26,-14 1,-13 12,13 1,0 0,-13 13,0 13,14 0,-14 27,0 0,13 0,-13 12,13-12,-13 0,13 0,-13-14,13-13,-13 0,14-26,12 0,-13 0,-13 13</inkml:trace>
  <inkml:trace contextRef="#ctx0" brushRef="#br0" timeOffset="175738.2649">14493 7170,'0'0,"0"0,0 0,0 0,0 0,0 0,0 0,0 0,0 0,26 40,14 26,-27 0,14 40,-27 0,0 13,-13 0,-14 0,1 0,-14 0,14-26,26-80</inkml:trace>
  <inkml:trace contextRef="#ctx0" brushRef="#br0" timeOffset="189111.9693">15194 7342,'0'0,"0"0,0 0,0 0,0 66,0 0,0 14,0-1,0 14,0-14,0-13,14 14,-14-14,0-13,0 0,0-27,0 14,0-14,0-12,0 12,0-26</inkml:trace>
  <inkml:trace contextRef="#ctx0" brushRef="#br0" timeOffset="189582.4963">15036 7514,'0'0,"0"0,0 0,0 0,0 0,0 0,0 0,0 0,26-13,14-14,13 1,0 13,0 0,-14-1,14 14,-13 14,-13-1,12 0,-12 13,-14 1,0 13,-13 13,-13-14,0 1,-1 0,-12-1,0-12,12-1,-12-26,13 13,-1-13,1 0</inkml:trace>
  <inkml:trace contextRef="#ctx0" brushRef="#br0" timeOffset="190032.8008">15830 7263,'0'0,"0"0,0 0,0 0,0 0,-27 40,1 12,-1-12,14 26,-13-13,12 13,1 0,0 1,0 12,0-13,13-13,0 13,13-13,0 0,13 0,-12-13,12-1,14-12,0-1,-1-13,14-13,-13 0,-40 0</inkml:trace>
  <inkml:trace contextRef="#ctx0" brushRef="#br0" timeOffset="190783.9106">16187 7488,'0'0,"0"0,0 0,0 0,0 0,0 0,0 26,13 27,1 0,-14-13,13 13,0-14,-13-12,13 12,-13-12,0-1,0 1,0-1,0 1,-13-14,0 0,0-13,13 13,-14-26,1 0,0 0,0-14,-1-12,14-1,0 0,0-13,14 0,-1 0,0 1,14-1,-14 26,13-13,-12 14,12 13,1-14,12 27,-12-13,-1 26,14-13,-14 14,1 12,-14 0,14 14,-27 0,0 13,0 0,-14 0,-12 0,-1 13,1-13,-14 0,14-14,-1 1,1-14,-14-12,27 12,-14-13,27-13</inkml:trace>
  <inkml:trace contextRef="#ctx0" brushRef="#br0" timeOffset="191225.9009">16809 7078,'0'0,"0"0,0 0,0 53,13 39,1 14,12 13,-13 13,14 1,-1 12,-12-13,-1 1,-13-1,0-26,0 0,0-27,-13-26,13-13,0-1,0-12,0-14,0 0,0-26,13-13,0-14,-13 13,0 41</inkml:trace>
  <inkml:trace contextRef="#ctx0" brushRef="#br0" timeOffset="192119.7454">17127 7686,'0'0,"0"0,0 0,0 0,0 0,0 0,13 40,0 13,1 0,-14 0,13 0,0-1,0 1,-13 0,14-26,-14 12,0-25,13 12,-13-13,0 1,13-28,-13 1,13-13,14-14,-1 0,1 1,-14-14,13 13,-12 0,-1 14,0-1,-13 14,0 0,13 0,-13-1,0 1,0 13,0 0,-13 13,13 1,0 12,13-13,-13 14,0 13,14-14,-14 0,13 1,0-1,0 1,0-14,14 0,-14 0,14 1,-1-14,-13 0,14 0,-14-14,0 1,1 0,-1-13,-13 12,-13-25,13 12,-14-12,-12 12,-1-13,-12 14,-1-1,13 1,1 13,0 13,-1 0,1 13,12 0,14 14,0-1,0 1,0-27</inkml:trace>
  <inkml:trace contextRef="#ctx0" brushRef="#br0" timeOffset="192806.9063">17842 7474,'0'0,"0"0,0 0,0 0,13 40,0 26,0-13,1 13,-1-13,-13 13,13-13,0-26,-13 13,0-14,14-13,-14 0,0 1,0-1,13-13,-13 0,13-13,0-1,0 1,1 0,-14 0,13 0,0-1,-13 1,13 13,1 0,-1 0,0 0,14 0,-14 0,13 0,-12 13,12-13,-13 0,0-13,1 13,-1-13,-13 0,13-27,-13 0,0 1,-13-1,13-13,-13 13,-1-13,1 0,0 0,0 14,13 39</inkml:trace>
  <inkml:trace contextRef="#ctx0" brushRef="#br0" timeOffset="193206.8408">18477 6932,'0'0,"0"0,0 0,0 0,53 40,-13 13,-1 0,27 39,-26-12,0 25,-14 1,-12 13,-14 0,-27 27,-13-1,14-39,26-93</inkml:trace>
  <inkml:trace contextRef="#ctx0" brushRef="#br0" timeOffset="195632.6622">19271 7435,'0'0,"0"0,0 0,0 0,0 0,0 0,0 0,0 0,0 0,0 0,0 0,0 0,27 0,12 0,-12-13,-1 13,1 0,-14-14,0 14,-13 0,0 0</inkml:trace>
  <inkml:trace contextRef="#ctx0" brushRef="#br0" timeOffset="196037.0738">19258 7832,'0'0,"0"0,0 0,0 0,0 0,0 0,0 0,0 0,0 0,26 0,27 0,0-14,0 1,0 0,-13 0,-27 13,27-13,-40 13,13 0</inkml:trace>
  <inkml:trace contextRef="#ctx1" brushRef="#br0">4111 6734,'0'0,"19"19,0 0,-19 18,18-19,1 1,-19 18,0-18,0 0,18-19,-18 18</inkml:trace>
  <inkml:trace contextRef="#ctx1" brushRef="#br0" timeOffset="1075.2737">4149 6976,'18'19,"-36"-38,73 75,-36-37,0-1,-1 1,1 0,-1-1,-18 1,19-19,0 0,-1 0,-18-19,19 1,-19-20,0 20,0-1,18-18,-18 18,19 1,-19-19,0 18,0 0,0 1</inkml:trace>
  <inkml:trace contextRef="#ctx0" brushRef="#br0" timeOffset="209528.7433">20224 7210,'0'0,"0"0,0 0,0 0,0 0,0 53,0 0,0 0,-13 0,13 13,0-13,-13-14,13 1,0-14,0 1,0-1,0-12,0-1,0-13,0 13,0-13,0 0,0-13</inkml:trace>
  <inkml:trace contextRef="#ctx0" brushRef="#br0" timeOffset="210037.7733">20555 7303,'0'0,"0"0,0 0,0 0,0 0,0 0,0 0,0 0,0 0,-13 39,-1-12,14-1,0 1,-13-1,13-13,0 0,0 1,13-14,14 0,-1 0,14-14,0 1,0 13,-14 0,14 0,-14 0,1 0,-14 0,0 13,0 14,1-14,-1 14,-13-1,0 14,0-14,-13 14,-1-14,1 1,-13-1,26-26,-14 0,14 0</inkml:trace>
  <inkml:trace contextRef="#ctx0" brushRef="#br0" timeOffset="210348.0283">20489 7104,'0'0,"0"0,0 0,0 0,0 0,0 0,39-13,14-14,14 1,-1 13,-13-14,0 1,0 13,-14-1</inkml:trace>
  <inkml:trace contextRef="#ctx0" brushRef="#br0" timeOffset="210871.9043">20065 8255,'0'0,"0"0,0 0,0 0,0 0,0 0,0 0,0 0,0 0,40 0,13-13,26-14,27 14,-13-13,13-1,-14 1,14 12,-13-12,-14 13,-13 0,-13-1,-13 14,0-13,-27 13,0 0,-13 0,0 13,0-13,0 0</inkml:trace>
  <inkml:trace contextRef="#ctx0" brushRef="#br0" timeOffset="215328.4119">20317 8573,'0'0,"0"0,0 0,0 0,0 0,13 52,0 1,-13 0,13 0,-13 13,0-26,0 13,0-27,14 1,-14-1,0 1,13-14,-13 0</inkml:trace>
  <inkml:trace contextRef="#ctx0" brushRef="#br0" timeOffset="215852.3348">20648 8546,'0'0,"0"0,0 0,0 0,0 0,0 0,0 40,0-1,0 28,13-15,-13 1,13-13,0 13,1-13,12-1,0-12,1-14,-1 0,-12 1,12-14,-13-14,1 14,12-13,-13-13,1-1,-14 1,0-14,-14 0,1 1,0-1,-14 13,1-12,-1 12,-26 14,14 0,-1 13,0-13,14 26,-1-13,14 0,13 0</inkml:trace>
  <inkml:trace contextRef="#ctx0" brushRef="#br0" timeOffset="216356.4597">21005 8348,'0'0,"0"0,0 0,0 0,0 0,0 0,0 0,-13 39,13 14,0 0,0-13,13 13,0 0,0-14,1 1,12 0,1-14,-1 1,1-14,-1-13,0 0,14 0,-27-13,14 13,-14-27,0 1,1-1,-14 1,-14-14,14 14,-13-1,0 1,-14 13,1-14,-14 14,-13-14,0 14</inkml:trace>
  <inkml:trace contextRef="#ctx0" brushRef="#br0" timeOffset="253084.7782">14030 9009,'0'0,"0"0,0 0,0 0,0 0,0 0,0 0,0 0,0 0,0 40,-13 13,13 0,-14 0,14-1,-13 1,13 0,-13-26,13 12,0-12,0-14,-13 0,13 1,0-1,0-13,0 0,13 0,0-27,-13 14,13 0,1-14,-1 14,0 0,0 0,0 13,1 0,-1 0,0 13,0 0,1 0,-1 1,0 12,-13-13,0 14,0-1,-13 1,0-1,-14 1,14-1,0-13,-14 14,14-14,-13 0</inkml:trace>
  <inkml:trace contextRef="#ctx0" brushRef="#br0" timeOffset="253568.1925">14506 8956,'0'0,"0"0,0 0,0 0,0 0,0 0,13 53,1 0,-1 13,0-13,0 26,1 14,-14 0,0 12,0-12,-14 0,1-1,0 1,-14-14,1 1,13-27,-14-1,1-12,-1 0,1-14,-14 1,40-27</inkml:trace>
  <inkml:trace contextRef="#ctx0" brushRef="#br0" timeOffset="260359.4281">15155 9459,'0'0,"0"0,0 0,0 0,0 0,0 0,0 0,0 0,0 0,0 0,13 40,-13 12,13 15,0-1,1 0,-1 0,-13 0,13-13,-13 13,13-13,-13-13,0-14,0 14,0-14</inkml:trace>
  <inkml:trace contextRef="#ctx0" brushRef="#br0" timeOffset="260899.1078">14996 9551,'0'0,"0"0,0 0,0 0,0 0,0 0,0 0,0 0,26-13,14-13,0-1,13 14,-14-13,1 26,-13-14,12 14,-12 0,-1 0,1 14,-14-1,14 0,-14 14,0-1,0 0,-13 14,0 0,-13 0,13-1,-13 1,-14 0,14-14,-13 14,-1-14,-13 14,14-14</inkml:trace>
  <inkml:trace contextRef="#ctx0" brushRef="#br0" timeOffset="261424.3281">15711 9300,'0'0,"0"0,0 0,0 0,-14 40,1 13,0 0,13 13,0 0,0 0,0 0,0 27,13-1,0 1,1 0,-1-1,0-12,0-14,1-13,-1-14,0 1,0 0,-13-27,14 13,-1-12,0-14,-13 13</inkml:trace>
  <inkml:trace contextRef="#ctx0" brushRef="#br0" timeOffset="262270.2997">16121 9472,'0'0,"0"0,0 0,0 0,0 0,0 0,0 0,0 0,0 0,0 0,0 27,13 12,-13 14,0 0,0 0,13-13,-13-1,14 1,-14-13,0 12,13-12,-13-14,0-13,0 13,0-13</inkml:trace>
  <inkml:trace contextRef="#ctx0" brushRef="#br0" timeOffset="262823.9969">16028 9472,'0'0,"0"0,0 0,0 0,0 0,0 0,0 0,0 0,0 0,0 0,40-13,-13 13,12-13,1 13,-14 0,14-14,0 14,0 0,-14 14,14-14,-14 13,1 0,-1 0,1 14,-14-1,0 14,0 0,-13-14,0 14,-13-1,-13 1,12 0,-12 0,-1-14,1 14,-1-27,14 13,-13 1,13-14,-1 0,1 0</inkml:trace>
  <inkml:trace contextRef="#ctx0" brushRef="#br0" timeOffset="263892.9826">16849 9578,'0'0,"0"0,0 0,0 0,0 0,13 40,14 13,-14-1,0 1,-13 0,13 0,1 13,-14-13,0-13,0-14,0 14,0-27,0 14,0-14,0 0,0 0,0-13,0 0,0 0,0-13,-14-26,14 12,0-13,-13 1,13-14,-13 13,13 0,0 14,0 0,0-14,-13 13,13-12,13-1,-13-13,13 0,0 0,1 0,12 0,-13 14,14 12,-14 14,0 0,14 0,-14 13,13 0,-12 0,12 26,1-13,-1 14,1 12,-14-12,13 13,-13-1,14 14,-14-13,0 0,14 12,-14 1,0-13,-13 0,14-1,-14-12,13-1,-13 1,0-14,13 0,-13 0,0-13,13 14,-13-14,14 13,-14-13,0 0</inkml:trace>
  <inkml:trace contextRef="#ctx0" brushRef="#br0" timeOffset="264708.2684">17762 9194,'0'0,"0"0,0 0,0 0,0 0,0 0,-13 40,13-14,-13 14,0 0,13-14,-14 1,14-1,0-13,-13 1,13-1,13 0,1-13,-1 0,0 0,13-13,1 0,-1 13,1-14,-14 14,14 0,-1 0,1 0,-1 27,0-1,1 1,-14 12,0-12,1 13,-1-14,-13 1,0-1,0 0,-13 1,13-1,-14-12,1-1,0 0,13-13,0 0,0 0,-13 0</inkml:trace>
  <inkml:trace contextRef="#ctx0" brushRef="#br0" timeOffset="265033.7347">17630 9247,'0'0,"0"0,0 0,0 0,0 0,0 0,0 0,0 0,40-26,-1-1,1 1,13-14,-13 14,-14-1,-13 14,1 0,-14 13,13 0</inkml:trace>
  <inkml:trace contextRef="#ctx0" brushRef="#br0" timeOffset="265750.2026">18225 9221,'0'0,"0"0,0 0,0 0,0 0,0 0,0 0,0 0,0 39,14 14,-1 0,-13 13,13-13,0 0,1-13,-1 0,0-14,-13 1,13-1,1-13,-1 0,0 1,14-14,-14 0,13-14,-13 1,1 0,12-13,-13-14,-13 13,14-12,-14 12,-14 1,14-1,-13 14,0-27,-14 14,-12-1,12 14,-12-13,-1 13,0-1,14 1,-1 13,1-13,-1 13</inkml:trace>
  <inkml:trace contextRef="#ctx0" brushRef="#br0" timeOffset="266457.1006">18503 9181,'0'0,"0"0,0 0,0 0,0 0,0 0,0 0,27 53,13 0,-14-13,1 12,-1-12,-13-13,0-1,1 1,-1-14,-13 13,13-26,-13 13,13-13,-13-13,14 0,-14-13,13 12,-13 1,13 0,-13 0,13-1,-13 1,0 13,14 0,-14 0,13 13,-13-13,13 0,-13 0,0 0,13 0,-13 0,0 0,14 0,-1-13,-13 0,13 0,-13-14,0 14,0-13,0-1,-13 1,13 12,0 14,0-13,0 13</inkml:trace>
  <inkml:trace contextRef="#ctx0" brushRef="#br0" timeOffset="266916.8736">18808 8718,'0'0,"0"0,0 0,0 0,0 0,0 0,0 0,0 0,26 26,14 14,13 13,-13 0,13 13,-14-13,1 0,-14 13,1 27,-1-1,-26 1,0 13,-26-14,-14-12,-13-1,0-26,14-26,12-1,-13 0,27-12,-13-1,26-13</inkml:trace>
  <inkml:trace contextRef="#ctx0" brushRef="#br0" timeOffset="269917.4093">19628 9551,'0'0,"0"0,0 0,0 0,0 0,0 0,0 0,0 0,0 0,0 0,0 0,0 0,0 0,40-13,-13 0,-14 0,0 13,-13 0,0 0</inkml:trace>
  <inkml:trace contextRef="#ctx0" brushRef="#br0" timeOffset="270329.3348">19628 9975,'0'0,"0"0,0 0,0 0,0 0,0 0,0 0,0 0,0 0,0 0,0 0,40-13,13-1,-13-12,13 13,-14-14,-12 14,13 13,-14-13,1 0,-14-1,0 14,-13 0,0 0</inkml:trace>
  <inkml:trace contextRef="#ctx0" brushRef="#br0" timeOffset="272018.4225">20767 4405,'0'0,"0"0,0 0,0 0,0 0,0 0,0 0,0 40,0 13,0 26,13 1,-13-1,0-13,0 0,0-13,0-13,0-14,0 1,0-14,0 0,-13 1,13-1,0-13,0-27,-14 1,14-27,-13 0,13-13,0 0,0 0,0 13,0 13,0 0,0 14,13-14,1 0,12 14,1 0,-1-1,1 1,-1 12,1 1,-1 13,-13 13,14 1,-27 12,13 14,-26-1,-1 1,1 0,-13 0,-1 12,1-25,-1-1,1 1,-1-14,27-13</inkml:trace>
  <inkml:trace contextRef="#ctx0" brushRef="#br0" timeOffset="272780.1505">21296 4008,'0'0,"0"0,0 0,0 0,-26 67,12-1,1 13,0 27,0-13,13-1,0-26,0 0,13-13,0-13,0-13,1-1,12-26,-13-13,1 13,-1-27,-13 14,13 0,-13 0,13 13,-13 0,0 13,0-13,0 13,-13-13,13 13,0-13,0 0,0 0,-13 0,13 0,0-13,0-13,13-14,0 0,1 1,-1-28,0 14,0-13,0 13,1 14,-1 12,0 1,-13 13,0-1,13 1,-13 13,14 0,-1 13,13 1,1 12,-1 0,1 14,-1-13,-13-1,1 1,12-1,-13 0,1 1,-14-1,13-12,-13-14</inkml:trace>
  <inkml:trace contextRef="#ctx0" brushRef="#br0" timeOffset="273034.5735">21402 4524,'0'0,"0"0,0 0,0 0,0 0,0 0,40-13,13-13,-14-1,-25 14,-14 13,13 0</inkml:trace>
  <inkml:trace contextRef="#ctx0" brushRef="#br0" timeOffset="273338.7511">21839 4141,'0'0,"0"0,0 0,0 0,0 0,0 0,0 0,0 53,0 0,0-1,0-12,0 0,0-14,0 1,0-14,0 0,0 14,0-27,0 13,0-13,0 0,0-53,13 40,-13 13</inkml:trace>
  <inkml:trace contextRef="#ctx0" brushRef="#br0" timeOffset="273553.7748">22170 3863,'0'0,"0"0,0 0,0 0,0 0,13 40,0-1,0 14,-13-13,14 13,-14 0,0-14,13 14,-13-13,0 0,0-14,0 1,0-14</inkml:trace>
  <inkml:trace contextRef="#ctx0" brushRef="#br0" timeOffset="273877.0119">22289 3982,'0'0,"0"0,0 0,0 0,13 53,-13 0,0 0,0 0,0 0,0-27,0 14,0-14,0-13,13 14,-13-14,0 0,0-13,0 0,0 0,0 0,0 0</inkml:trace>
  <inkml:trace contextRef="#ctx0" brushRef="#br0" timeOffset="274414.1399">22448 3797,'0'0,"0"0,0 0,0 0,0 0,0 0,0 0,26 26,14 14,-14 0,-12-1,-1 1,0 13,-26-13,13 13,-13-27,-1 14,1-14,13 1,-13-14,13 0,-13 0,13-13,0 13,13-13,-13-13,13 13,0-13,1 0,-1 13,13-13,-13 13,-13 0,14 0,-1 13,-13 0,13 0,-13 14,0-1,-13 14,0 0,-1-14,-25 14,12-14,-12 1,12-14,-13 0,14 0,-1 1,27-14</inkml:trace>
  <inkml:trace contextRef="#ctx0" brushRef="#br0" timeOffset="274766.1994">22673 3638,'0'0,"0"0,0 0,0 0,0 0,0 0,0 0,39 53,-12 0,13 0,-14 13,-13 0,14 40,-27-13,0-1,-27-13,-12 1,-1-1,0 1,0-14,40-53</inkml:trace>
  <inkml:trace contextRef="#ctx0" brushRef="#br0" timeOffset="275342.8647">22103 3903,'0'0,"0"0,0 0,0 0,0 0,0 0,0 0,0 0,0 0,0 0,0 0,-26 0,0 13,-1 0,1 0,-1 14,1-1,-1 1,1 12,12-12,-12 13,13-1,0 1,-1-14,14 1,-13-27,13 13,0-13</inkml:trace>
  <inkml:trace contextRef="#ctx0" brushRef="#br0" timeOffset="276557.639">23096 4022,'0'0,"0"0,0 0,0 0,0 0,0 0,0 0,0 0,0 0,0 0</inkml:trace>
  <inkml:trace contextRef="#ctx0" brushRef="#br0" timeOffset="276820.975">23083 4419,'0'0,"0"0,0 0,0 0,0 0,0 0,0 0,0 0,0 0</inkml:trace>
  <inkml:trace contextRef="#ctx0" brushRef="#br0" timeOffset="277179.8286">23493 3903,'0'0,"0"0,0 0,0 0,0 0,-13 53,13-1,-13 15,0 12,13-13,-14 0,14 0,-13-13,13 0,0-13,0-14,0 1,0-1,0-12,0-1,13-13,-13-13</inkml:trace>
  <inkml:trace contextRef="#ctx0" brushRef="#br0" timeOffset="277509.6006">23506 3850,'0'0,"0"0,0 0,0 0,0 0,0 0,0 0,0 0,0 0,0 0,0 0,0 0,27 39,-14 1,0 0,-13-1,0 1,0-13,0-1,-13 1,0-14,13-13,0 0</inkml:trace>
  <inkml:trace contextRef="#ctx0" brushRef="#br0" timeOffset="277889.5912">23943 3585,'0'0,"0"0,0 0,0 0,-13 66,0-13,-14 40,-12 13,12-14,1 14,-14-13,27-27,-1-13,1-14,13 1,0-13,0-14,0 13,13-13,1 1,12-14,-13 0,14 0,-27 0</inkml:trace>
  <inkml:trace contextRef="#ctx0" brushRef="#br0" timeOffset="278425.3446">23930 4366,'0'0,"0"0,0 0,0 0,0 0,0 0,0 0,0 0,0 0,0 0,0 0,0 0,0 0,13-40,0 0,1-13,-1 27,-13-14,13 1,0 12,1 1,-14-1,13 14,-13-14,0 14,13 13,-13-13,0 13,0-13,0 13,0 0,13-13,-13 13,0 0,0 0,0 0,0 0,14 13,-14 0,13 13,0 1,0 13,1-1,-1 1,0 0,-13-1,13 1,-13-14,13 1</inkml:trace>
  <inkml:trace contextRef="#ctx0" brushRef="#br0" timeOffset="278712.652">23917 4379,'0'0,"0"0,0 0,0 0,0 0,0 0,0 0,0 0,0 0,0 0,39-27,-12 1,26-14,-40 27,-13 0,0 13,13-13</inkml:trace>
  <inkml:trace contextRef="#ctx0" brushRef="#br0" timeOffset="279063.8751">24380 3651,'0'0,"0"0,0 0,0 0,0 0,0 53,-13 0,13 13,0 14,-13-14,13 13,0-13,-14 0,14 1,0-15,0 1,0-26,0-1,0-12,0-1,14-13</inkml:trace>
  <inkml:trace contextRef="#ctx0" brushRef="#br0" timeOffset="279885.0022">24565 3889,'0'0,"0"0,0 0,0 0,0 0,0 53,-13 0,13 13,-13-13,13-26,0 12,0-12,0-1,-13 1,13-14,0 0,0 0,0-13,0 14,0-28,0 1,13-26,-13-1,13 0,0-13,14 14,-14-14,14 13,-14 14,-13 12,13-12,0 13,-13-1,0 1,13 13,-13 0,0 13,0 14,0-1,-13 1,13-1,-13 1,0-1,13-13,-13 1,13-1,0 0,0 0,13-13,0 0,0 0,0 0,1 0,-1-13,0 13,0 0,-13 13,14 1,-14-1,0 13,0-13,-14 27,14 0,-26-14,13 14,-1-14,-12-12,13 12,-14-26,1 0,-1 0,14-13</inkml:trace>
  <inkml:trace contextRef="#ctx0" brushRef="#br0" timeOffset="280239.0933">24830 3506,'0'0,"0"0,0 0,0 0,13 53,1 13,-1 0,0 13,-13 1,0-1,0-13,-13 27,-14-1,1 1,-14 0,0-14,14-26,26-40</inkml:trace>
  <inkml:trace contextRef="#ctx0" brushRef="#br0" timeOffset="281034.9058">23281 5199,'0'0,"0"0,0 0,0 0,14 66,-1 14,0-1,-13 0,13 1,-13-1,0-26,0 0,0-13,0-14,0 1,-13-27,0 13,0-26,-14-1,14-12,0-27,0 13,-1-13,14-13,0 0,14 0,-14 0,13 0,13 13,-13 0,1 13,12 0,-13 14,1 13,12-1,1 1,-14 26,13 1,-12-1,-1 13,-13 1,0 13,0-1,0 14,-27-13,14 0,-13-14,-14 0,13 1,1-27,-1 0,14 0,0 0</inkml:trace>
  <inkml:trace contextRef="#ctx0" brushRef="#br0" timeOffset="281362.0341">23705 4882,'0'0,"0"0,0 0,0 0,0 0,0 0,-13 39,-14 27,14 1,0-1,-14 13,14 14,0-14,0-26,13 0,0-13,13-1,-13-12,13-14,14-13,-14-13,-13-1</inkml:trace>
  <inkml:trace contextRef="#ctx0" brushRef="#br0" timeOffset="282183.6455">23917 5080,'0'0,"0"0,0 0,0 0,0 0,0 66,0 14,0-14,0 13,0-13,-13-13,13-13,0-14,0 1,0-14,0 0,-14 0,14-13,0-26,0-1,0-25,0-1,14 0,-1 0,0 0,0 13,0 1,14-1,-14 13,0 14,1-13,-1 12,-13 1,13 13,0 0,-13 13,0 1,0-1,0 13,0-12,-13 12,13-13,0 14,-13-14,13 0,0 0,0 1,13-14,0 13,14-13,-1 0,-12 0,12 0,0 0,1 0,-14 0,0 26,1 1,-14 13,0-1,-14 14,-12-13,-1-1,-25 1,12 0,0-14,0 1,-13-14,14-13,-1-13,0-14,14 14,26 13</inkml:trace>
  <inkml:trace contextRef="#ctx0" brushRef="#br0" timeOffset="282534.8037">24420 4749,'0'0,"0"0,0 0,0 0,0 0,0 0,13 40,13 13,1 13,-1 0,1 0,-14 27,-13 0,-13 26,-14-14,-26 1,14 13,-1-13,0-13,40-80</inkml:trace>
  <inkml:trace contextRef="#ctx0" brushRef="#br0" timeOffset="289043.7919">22209 6416,'0'0,"0"0,0 0,0 0,0 0,0 0,14 27,-1 26,0-1,-13 1,13 0,-13 13,14-13,-14-13,0 0,13-1,-13-25,0 12,0-13,0 1,0-1,-13-13,13-13</inkml:trace>
  <inkml:trace contextRef="#ctx0" brushRef="#br0" timeOffset="289362.6406">22262 6443,'0'0,"0"0,0 0,0 0,0 0,0 0,0 0,27-40,13 0,-1 14,1-1,0 14,-1-13,-12 26,-1 0,1 0,-14 13,13 0,-26 14,0 12,0-26,-13 27,-13 13,-1-13</inkml:trace>
  <inkml:trace contextRef="#ctx0" brushRef="#br0" timeOffset="289806.4411">22831 6033,'0'0,"0"0,0 0,0 0,-26 66,0 0,12 0,-12 40,-1 0,14-14,0-26,0 1,13-1,13-13,-13-1,13-12,0-13,-13-1,14-13,-1-13,0 0,0 14,-13-14</inkml:trace>
  <inkml:trace contextRef="#ctx0" brushRef="#br0" timeOffset="290707.4951">23004 6416,'0'0,"0"0,0 0,0 0,0 0,-14 40,14 13,0-14,0 1,0-13,0-1,0 1,0-14,0 0,0 0,-13 0,13-13,0 14,0-14,0-27,0 1,0-14,13-13,1 0,-14 0,13 0,0 14,-13 12,13 14,-13-13,13 12,-13 1,0 0,14 13,-14 0,13 13,-13-13,13 13,-13 14,0-14,0 0,0 14,0-14,0 13,0-12,0 12,-13-13,13 14,-13-14,13 0,0 0,0-13,13 0,0 0,0 0,1-13,-1 13,13-13,-12 0,-1 13,13 0,-12 0,-14 0,13 13,0 0,-13 0,13 1,-13 12,-13 1,13-14,-13 13,0 1,-1-1,-12 1,-1-14,1 0,13 0,-14 1,14-14,0 0,-1-14,1 1,13-13</inkml:trace>
  <inkml:trace contextRef="#ctx0" brushRef="#br0" timeOffset="291079.8837">23361 6085,'0'0,"0"0,0 0,0 0,0 0,0 0,0 53,0 13,13 14,-13-1,13 1,-13-1,14 0,-14 1,13-14,-13-13,13 0,0 0,-13-27,14 1,-14-1,13 0,-13-26</inkml:trace>
  <inkml:trace contextRef="#ctx0" brushRef="#br0" timeOffset="291578.8315">23573 6906,'0'0,"0"0,0 0,0 0,0 0,0 0,0 0,0 0,0 0,0 0,13-27,0-26,0-26,1 13,12-14,-13 14,-13 13,14 27,-1-14,-13 27,0-14,13 14,-13 0,0 0,0 0,0 13,13 0,-13 0,0 0,13 0,1 26,-14-13,13 27,0 0,0-1,-13 1,14 0,-1 13,-13 0,13-1,-13-12,0-40</inkml:trace>
  <inkml:trace contextRef="#ctx0" brushRef="#br0" timeOffset="291881.2014">23559 6800,'0'0,"0"0,0 0,0 0,0 0,0 0,0 0,0 0,0 0,0 0,0 0,0 0,27-27,-1 1,14-1,-13 1,-1 0,0-1,-12 14,-14 13,0 0</inkml:trace>
  <inkml:trace contextRef="#ctx0" brushRef="#br0" timeOffset="292243.9251">23930 5993,'0'0,"0"0,0 0,0 0,0 0,0 0,0 0,0 0,26 40,1 26,13-13,-14-1,-13 15,1-1,-14 26,0 1,-14 0,-12-1,-1-26,1 0,26-52</inkml:trace>
  <inkml:trace contextRef="#ctx0" brushRef="#br0" timeOffset="293042.817">23493 7316,'0'0,"0"0,0 0,0 0,0 0,0 0,13 39,-13 28,14 12,-1-13,0-13,-13-13,13-14,-13 1,0-1,14-13,-14 1,0-14,-14 0,14-27,0 1,-13-27,13 0,0 0,0 0,13 13,-13 1,14 12,-14 1,13 12,0-12,-13 13,13 0,1-1,-1 14,0-13,14 13,-14 13,-13 1,13-1,-13 13,0 1,-13 12,0-12,-14 12,-13-12,14-1,13-12,-1-1,-12-13,13-27,13 14,-14-13,14 26</inkml:trace>
  <inkml:trace contextRef="#ctx0" brushRef="#br0" timeOffset="293391.7586">23996 7038,'0'0,"0"0,0 0,0 53,-13 0,0 13,-1 0,14 0,-13 0,13-13,0 0,0 0,0-26,13 12,-13-12,14-14,-14 0,13 0,0 1</inkml:trace>
  <inkml:trace contextRef="#ctx0" brushRef="#br0" timeOffset="293826.8047">24301 7580,'0'0,"0"0,0 0,0 0,0 0,0 0,0 0,0-39,0-1,13-39,-13 12,13-12,0 26,-13 0,14 27,-14-14,0 27,13-14,-13 14,0 0,0 13,13-13,-13 13,13 13,0 0,-13 14,14-14,-1 13,0 14,0 0,1-1</inkml:trace>
  <inkml:trace contextRef="#ctx0" brushRef="#br0" timeOffset="294468.8346">24301 7329,'0'0,"0"0,0 0,0 0,0 0,0 0,0 0,0 0,0 0,0 0,39-40,1 1,0-1,-14 0,14 1,-14-1,1 13,-14 1,0-1,1 1,-1 0,0 12,0-12,-13 13,0-14,0 14,0 0,0-1,0 14,0 0,0-13,0 13,14 0,-14 0,13 13,0 14,0-1,0 14,1 0,-1 13,0 0,-13 0,0-1,0 1,-13 14,0-1,-14-13,14-14,13-39</inkml:trace>
  <inkml:trace contextRef="#ctx0" brushRef="#br0" timeOffset="298221.1566">17153 10636,'0'0,"0"0,0 0,0 0,0 0,0 0,14 53,-1 13,0-13,0 13,1-13,-1 0,-13 0,13-26,-13 12,0-12,13-1,-13-13</inkml:trace>
  <inkml:trace contextRef="#ctx0" brushRef="#br0" timeOffset="298650.0443">17153 10689,'0'0,"0"0,0 0,0 0,0 0,0 0,0 0,0 0,27-26,-1-1,1 1,-1-1,1 14,-1 0,1 0,-14 13,13 0,1 13,-14 13,-13 14,0 0,-13 13,-14-14,1 14,-14-13,-13-14,27 1,-14-14,14 0</inkml:trace>
  <inkml:trace contextRef="#ctx0" brushRef="#br0" timeOffset="299034.6049">17749 10332,'0'0,"0"0,0 0,0 0,0 0,0 0,-13 53,-14 13,14 13,13-12,-13 12,13-26,0 13,0 0,13-13,0 0,14 0,-1-13,14-1,-14-12,1-1,-14-13,0 1</inkml:trace>
  <inkml:trace contextRef="#ctx0" brushRef="#br0" timeOffset="299785.6826">18000 10570,'0'0,"0"0,0 0,0 0,0 0,0 27,14 25,-1 1,0 0,0 0,1-26,-14 12,13-12,-13-14,0 14,0-14,13-13,-13 13,-13-13,13-13,-13-14,13-12,0-1,-14-13,14 13,0 1,0-14,14 13,-14 0,13 14,-13-1,13 1,0 0,1 12,12-12,-13 13,1-1,-1 1,13 13,-13 0,14 0,-14 13,14 1,-14 12,0 1,0 12,1 1,-1 13,-13-14,0 14,0-13,0 0,-13-1,-1 1,1 0,-13 0,-1-14,-13 0,27-12,-13-1,13 0,-1-13,1 13,13-13,0 0,0 0</inkml:trace>
  <inkml:trace contextRef="#ctx0" brushRef="#br0" timeOffset="300244.6854">18437 10067,'0'0,"0"0,0 0,0 0,0 0,0 0,0 0,13 53,1 0,-1 13,13 1,-12 12,-1-13,0 0,0 0,1-13,-14 13,0-13,13-13,-13 13,0-27,0 1,13-1,-13 1,0-1,13-13,-13 1,14-1,-14-13,0 13,0-13</inkml:trace>
  <inkml:trace contextRef="#ctx0" brushRef="#br0" timeOffset="301118.8016">18848 10411,'0'0,"0"0,0 0,0 0,0 0,0 0,0 27,0-1,0 1,0-14,13 0,-13 0,0 1,0-14,13 13,0-13,0 0,14 0,-14 0,14-13,-1 13,-13 0,14 13,-1 0,-12 0,12 1,-13 12,14 0,-14 1,-13-1,13 1,0-14,-13 14,0-1,0-13,-13 14,13-14,-13 0,0-13,-1 13,1-26,0 0,-13 0,12-14,1-12,-13 12,12-13,-12 1,13-1,-14 0,14 14,0-1,-1 1,1 13,13 0,-13-1,13 14,0-13,0 13,0 0,0-13,13 13,0-13,1-1,12 1,1 0,-14 0,13-14,1 14,-1 0,-12 13,12-13,-26 13,13 0,-13 0,0 0</inkml:trace>
  <inkml:trace contextRef="#ctx0" brushRef="#br0" timeOffset="301651.8556">19456 10345,'0'0,"0"0,0 0,0 0,0 0,-13 40,13 0,0-1,-13-12,13 26,13-14,-13-12,0-1,13 1,1-1,-1-13,0 1,0-1,14-13,-14 0,0-13,0-1,1-12,-1-1,0 1,-13-14,0 1,0-1,0 14,-13-1,0 1,-1 12,1-12,0 13,-13-1,12 1,14 13,0 0,-13 0</inkml:trace>
  <inkml:trace contextRef="#ctx0" brushRef="#br0" timeOffset="302349.137">19814 10239,'0'0,"0"0,0 0,0 0,0 0,0 0,0 0,0 0,0 0,26 40,-13 0,1-14,-1 1,0-1,0 1,-13-1,14-13,-14-13,0 14,0-14,13 0,-13 0,13-14,0 1,1 0,-1-14,-13 14,13 0,0 0,1 13,-1 0,-13 13,13 0,0 0,-13 1,13-1,1 0,-14 0,13 1,-13-14,13 0,0 0,-13-14,14-12,-14-14,13 0,-13-12,0-1,0 0,0 13,-13 14,13-1,-14 1,14 12,-13-12</inkml:trace>
  <inkml:trace contextRef="#ctx0" brushRef="#br0" timeOffset="302814.0894">20330 9790,'0'0,"0"0,0 0,0 0,0 0,0 0,40 26,-14 27,14 0,-14 13,14 0,-14 0,1 0,-1 1,-12-1,-14 0,0 0,0-13,-14 13,-12-26,13 13,-1-27,14-13,-13 1,0-1,13 0,0-13</inkml:trace>
  <inkml:trace contextRef="#ctx0" brushRef="#br0" timeOffset="303545.86">20912 9895,'0'0,"0"0,0 0,0 0,0 0,0 0,0 67,14 12,-14 0,13 1,-13-1,13 0,-13-12,13-1,-13-13,0-27,0 1,0-14,-13-13,13 0,-13-27,13-12,0-1,-13-13,13 0,0 0,0 0,-14 0,14 14,0 12,0 1,0-1,0 1,0-1,0-12,14-1,-1 0,-13 14,13-1,0 14,0-13,1 13,12 13,-13-14,1 28,-1-14,0 13,0 0,-13 13,0 1,-13 13,0-1,-14 14,14-13,-13 0,-1-14,14 0,0-26,0 0,-1 0,1-13,13 13</inkml:trace>
  <inkml:trace contextRef="#ctx0" brushRef="#br0" timeOffset="303908.4573">21349 9657,'0'0,"0"0,0 0,0 0,-13 53,0 13,-1 1,14 12,-13 0,13-13,0 1,0-1,13 0,-13-13,0-14,0-12,14-1,-14 1,0-14,13 0,-13-13,13 0</inkml:trace>
  <inkml:trace contextRef="#ctx0" brushRef="#br0" timeOffset="304400.0224">21614 9816,'0'0,"0"0,0 0,0 0,0 0,0 0,0 0,-13 40,13-1,-14-12,1-1,13-12,0-1,0 0,13 0,1-13,12 0,-13 0,14-13,-14 13,0 0,14 0,-14 13,0-13,0 27,1-1,-1 1,0-1,-13 1,0-1,0 14,0-14,0-13,-13 14,13-1,-13-12,-1-1,14-13,0 0,0 0</inkml:trace>
  <inkml:trace contextRef="#ctx0" brushRef="#br0" timeOffset="304707.3066">21548 9829,'0'0,"0"0,0 0,0 0,0 0,0 0,39-26,14-1,-13 1,0-1,-14 14,1 0,-1-13,-13 26,-13-14,0 14,0 0</inkml:trace>
  <inkml:trace contextRef="#ctx0" brushRef="#br0" timeOffset="305308.7931">22090 9843,'0'0,"0"0,0 0,0 0,0 0,-13 79,0-66,13 93,-13-27,13-13,0-13,13 0,0-13,0-27,14 0,-14-13,0-13,14-13,-1-14,1-26,-1-13,1-1,-14 14,0 13,-13 0,0 0,0 14,-13-1,0 13,-14 14,14 0,-14 0,-12 13,12 13,-13 0,14 14,0-14,-1 13,14-12,13 12,13-13,0 1,1-1,-14-13</inkml:trace>
  <inkml:trace contextRef="#ctx0" brushRef="#br0" timeOffset="305966.8876">22620 9723,'0'0,"0"0,0 0,0 0,0 0,0 0,0 53,0 14,0 12,0-13,0 13,0-26,0 13,0-26,0 0,0-14,0-12,0-1,0-13,0 0,13-27,0 1,0-14,1 0,12 14,-13-14,14 27,-14 0,14 13,-1 0,-13 13,14 0,-14 1,0-1,0 0,1-13,-1 13,0-13,-13 0,13 0,1-13,-1-13,-13-1,13-13,0 1,1-1,-14-13,0 13,0 1,0-1,0 0,0 1,0-14,13 13,-13 0,0 40</inkml:trace>
  <inkml:trace contextRef="#ctx0" brushRef="#br0" timeOffset="306348.331">23176 9221,'0'0,"0"0,0 0,0 0,0 0,0 0,39 53,1 52,0-12,-1 0,1-14,-13 14,-14-14,0 14,0-1,-26 1,0-1,-27-12,14-14,-27 0,13-26,0-27,1 0,-1-13,13 0,1-13,13 26</inkml:trace>
  <inkml:trace contextRef="#ctx0" brushRef="#br0" timeOffset="313429.6884">18345 11258,'0'0,"0"0,0 0,0 0,0 0,0 0,0 0,0 0,0 0,0 0,0 0,39 0,-12 13,-1-13,1 13,-14 1,13 12,-26 14,0 0,-13-14,0 0,13 1,-13-1,-1-12,1-1,13 0,-13 0,13-13,0 14,13-14,-13 0,27-14,-14 14,13-13,1 13,-1 0,1-13,-1 26,1-13,-1 0,1 13,-14 14,0-14,0 13,-13 1,0-1,0 1,-13 13,-13-14,-1 0,14-12,-13-1,26 0,-14-13,14 0</inkml:trace>
  <inkml:trace contextRef="#ctx0" brushRef="#br0" timeOffset="313853.9007">17948 12144,'0'0,"0"0,0 0,0 0,66 0,0-13,27-13,26 12,0-12,-13-14,13 14,-13-14,-14 14,-12-1,-27 1,0 13,-14-1,-12 1,-1 0,1 13,-14-13</inkml:trace>
  <inkml:trace contextRef="#ctx0" brushRef="#br0" timeOffset="314610.2843">18331 12316,'0'0,"0"0,0 0,0 0,0 0,0 0,0 0,0 0,0 0,0 0,0 0,0 0,0 0,0 0,27-13,-1 0,1 0,-14 13,13 0,-12 13,-1 0,0 0,-13 1,0 12,0 1,0-14,-13 13,13-13,0 1,-13-1,13 0,0-13,0 13,13-26,-13 13,13-13,0 0,14-1,-14 14,14-13,12 13,-12 0,-1 13,1 1,-1 12,-13 1,1-1,-1 0,0 14,-13-13,-13 12,0 1,-14 0,1-14,-14 14,0-14,1-12,-1-1,0-13,14-13</inkml:trace>
  <inkml:trace contextRef="#ctx0" brushRef="#br0" timeOffset="315194.0049">18993 12184,'0'0,"0"0,0 0,0 0,0 0,0 0,0 0,0 40,0 13,13 13,1 0,-14-13,13-13,0 12,0-25,1-1,-1 1,13-1,-13-12,1-1,12-13,-13 0,14 0,-1 0,-12-13,-1-1,13 1,-26 0,14-14,-14 1,-14-14,1 14,-13-14,-1 14,1-14,-1 14,1 12,-1 1,1 0,13 0,-14 13,-13-14,14 14</inkml:trace>
  <inkml:trace contextRef="#ctx0" brushRef="#br0" timeOffset="315568.4988">19483 11509,'0'0,"0"0,0 0,0 0,0 0,0 0,0 0,0 0,0 0,0 27,0 13,-13 12,13 1,-14 0,14 0,-13-13,13-14,-13-12,13-1,0-13,0 0</inkml:trace>
  <inkml:trace contextRef="#ctx0" brushRef="#br0" timeOffset="315931.7599">19218 11602,'0'0,"0"0,0 0,0 0,0 0,0 0,0 0,0 0,27 0,26 13,-1 14,1-1,14 1,-28 12,14-12,-13-1,-14 1,1-14,-14 0,14 0,-14 1,0-14,0 0,14-14</inkml:trace>
  <inkml:trace contextRef="#ctx0" brushRef="#br0" timeOffset="318519.8366">20211 11033,'0'0,"0"0,0 0,0 0,0 0,0 0,0 0,0 0,13 53,14 0,-1 26,-13-13,14-13,-14 0,0-13,0-14,-13 1,14-1,-14-12,0-1,0 0</inkml:trace>
  <inkml:trace contextRef="#ctx0" brushRef="#br0" timeOffset="318904.9047">20039 11933,'0'0,"0"0,0 0,0 0,0 0,0 0,0 0,39-27,14-12,27-1,-14 0,0-13,14 14,-14-1,-13 13,0 1,-14 0,-12 12,-1 1,-12 13,-1 0</inkml:trace>
  <inkml:trace contextRef="#ctx0" brushRef="#br0" timeOffset="319650.0776">20224 12131,'0'0,"0"0,0 0,0 0,0 0,27-13,-1-14,14 1,-14 13,1 0,-1-1,1 14,-14 0,13 14,-12-1,-1 13,-13 1,0 12,0-12,0-14,0 14,0-1,-13-13,13 0,0 1,-14-14,14 13,0-13,0 0,0-13,14-1,-14 14,13-13,0 0,0 0,0 0,14 13,-14 0,14 0,-14 0,13 13,1-13,-14 13,0 13,-13-12,0 25,0-12,-13 13,-13-1,-1 1,1 0,-1-14,-13 14,1-14,-14-13,-13 1,26-14,-13 0</inkml:trace>
  <inkml:trace contextRef="#ctx0" brushRef="#br0" timeOffset="320180.8748">21270 11562,'0'0,"0"0,0 0,0 0,0 0,0 0,0 0,0 0,0 0,0 0,0 0,0 0,0 0,0 0,26-13,1-13,-27 26,13 0,-13 0</inkml:trace>
  <inkml:trace contextRef="#ctx0" brushRef="#br0" timeOffset="320487.4636">21336 11827,'0'0,"0"0,0 0,0 0,0 0,0 0,0 0,40-27,-1 14,14-13,-13-1,13 14,-27-13,1 12,-27 14,13 0</inkml:trace>
  <inkml:trace contextRef="#ctx0" brushRef="#br0" timeOffset="320853.1153">22223 10901,'0'0,"0"0,0 0,0 0,0 0,0 0,0 0,0 40,0 12,13 15,0 12,0-13,1-13,-14 0,0-27,13 1,-13-1,0 1,0-14,13 0</inkml:trace>
  <inkml:trace contextRef="#ctx0" brushRef="#br0" timeOffset="321227.391">21984 11721,'0'0,"0"0,0 0,0 0,40-13,13 0,13-14,27 1,0-27,-14 13,0 0,-26 1,13 12,-26-12,0 12,0 1,-14 12,-13 14,14-13,-14 13,0 0</inkml:trace>
  <inkml:trace contextRef="#ctx0" brushRef="#br0" timeOffset="322008.237">22196 11972,'0'0,"0"0,0 0,0 0,0 0,0 0,0 0,0 0,0 0,0 0,0 0,0 0,0 0,40-26,-27-1,14 14,-1 0,1 13,-1 13,-13 14,0-1,1 1,-14-1,0 1,-14-14,14 0,-13 13,13-26,0 14,-13-1,13-13,0 13,-13-13,13 0,13-13,-13 13,13-13,0-1,1 14,12-13,-13 13,14 0,-1 0,-12 0,-1 0,13 13,-12 1,-14-1,13 13,-13 1,13-1,-26 1,13-1,-27 14,14-14,-13 1,-1-14,1 14,12-27,-12 13,-1-13,14 0,-13 0,13-13,13 13,0 0</inkml:trace>
  <inkml:trace contextRef="#ctx0" brushRef="#br0" timeOffset="322712.4536">22712 11800,'0'0,"0"0,0 0,0 0,0 0,0 0,0 0,0 0,0 0,0 0,-13 40,13 26,-13-13,13 13,0-13,0 0,0 0,0-13,13-1,0 1,1-13,12-1,1-13,-1 1,0-14,1 13,-1-13,1 0,-14-13,14 13,-14-14,0 14,-13-26,13 13,-13-14,0-13,-13 1,13 12,0-12,-13-1,0 0,-1 1,1 12,0 1,0-1,-14 14,14-14,-14 14,1-13,0 13,-1 13,1-14,-1 1,1 0,-1 0,-13-1,1 1,-1 0,40 13</inkml:trace>
</inkml:ink>
</file>

<file path=ppt/ink/ink31.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39.7093" units="1/cm"/>
          <inkml:channelProperty channel="Y" name="resolution" value="39.58763" units="1/cm"/>
        </inkml:channelProperties>
      </inkml:inkSource>
      <inkml:timestamp xml:id="ts0" timeString="2020-09-03T17:41:09.609"/>
    </inkml:context>
    <inkml:brush xml:id="br0">
      <inkml:brushProperty name="width" value="0.05292" units="cm"/>
      <inkml:brushProperty name="height" value="0.05292" units="cm"/>
      <inkml:brushProperty name="color" value="#FF0000"/>
    </inkml:brush>
  </inkml:definitions>
  <inkml:trace contextRef="#ctx0" brushRef="#br0">13283 9153,'0'0,"0"-37</inkml:trace>
</inkml:ink>
</file>

<file path=ppt/ink/ink32.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39.7093" units="1/cm"/>
          <inkml:channelProperty channel="Y" name="resolution" value="39.58763" units="1/cm"/>
        </inkml:channelProperties>
      </inkml:inkSource>
      <inkml:timestamp xml:id="ts0" timeString="2020-09-07T04:38:52.453"/>
    </inkml:context>
    <inkml:brush xml:id="br0">
      <inkml:brushProperty name="width" value="0.05292" units="cm"/>
      <inkml:brushProperty name="height" value="0.05292" units="cm"/>
      <inkml:brushProperty name="color" value="#7030A0"/>
    </inkml:brush>
  </inkml:definitions>
  <inkml:trace contextRef="#ctx0" brushRef="#br0">12557 9730</inkml:trace>
</inkml:ink>
</file>

<file path=ppt/ink/ink33.xml><?xml version="1.0" encoding="utf-8"?>
<inkml:ink xmlns:inkml="http://www.w3.org/2003/InkML">
  <inkml:definitions>
    <inkml:context xml:id="ctx0">
      <inkml:inkSource xml:id="inkSrc0">
        <inkml:traceFormat>
          <inkml:channel name="X" type="integer" max="1920" units="cm"/>
          <inkml:channel name="Y" type="integer" max="1080" units="cm"/>
        </inkml:traceFormat>
        <inkml:channelProperties>
          <inkml:channelProperty channel="X" name="resolution" value="55.78152" units="1/cm"/>
          <inkml:channelProperty channel="Y" name="resolution" value="55.81395" units="1/cm"/>
        </inkml:channelProperties>
      </inkml:inkSource>
      <inkml:timestamp xml:id="ts0" timeString="2020-09-07T04:48:42.868"/>
    </inkml:context>
    <inkml:brush xml:id="br0">
      <inkml:brushProperty name="width" value="0.05292" units="cm"/>
      <inkml:brushProperty name="height" value="0.05292" units="cm"/>
      <inkml:brushProperty name="color" value="#7030A0"/>
    </inkml:brush>
  </inkml:definitions>
  <inkml:trace contextRef="#ctx0" brushRef="#br0">3177 1151,'0'0,"0"0,0 0,0 0,0 0,0 0,0 0,0 0,0 40,0 26,0-13,0 0,0 13,0 0,0 13,0 1,0-1,-14-13,14 14,0-14,0-13,0-14,0-12,0-1,0 1,0-14,0 0,0 0,0-26,0 13,0-13,0 26</inkml:trace>
  <inkml:trace contextRef="#ctx0" brushRef="#br0" timeOffset="469.8873">3190 1058,'0'0,"0"0,0 0,0 0,0 0,0 0,0 0,39 14,1-14,0 13,13 0,-27 0,14 14,0-1,-14 14,-13 0,1 39,-28 0,1 14,-13 13,-27-14,0-12,13-14,0-13,14-27,-1 1,14-14,0 0,26-26,0 0,1-1,-14 14</inkml:trace>
  <inkml:trace contextRef="#ctx0" brushRef="#br0" timeOffset="1037.9765">4037 794,'0'0,"0"0,0 0,0 0,0 0,0 0,0 0,0 0,-13 53,-14 13,14 13,0-13,-1 0,14 14,0-1,0 1,0 12,14 1,-1-1,0 1,14-40,-14 0,13 0,1 0,-14-14,14-12,-14-1,0-12,0-1,0 0,1 0,-14 0,0-13,13 14,-13-14,0 0,0 0,0 0</inkml:trace>
  <inkml:trace contextRef="#ctx0" brushRef="#br0" timeOffset="1563.9829">4619 1204,'0'0,"0"0,0 0,0 0,0 0,0 0,0 26,0 14,13 13,-13 13,0 13,14 1,-14-14,13 0,-13-13,0-13,0-1,0-12,13-1,-13 1,0-1,13-13,-13 1,14-14,-1 13</inkml:trace>
  <inkml:trace contextRef="#ctx0" brushRef="#br0" timeOffset="2146.0423">4990 1349,'0'0,"0"0,0 0,0 0,0 0,0 0,0 0,0 0,-13 40,13 0,0-1,0 14,0-13,13-13,-13 12,13-12,-13-1,13-13,1 1,-1-1,13-13,-13 0,14 0,-14-13,14-1,-14 1,0-13,-13 12,13 1,-13-13,0 13,-13-1,13 1,-26-13,12-1,-12 1,13-1,-1 14,1-13,0 12,13 14,-13-13,13 13,0 0,13 0,-13 0</inkml:trace>
  <inkml:trace contextRef="#ctx0" brushRef="#br0" timeOffset="2862.7972">5480 1072,'0'0,"0"0,0 0,0 0,0 0,0 0,0 52,0 1,0 14,-14-1,14-13,0 0,0-27,14 14,-14-14,0-13,0 1,0-1,13-13,-13 0,13 0,13-27,-12 1,12-1,-13 14,1 0,-14 0,13 0,-13-1,13 14,-13 0,0 0,13 14,1-1,-14 0,13 0,0 0,0-13,1 14,-1-1,0-13,13 0,-12 0,-1-13,0-1,0 1,1-13,-1-1,-13-12,0 12,0-13,-13 1,-14-14,1 13,12-13</inkml:trace>
  <inkml:trace contextRef="#ctx0" brushRef="#br0" timeOffset="3194.0812">5916 741,'0'0,"0"0,0 0,0 0,0 0,0 0,0 0,27 26,-1 27,27 27,-13-14,-14 13,14-13,-13 0,-1 14,-13-14,1 13,-14 14,0 0,-27-14,14 13,0-39,-1 0,1 0,13-53</inkml:trace>
  <inkml:trace contextRef="#ctx0" brushRef="#br0" timeOffset="3461.3843">6631 1058,'0'0,"0"0,0 0,0 0,0 0,27 0,-14 0,-13 0,13 0</inkml:trace>
  <inkml:trace contextRef="#ctx0" brushRef="#br0" timeOffset="3664.425">6644 1455,'0'0,"0"0,0 0,0 0,66-39,-66 39,14 0</inkml:trace>
  <inkml:trace contextRef="#ctx0" brushRef="#br0" timeOffset="3987.8033">7240 966,'0'0,"0"0,0 0,0 0,0 53,0 0,0 13,0 0,13 0,-13 0,0 0,0-13,-13 0,26-13,-13 0,0-14,0-13,13 0</inkml:trace>
  <inkml:trace contextRef="#ctx0" brushRef="#br0" timeOffset="4352.9576">7385 966,'0'0,"0"0,0 0,0 0,0 0,0 0,0 0,0 0,0 0,0 0,0 0,0 0,27-13,-1-1,1 14,-14 0,0 14,1 12,-14 14,-14-1,1 1,-13 0,-1-1,-13 14,14-26,0 12,12-39,14 0,0 0,0 0</inkml:trace>
  <inkml:trace contextRef="#ctx0" brushRef="#br0" timeOffset="4671.8987">7796 688,'0'0,"0"0,0 0,0 0,0 0,0 0,0 0,0 0,0 0,-13 53,-1 0,1 26,0-13,0 14,13-1,-14-13,14 14,0-28,14 15,-1-14,0-14,27 1,-14-27,14 0,-14 1,-26-14</inkml:trace>
  <inkml:trace contextRef="#ctx0" brushRef="#br0" timeOffset="5143.7132">8021 1019,'0'0,"0"0,0 0,0 0,0 0,0 0,0 0,0 0,0 0,0 0,26-27,1 27,-1-13,1 13,-1 0,-13 13,1 14,-1 12,-13 14,0-13,-13 13,-1-13,1-1,0-12,0-1,13-13,0 1,0-1,0 0,13-13,0 0,27 0,0-26,-1 12,1-25,39-1,-26 0,-13 1</inkml:trace>
  <inkml:trace contextRef="#ctx0" brushRef="#br0" timeOffset="5549.8251">8669 807,'0'0,"0"0,0 0,0 0,0 0,0 0,0 0,0 0,0 0,0 40,0-14,0-13,14 14,-1-14,0 14,0-14,14 0,-14 0,13-13,-12 13,12 1,-13-1,14 13,-14-12,0 12,-13 0,0 1,0 13,-13-1,-13 1,-1 0,27-40,0 0,0 13</inkml:trace>
  <inkml:trace contextRef="#ctx0" brushRef="#br0" timeOffset="5788.7904">8616 741,'0'0,"0"0,0 0,0 0,0 0,0 0,40-27,-27 27,1 0,-14-13,13 13</inkml:trace>
  <inkml:trace contextRef="#ctx0" brushRef="#br0" timeOffset="6712.9673">9119 860,'0'0,"0"0,0 0,0 0,0 53,0 0,0 13,0-13,0-14,0 1,0-13,0-1,14-13,-14 1,13-14,0 0,0-14,14-12,-1-14,1 0,-1 1,1 12,-1 1,-13 13,1-1,-14 14,13 0,0 14,-13-1,0 0,13 14,-13-14,14 13,-14-13,13 1,-13-1,13 0,0-13,0 0,1 0,-1-13,0 0,0-27,1 0,-14 1,13-14,-13 0,-13 13,13-13,0 14,0-14,0 13,0 0,0 14,0-1,0 1,13-1,0 14,0 0,14 13,-14 0,14 0,-1 26,14 1,-14 13,14-1,-14 14,14 0,-13 13,-1 0,0 14,-12-1,-14 14,0-1,-14 1,-12 0,0-14,12 0,14-79</inkml:trace>
  <inkml:trace contextRef="#ctx0" brushRef="#br0" timeOffset="7038.9786">10324 953,'0'0,"0"0,0 0,0 0,0 0,0 0,0 0,0 0,0 0,0 0,0 0,0 0</inkml:trace>
  <inkml:trace contextRef="#ctx0" brushRef="#br0" timeOffset="7227.8926">10324 1283,'0'0,"0"0,0 0,0 0,0 0,0 0,0 0,0 0,0 0,0 0,0 0,0 0,0 0</inkml:trace>
  <inkml:trace contextRef="#ctx0" brushRef="#br0" timeOffset="7891.9288">10906 953,'0'0,"0"0,0 0,0 0,13 39,-13 27,14 0,-14-13,0 14,0-1,13 0,-26 0,13-13,0-13,0-14,0 1,0-14,0 0,0-13,0-13,13-14,-13-12,13-14,0 0,1 0,-1 0,-13 53,13-132,0 39,1 0,-14 41,13-1,0 13,0 13,0 1,1 0,-1 12,0 1,14 13,-14 0,0 0,0 13,1 1,-1 12,-13 0,0 14,-13 0,-14 0,1-1,-1 1,1 0,-14-14,14 0,12 1,1-14,0 0,0-13</inkml:trace>
  <inkml:trace contextRef="#ctx0" brushRef="#br0" timeOffset="8255.0917">11489 503,'0'0,"-14"26,14 27,-13 13,0-13,0 27,-1-14,1 13,0-13,0 14,13-14,-14-13,1 13,13-13,0 0,0-14,13 1,1-14,12 1,1-1,-1-12,-26-14</inkml:trace>
  <inkml:trace contextRef="#ctx0" brushRef="#br0" timeOffset="8771.1684">11806 794,'0'0,"0"0,0 0,0 0,0 0,0 0,0 0,0 0,-13 39,13 1,-13-13,13-14,-14 13,14-12,14-1,12-13,14 13,13-13,-13 0,12-13,1 13,14 0,-14 0,-1 13,-12 0,-13 0,-1 27,1-13,-27 12,0 1,0 0,-14-1,-12 1,-1 0,-12-14,12 1,1-1,-14-13,14 1,-1-14,27 0</inkml:trace>
  <inkml:trace contextRef="#ctx0" brushRef="#br0" timeOffset="9036.0538">11740 807,'0'0,"0"0,0 0,0 0,0 0,0 0,0 0,0 0,26 0,14-13,13 0,0-1,0 1,-40 13,-13 0</inkml:trace>
  <inkml:trace contextRef="#ctx0" brushRef="#br0" timeOffset="9604.3547">12600 860,'0'0,"0"0,0 0,0 0,0 0,0 0,0 0,-13 40,0-1,0 14,-14 0,14 0,0 0,13-13,0-1,13-12,0-1,14 1,-1-14,14 0,-1-13,1-13,13 0,-13-1,0-12,-14-14,0 14,1-14,-14 14,0-14,1 14,-14-14,0 27,-14-27,-12 14,-1-1,1 1,0-1,-1 14,1 0,12-1,-12 14,-1 0,1 14,13 12,-14-13,27-13</inkml:trace>
  <inkml:trace contextRef="#ctx0" brushRef="#br0" timeOffset="10584.9649">13408 754,'0'0,"0"0,0 0,0 0,0 0,0 0,0 0,-14 40,14-14,0 14,0 0,-13-1,13-12,0-1,0-13,13 1,-13-1,0 0,14 0,-14-13,13 0,0 0,0 0,1-13,-14 13,13 0,-13 0,13 0,-13 0,0 0,13 13,-13-13,14 0,-1 14,0-14,14 0,-1 0,0 0,14-14,-13 1,-1 0,1-14,-14 14,0 0,0-13,-13-1,14 1,-14 12,-14-12,14 13,0-1,0 1,0 0,-13 0,13 13,13-13,1-14,-1 14,0 0,0-1,14-12,-14 13,13-14,1 14,-14-13,14 12,-14 14,0-13,0 13,1 13,-1 1,0-1,0 13,14 14,-14 0,0-1,0 14,-13 0,14 0,-14 0,-14 13,1-13,0 13,-14-13,1 13,0-13,26-53</inkml:trace>
  <inkml:trace contextRef="#ctx0" brushRef="#br0" timeOffset="10933.002">14480 966,'0'0,"0"0,0 0,0 0,0 0,0 0,0 0,0 0,0 0,0 0,0 0,0 0,26-13,-26 13,13 0,-13 0</inkml:trace>
  <inkml:trace contextRef="#ctx0" brushRef="#br0" timeOffset="11137.1405">14334 1296,'0'0,"0"0,0 0,0 0,0 0,0 0,0 0,40-26,-40 26,13 0,-13-13</inkml:trace>
  <inkml:trace contextRef="#ctx0" brushRef="#br0" timeOffset="11674.0067">15314 542,'0'0,"0"40,13 13,-13 0,0 13,0-13,-13 0,13 0,0-13,0-14,0 0,0 1,0-14,0 0,13 1</inkml:trace>
  <inkml:trace contextRef="#ctx0" brushRef="#br0" timeOffset="17501.1576">15737 198,'0'0,"0"0,0 0,0 0,0 0,0 0,0 0,0 0,-13 133,0-14,-1-13,1-1,0-12,13-14,-13 1,0-14,13-13,0 0,13-14,-13 1,13 0,-13-14,0-12</inkml:trace>
  <inkml:trace contextRef="#ctx0" brushRef="#br0" timeOffset="18182.9478">16002 489,'0'0,"0"0,0 0,0 0,0 0,0 0,0 0,40-26,13-14,-14 27,-12 0,-1 0,1 13,-14 0,0 13,0 0,-13 27,0-1,-13 1,0-13,0 12,-1-25,14-1,-13 13,13-26,0 13,0 1,13-14,1 0,-1 13,13-13,1 0,-14 0,14 0,-1 0,-13 0,0 13,1 0,-14 1,0-1,0 27,-14-14,1 14,-13 13,-14-14,0 14</inkml:trace>
  <inkml:trace contextRef="#ctx0" brushRef="#br0" timeOffset="77095.4755">1985 3268,'0'0,"0"0,0 0,0 0,0 0,0 0,0 0,0 0,0 39,0 1,0 26,0 14,0-1,0 27,0-27,0 0,-13-12,13 12,0-26,0 0,0-13,-13-1,13-26,0 14,0-14,0 0,0-13,0 0,13-13,-13 13,13-13,-13 13</inkml:trace>
  <inkml:trace contextRef="#ctx0" brushRef="#br0" timeOffset="77607.9384">1959 3532,'0'0,"0"0,0 0,0 0,0 0,0 0,0 0,0 0,0 0,0 0,13-26,0-14,1 14,-1-1,0 1,0 12,14 1,-14 0,0 0,14 13,-14 0,13 13,-12 0,12 14,-26-1,0 14,0 13,-26 0,-1-14,1 14,-1-13,1 0,-14-14,14 1,-1-1,1-13,12 0,14-13,-13 0</inkml:trace>
  <inkml:trace contextRef="#ctx0" brushRef="#br0" timeOffset="77991.1474">2872 3003,'0'0,"0"0,0 0,0 0,0 0,-26 40,-14 26,13 0,-25 27,12-1,0 1,0-1,14-12,13-27,-1 13,14-13,0-14,14 1,-1 0,13 0,1-14,13-13,-1 0,-12-13,-27 14</inkml:trace>
  <inkml:trace contextRef="#ctx0" brushRef="#br0" timeOffset="78660.9281">3084 3241,'0'0,"0"0,0 0,0 0,0 0,0 0,0 66,0 0,0 14,0-14,0 0,-13 0,13-13,0-13,0 0,0-27,0 13,-14-13,14-13,0-13,-13-13,0-27,13 0,0-26,0 12,13 1,-13 13,13-13,1 27,12-1,1 0,-1 14,1-1,12 14,-12 0,12 13,1 0,0 0,13 13,-14 13,-12 1,13 13,-14-1,-13 14,1 0,-14 0,-14 13,1-13,-13 0,-14 0,13-13,-12-1,-1-12,0-1,1-13,12-13,-13-13,14-13,0-1,26 27</inkml:trace>
  <inkml:trace contextRef="#ctx0" brushRef="#br0" timeOffset="79130.9386">3799 2937,'0'0,"0"0,0 0,0 0,0 0,0 0,13 26,13 1,1 26,13 13,12 0,-25 0,26 40,-27-13,-12-1,-14-12,0-1,-27-13,1 13,-14-26,13 0,-12-13,-14 0,13-14,0 1,1-14,12 0,1-13,13-26,-1 12,1 1,13 13</inkml:trace>
  <inkml:trace contextRef="#ctx0" brushRef="#br0" timeOffset="79448.9771">4368 3413,'0'0,"0"0,0 0,0 0,0 0,0 0,0 0,26-13,27-14,0 1,13 13,-13 0,-53 13,13 0,-13 0</inkml:trace>
  <inkml:trace contextRef="#ctx0" brushRef="#br0" timeOffset="79823.7907">4394 3836,'0'0,"0"0,0 0,0 0,0 0,0 0,0 0,0 0,40-13,13 0,13 0,-13 0,13-1,0 1,-13-13,-13 12,-14 1,14 13,-13-13</inkml:trace>
  <inkml:trace contextRef="#ctx0" brushRef="#br0" timeOffset="82616.1173">5572 3069,'0'0,"0"0,0 0,0 0,0 0,0 0,0 0,13 40,-13 13,14 26,-1 40,-13 0,13-13,-13 13,0-26,-13-1,13-25,0-28,0 14,-13-26,13-1,0-13,0 1,0-14,0 0,0-14,0 28</inkml:trace>
  <inkml:trace contextRef="#ctx0" brushRef="#br0" timeOffset="83038.8274">5612 3532,'0'0,"0"0,0 0,0 0,0 0,0 0,0 0,0 0,0 0,-13-66,26-13,0 13,0-1,1 1,-1 13,0 27,0-1,1 1,12 13,14 13,-14 0,14 13,-14 0,1 14,-14-1,0 14,-13-1,0 1,-13 0,-13 0,-1-1,-13 1,14 0,-14-14,14-13,-14 14,14-14,-1 0,27-13</inkml:trace>
  <inkml:trace contextRef="#ctx0" brushRef="#br0" timeOffset="83421.9359">6340 2752,'0'0,"0"0,0 0,0 0,-27 79,-12 14,-1 26,0 0,1 13,12 0,14-26,0 0,13-13,13-27,0-13,14-14,-1 1,1-13,12-1,1-13,13-13,0-13,-27 13,-12 0</inkml:trace>
  <inkml:trace contextRef="#ctx0" brushRef="#br0" timeOffset="84148.161">6697 3003,'0'0,"0"0,0 0,0 0,0 0,0 0,0 0,0 40,0-1,13 28,-13-1,0-13,0 0,0-1,0 1,0-26,0-1,0 1,0-14,0 0,0 0,-13-26,0-13,0-27,0 0,13 0,-14 0,14 13,0 1,14-1,-14 14,0-1,13 14,0-27,13 14,1-1,13 1,-1-1,1 14,0 0,-1 13,-12-13,-1 13,-12 13,12 0,1 14,-14-1,0 0,0 14,-13 0,0 0,-13-1,0 1,0-14,-1 14,1-13,-13 12,-1-12,1-1,-14 1,14-14,-14 0,0 0,0-13,14-13,-1 13,27 0</inkml:trace>
  <inkml:trace contextRef="#ctx0" brushRef="#br0" timeOffset="84654.0664">7359 2527,'0'0,"0"0,0 0,0 0,-13 39,13 41,0 39,0 40,0-14,-13 14,26 0,-13-27,0 0,0-26,0-13,0-27,0-26,0-1,0-12,0-1,0-13,0-13,0 14,0-14,0 13</inkml:trace>
  <inkml:trace contextRef="#ctx0" brushRef="#br0" timeOffset="85041.9574">7703 3162,'0'0,"0"0,0 0,0 0,0 0,0 0,0 26,0 14,-13 0,13 13,0-1,0 1,-13 0,13-26,0-1,0 1,0-14,0-13,0 0</inkml:trace>
  <inkml:trace contextRef="#ctx0" brushRef="#br0" timeOffset="85597.7773">7981 3056,'0'0,"0"0,0 0,0 0,0 0,0 40,-13 13,13-1,0 1,0-13,13 0,-13-14,13 14,14-14,-1-12,1-1,12-13,-12 0,-1 0,1-13,-14-1,14 1,-14-13,0 12,-13-12,0 13,13-14,-26 14,0 0,-14-14,-12 14,12 0,-13 0,1-1,12 1,-12 13,12 0,1-13,12 13,1 0,13-13,0 13</inkml:trace>
  <inkml:trace contextRef="#ctx0" brushRef="#br0" timeOffset="86264.1143">8405 2990,'0'0,"0"0,0 0,0 0,0 0,-14 53,14 0,0 0,0-1,0 1,0-13,0-13,0-1,0-13,14 14,-14-14,13-13,0 0,0 0,1-13,-1-1,0 1,0 0,-13 13,14-13,-14 0,13 13,-13 0,0 0,13 0,0 0,0 13,1 0,-1 0,0 0,0 1,14-14,-14 0,14-14,-14 1,13 0,-12 0,-1 0,0-1,0-12,0 13,-13-1,0 1,0-13,0 12,-13 14,13-13,0 13</inkml:trace>
  <inkml:trace contextRef="#ctx0" brushRef="#br0" timeOffset="86647.3921">8974 2368,'0'0,"0"0,0 0,0 0,0 0,26 53,1 13,12 27,1 13,13-1,0 28,0-14,-27 0,1 0,-14 0,-26 0,0-13,-27-14,-13 1,13-27,-13 0,0-26,14-14,-1-12,27-1</inkml:trace>
  <inkml:trace contextRef="#ctx0" brushRef="#br0" timeOffset="86998.1585">9503 2752,'0'0,"0"0,0 0,0 0,0 0,0 39,13 28,1-1,-1 26,0 14,0-13,1-1,-1-26,-13-13,0 0,0-13,0 0,0-27,0 13,0-12,0-14</inkml:trace>
  <inkml:trace contextRef="#ctx0" brushRef="#br0" timeOffset="87366.0937">9503 2831,'0'0,"0"0,0 0,0 0,0 0,0 0,40-40,26 14,-13-1,0 14,0 13,0 0,-13 13,-1 1,-12 12,-1 1,-13 26,-13-14,0 14,-13-13,-27 13,-12 0,-28-27,14 1,13-14,13-13,1 0,12-13,1 13,12 0</inkml:trace>
  <inkml:trace contextRef="#ctx0" brushRef="#br0" timeOffset="87727.8904">10337 2514,'0'0,"0"0,0 0,0 0,-13 39,0 27,-1 1,-12 38,13 1,-1 0,14 0,0-14,14 1,-1-40,0 0,0-13,1-14,12-13,0-13,14-13,-13 0,-27 26</inkml:trace>
  <inkml:trace contextRef="#ctx0" brushRef="#br0" timeOffset="88019.8268">10641 2686,'0'0,"0"0,0 0,0 0,0 0,0 0,0 0,0 0,0 26,0 27,0 0,14 13,-14 0,13-13,-13 0,13-13,0-1,-13-12,14-14,-1 0,0 0,14-26,-1-13,-13-1</inkml:trace>
  <inkml:trace contextRef="#ctx0" brushRef="#br0" timeOffset="88468.1473">10972 2805,'0'0,"0"0,0 0,0 0,0 0,0 0,0 0,0 0,-13 39,0 14,0 0,13 0,-14-13,14-1,0 1,0-13,14-1,-1-13,0 0,14 1,-14-1,13-13,-12 0,-1-13,0-1,0 1,0 0,-13 0,14 0,-14-14,0 1,0 12,-14 1,14-13,0 12,-13 1,13 0,-13 0,0 0,0-1,13 1,0 13,0 0,0 0</inkml:trace>
  <inkml:trace contextRef="#ctx0" brushRef="#br0" timeOffset="89032.9428">11316 2672,'0'0,"0"0,0 0,0 0,0 0,0 0,0 0,0 0,14 53,-14 0,0 0,0 0,13 0,-13-13,0-14,0 0,13 1,-13-14,0 0,13 1,-13-14,14 0,-14 0,13 0,-13 0,13 0,-13-14,0 14,0 14,13-14,-13 0,0 0,14 13,-1 0,0 0,14 1,-14-14,0 0,13 0,-12 0,-1 0,0 0,0-14,1 14,-1-13,-13 0,0 0,-13-27,13 27,0 13,0-14</inkml:trace>
  <inkml:trace contextRef="#ctx0" brushRef="#br0" timeOffset="89402.8171">11833 2223,'0'0,"0"0,0 0,0 0,0 0,26 52,14 28,0 12,-1 14,1 13,-14-13,1-13,-14-1,0 1,-13-14,-13 1,0-14,-27 13,-13-26,-13-13,0-14,0-12,13-14,53 13</inkml:trace>
  <inkml:trace contextRef="#ctx0" brushRef="#br0" timeOffset="89761.8855">12441 2566,'0'0,"0"0,0 0,0 0,0 0,0 0,0 0,0 0,0 40,14 13,-1 0,0 13,0 0,1-13,-14 13,13-13,0 0,-13-13,0 0</inkml:trace>
  <inkml:trace contextRef="#ctx0" brushRef="#br0" timeOffset="90005.1154">12137 2977,'0'0,"0"0,0 0,0 0,0 0,0 0,27 0,12-14,27 1,14-13,-14 12,13 1,-52 0,-27 13,13 0</inkml:trace>
  <inkml:trace contextRef="#ctx0" brushRef="#br0" timeOffset="90842.8857">13064 2566,'0'0,"0"0,0 0,0 0,0 0,0 0,0 53,0 14,0 52,13-14,-13 14,0-13,0-13,-13-27,13 0,-14-13,1 0,13-13,-13-14,0-13,13 1,0-1</inkml:trace>
  <inkml:trace contextRef="#ctx0" brushRef="#br0" timeOffset="91192.9743">12971 2606,'0'0,"0"0,0 0,0 0,0 0,0 0,40-13,-14 0,27 13,-13-14,13 14,-14 14,1-1,0 0,-14 0,1 14,-14-1,0 14,-26-14,0 14,-14 0,-12 0,-14-14,0 14,0-14,0-13</inkml:trace>
  <inkml:trace contextRef="#ctx0" brushRef="#br0" timeOffset="91569.0336">13646 2368,'0'0,"0"0,0 0,0 0,-13 53,-1 13,-12 40,0 13,-1 13,14-13,0 14,13-28,13 1,13-26,14-1,0-13,13-13,13-26,13-27,1-14,-27 1,-40 26</inkml:trace>
  <inkml:trace contextRef="#ctx0" brushRef="#br0" timeOffset="92275.8471">14149 2606,'0'0,"0"0,0 0,0 0,0 0,0 0,0 53,0 13,13 14,-13-1,13 0,-13 1,14-14,-14-13,0 0,13-27,-26 1,13-14,0-13,-14-27,14 1,-13-14,0-26,0-13,-1-1,14 27,-13 1,0 12,13 13,0 1,-13-1,13 1,13 13,-13 0,13-1,14 1,-14 13,13 0,1 0,-1 13,1-13,-1 14,14 12,-14 0,14 1,-13 13,-1-14,1 14,-14-1,-13 1,0 13,-13-13,-1 13,-25-14,12 1,-13 0,1-1,-1 1,0-13,14-1,-1-13,1 0,26-13</inkml:trace>
  <inkml:trace contextRef="#ctx0" brushRef="#br0" timeOffset="92626.9599">14678 2262,'0'0,"0"0,0 0,0 0,0 0,0 0,0 0,0 0,0 53,0 13,14 27,-14 39,13 14,-13-1,13-13,-13-12,0-1,13-14,-13-12,0-40,13 0,-13 0,14-14,-1 1,-13-27</inkml:trace>
  <inkml:trace contextRef="#ctx0" brushRef="#br0" timeOffset="93208.2319">14930 2924,'0'0,"0"0,0 0,0 0,0 0,0 0,0 0,0 0,0 0,0 0,0 0,0 0,26-14,1 1,-1 13,-13-13,1 13,-1 0,0 13,-13 0,0 14,0 13,-13 12,-14 15,1-14,-1-14,1 14,0-13,12-27,1 14,13-14,0 0,0-13,13 0,27 0,0-13,-1 0,1-1,13 1,0 0,0-14,-13 1,-1-1,1 1,0 0,-40 26</inkml:trace>
  <inkml:trace contextRef="#ctx0" brushRef="#br0" timeOffset="93655.9864">15459 2805,'0'0,"0"0,0 0,0 0,0 0,0 0,0 0,0 0,0 26,0 1,13-1,1-13,12 0,1 1,12-1,-12-13,26 13,-14-13,1 13,-13 1,12 12,-12 0,-14 1,0-1,1 14,-14 0,0-14,-14 14,1 0,-27-14,1 1,-1-1,-26 14,13-14</inkml:trace>
  <inkml:trace contextRef="#ctx0" brushRef="#br0" timeOffset="93914.1624">15433 2765,'0'0,"0"0,0 0,0 0,0 0,0 0,0 0,39-27,-12 14,39-13,-39 13,-14 13,0-14</inkml:trace>
  <inkml:trace contextRef="#ctx0" brushRef="#br0" timeOffset="94686.9792">15962 2633,'0'0,"0"0,0 0,0 0,0 0,13 53,1-14,-1 27,-13-13,13 13,0-13,1 0,-1-13,-13-14,13 1,0-1,-13-12,14-14,-1 13,0-26,0-1,0-12,1-1,-1 1,0-1,-13 14,13 0,1 0,-14 0,13-1,-13 14,13 14,0-14,1 13,-1 13,0-13,14 14,-14-14,13 0,1-13,-1 14,1-14,-1 0,-13 0,14-14,-14 1,0-13,-13-1,0-12,0-1,-13-13,13 13,-13-13,-14 14,14-14,-13 0,12 13,1-13,0 14,0-1,13 27</inkml:trace>
  <inkml:trace contextRef="#ctx0" brushRef="#br0" timeOffset="95051.0538">16571 2077,'0'0,"0"0,0 0,0 0,0 0,26 53,14 0,13 53,0-1,0 1,-13 27,-1-14,1 0,-27 13,-26-26,0 0,-14 0,1-14,-14-12,1-14,12-13,-13-14,14-26,13 1,-1-1</inkml:trace>
  <inkml:trace contextRef="#ctx0" brushRef="#br0" timeOffset="95384.1802">17233 2262,'0'0,"0"0,0 0,0 0,0 53,13 26,-13 27,13 13,-13-13,0 13,13-13,-13-13,0-27,0 0,-13-13,13 0,-13-13,0-27,0 0,13-13,0 13</inkml:trace>
  <inkml:trace contextRef="#ctx0" brushRef="#br0" timeOffset="95757.7901">17114 2791,'0'0,"0"0,0 0,0 0,0 0,0 0,0 0,26-53,1-13,12 13,1 0,0 14,-14-1,14 14,-14-1,-12 27,12-13,1 26,-1 0,-13 14,0-1,1 1,-14 12,-14 1,1 0,-13 0,-14-1,0 1,1 0,-1-14,13 1,14-14,0-13,13 13,-13-13</inkml:trace>
  <inkml:trace contextRef="#ctx0" brushRef="#br0" timeOffset="96060.9553">17868 2156,'0'0,"0"0,0 0,0 0,-26 53,-1 13,1 27,-1 13,-12-14,25 14,1-13,0 0,26-14,0 0,14 1,12-27,14-1,0-25,-13-1,0-12,-40-14</inkml:trace>
  <inkml:trace contextRef="#ctx0" brushRef="#br0" timeOffset="96601.2111">18133 2553,'0'0,"0"0,0 0,0 0,0 0,0 0,0 0,0-26,26-1,1 1,-1-14,14 27,0 0,-1 13,-12 13,-1 13,14 1,-27 13,14-14,-27 14,13-1,-26 14,-1-13,1 13,0-13,-13-1,-1 1,1-14,-1-12,14-1,0 0,-1 0,14 1,0-1,0-13,14-13,-1 13,27-14,-14 1,14-13,13-14,0 0,0 1,0 12,-53 14</inkml:trace>
  <inkml:trace contextRef="#ctx0" brushRef="#br0" timeOffset="96966.0527">18848 2447,'0'0,"0"0,0 0,0 0,0 0,0 0,0 0,0 0,0 27,0-1,13 1,0-14,13 13,1-12,-1-1,1 13,-1-12,-12-1,12 13,-13-12,1 12,-14 0,0 1,-14-1,1 14,0-40,13 0,0 13,-13-13</inkml:trace>
  <inkml:trace contextRef="#ctx0" brushRef="#br0" timeOffset="97222.067">18742 2474,'0'0,"0"0,0 0,0 0,0 0,0 0,0 0,53-27,0-12,-1 12,1 1,-39 26,-1-13,-13 13,13 0</inkml:trace>
  <inkml:trace contextRef="#ctx0" brushRef="#br0" timeOffset="97853.0407">19271 2289,'0'0,"0"0,0 0,0 0,0 0,0 0,0 0,0 0,0 0,0 53,-13-1,13 1,0 0,0-13,0 0,0-14,0 1,0-1,0-13,0 1,0-14,13 13,-13-13,13-13,1-1,-1 14,0-13,0 0,0 0,1 13,-14 0,13-14,-13 14,0 0,13 0,0 14,1-14,-1 13,13 0,1-13,-1 13,1 1,-1-14,1 0,-1-14,-13 14,14-13,-1 0,-12 0,-1-1,0 1,-13 0,0-14,-13 1,0 13,13 0,0 13,0-14</inkml:trace>
  <inkml:trace contextRef="#ctx0" brushRef="#br0" timeOffset="98192.0924">19695 1773,'0'0,"0"0,0 0,0 0,0 0,39 39,1 14,13 40,0 0,0-1,-13 27,-1-13,-12 0,-14 0,0-14,0 1,-26-14,0 1,0-14,-27 0,14-40,-14 14,13-13,27-27</inkml:trace>
  <inkml:trace contextRef="#ctx0" brushRef="#br0" timeOffset="98541.9559">20462 2064,'0'0,"0"0,0 0,0 0,0 0,0 39,14 14,-14 0,13 13,-13 1,13-1,-13 0,0-13,13 0,-13 13</inkml:trace>
  <inkml:trace contextRef="#ctx0" brushRef="#br0" timeOffset="98857.8658">20198 2474,'0'0,"0"0,0 0,0 0,39 0,14 0,0 0,0-13,13-1,0 14,14-13,-14 0,13 13,-12-27,25 14,-26 0,1 0,-14 13,-53 0</inkml:trace>
  <inkml:trace contextRef="#ctx0" brushRef="#br0" timeOffset="99512.7901">14811 3903,'0'0,"0"0,0 0,0 0,0 0,0 0,0 53,13 26,0 27,0 0,1-14,-1 1,0-14,-13-13,0 0,13-13,-13 0,0-13,14 0,-14-14,0-26</inkml:trace>
  <inkml:trace contextRef="#ctx0" brushRef="#br0" timeOffset="99918.9741">14744 4088,'0'0,"0"0,0 0,0 0,0 0,0 0,0 0,0 0,0 0,40-27,0 1,13-1,-13 14,-1 13,1 0,-14 0,1 0,-1 13,1 1,-14 12,0 1,-26 12,0-12,-14 12,1 1,-14-13,0-1,1-13,-1-13,14 0,-1-26,27-1,0-12</inkml:trace>
  <inkml:trace contextRef="#ctx0" brushRef="#br0" timeOffset="100233.2258">15578 3903,'0'0,"0"0,0 0,-13 66,-13 26,-1 1,14 13,0 0,-1-14,28 1,-1-14,13 1,14-14,13-13,13-14,-26-25,0-14,-1 13,-39-13</inkml:trace>
  <inkml:trace contextRef="#ctx0" brushRef="#br0" timeOffset="100927.0144">16095 4008,'0'0,"0"0,0 0,0 0,13 53,0 0,-13 0,13 0,-13 13,0-13,13 0,-13-26,-13-1,13 0,0-12,-13-1,0-13,0-13,-1-1,1-12,13-14,-13 1,0-14,13 0,0 0,13 13,-13 1,26 12,-12-13,12 27,0-13,14 12,0 1,0 13,-1 13,1-13,0 27,-1-14,-12 14,-1-1,1 14,-14-1,-13 1,0 13,-40 13,14-13,-14 0,14 0,-14-13,0-1,14-25,-1-1,1-26,13 13,13-27,13 1,0-27,14-27,-1 14,-13 0,-13 66</inkml:trace>
  <inkml:trace contextRef="#ctx0" brushRef="#br0" timeOffset="101195.1033">16650 3744,'0'0,"0"0,0 0,0 0,0 0,0 0,0 0,0 0,14 53,-14 13,13 27,0 26,-13-14,0-25,13-1,-13-13,0 0,0-13,0 0,14-13,-14 13,0-13,13-14,-13 1,0-27</inkml:trace>
  <inkml:trace contextRef="#ctx0" brushRef="#br0" timeOffset="101679.5248">17047 4022,'0'0,"0"0,0 0,0 0,0 0,0 26,0 1,0-1,0 1,14-14,-1 0,0-13,14-13,-1 0,14-1,0 1,12 13,1 0,-13 13,0 1,-14-1,1 13,-14 14,0-14,-13 14,0 0,-26-1,-1-12,-12 13,-1-14,0 0,0-12,1-1,-1-13,14-13,-14 13,40 0</inkml:trace>
  <inkml:trace contextRef="#ctx0" brushRef="#br0" timeOffset="101874.0489">16995 3916,'0'0,"0"0,0 0,0 0,0 0,0 0,39-13,14 13,13-27,1 14,-54 13,0-13,0 13</inkml:trace>
  <inkml:trace contextRef="#ctx0" brushRef="#br0" timeOffset="102377.8382">17802 3889,'0'0,"0"0,0 0,0 0,-40 40,14 13,-1-13,1 13,13 0,-14-1,14 1,13 0,0-13,13 0,14-14,-1 1,14-14,-1 0,-12-13,13 0,-14-13,1 0,-14-14,13 1,-12-14,-14-13,0 0,0 13,-14 1,-12-14,-1 13,1 0,13 1,-14 12,1 1,12 13,-12-1,0 1,-1 0,27 13</inkml:trace>
  <inkml:trace contextRef="#ctx0" brushRef="#br0" timeOffset="103015.9521">18265 3810,'0'0,"0"0,0 0,0 0,0 0,0 66,13 0,-13 0,0-13,0 0,0-13,0 0,14-27,-14 13,0-12,0-1,13-13,-13 0,13-13,0-1,-13 1,14-13,-14 12,13 1,-13 13,13-13,-13 13,0-13,13 13,-13 13,14 0,-14-13,13 13,0-13,0 0,0 0,14-13,-1 0,1-13,-1-1,1 1,-14-14,0 0,-13 1,0-1,0 0,-13 14,0-14,0 14,-14-1,1-13</inkml:trace>
  <inkml:trace contextRef="#ctx0" brushRef="#br0" timeOffset="103727.8957">18834 3307,'0'0,"0"0,0 0,0 0,0 0,0 0,27 53,12 27,1 12,0 1,0-1,-1-12,-12 12,-1-12,-13 12,-13 1,0-14,-26 1,-14-1,1-13,-1-13,13-13,1-14,13 1,-14-27,27-13,0-27,13 0,14-26,13-13,13-1,0 1,-1-14,-12 14,0-14,-14 40,1 14,-1-1,-12 14,-1-1,0 14,-13 0,13 13,-13 13,13 0,-13 40,0-13,0 13,14 0,-14 13,0-13,0 0,0-1,13-12,-13-13,0-1,0 0,-13-12,13 12,-14 1,14-27</inkml:trace>
  <inkml:trace contextRef="#ctx0" brushRef="#br0" timeOffset="104110.3354">19271 3506,'0'0,"0"0,0 0,0 0,0 0,0 0,66-13,-13-1,0 14,13 0,-26 0,13 14,-13 12,-14 0,1 1,-14-1,-13 14,0 0,-13-14,-27 14,-13-14,-13 14,0-27,13 14,13-14,0 0,14 0,13-13</inkml:trace>
  <inkml:trace contextRef="#ctx0" brushRef="#br0" timeOffset="104424.6884">19973 3321,'0'0,"0"0,0 0,-27 52,14 15,-14 38,14-38,-13 38,12-12,1 0,13-27,0 0,13-13,1 0,12-14,1-25,-1 12,-26-26</inkml:trace>
  <inkml:trace contextRef="#ctx0" brushRef="#br0" timeOffset="104847.5134">20211 3506,'0'0,"0"0,0 0,0 0,0 0,0 0,0 0,0 0,0 0,13 26,27 1,-14-1,27-13,-13 1,0-1,-14 0,1-13,-14 26,13-12,1 12,-14 1,-13-1,13 14,-13-1,-13 1,13 0,-13-14,-14 14,1-14,-14-12,0-1,1-13,12 13</inkml:trace>
  <inkml:trace contextRef="#ctx0" brushRef="#br0" timeOffset="105082.9521">20251 3493,'0'0,"0"0,0 0,0 0,0 0,0 0,39-14,14-12,0 13,0-14,0 14,-40 0,-13 13,13 0</inkml:trace>
  <inkml:trace contextRef="#ctx0" brushRef="#br0" timeOffset="105606.965">20926 3440,'0'0,"0"0,0 0,0 0,0 0,-40 53,13-1,1 15,-1-15,14 1,13 14,13-28,14 14,-14-26,14-1,-1 1,1-27,-1 0,14 0,-1-14,-12-12,-1-1,1 1,-1-14,-12 1,-1-1,-13 0,0 0,-13 1,-1-1,-12 0,-14-12,14 12,-14 0,13 14,1-1,-14 1,14 13,13-14,13 27</inkml:trace>
  <inkml:trace contextRef="#ctx0" brushRef="#br0" timeOffset="106276.8213">21376 3307,'0'0,"0"0,0 0,0 0,0 0,0 0,0 0,0 53,0 13,0 1,-14-1,14-13,0-1,0-25,14-1,-14 1,0-14,0 0,0 1,0-14,13-14,-13 1,13 13,0-13,-13 0,0 13,13-14,-13 14,0 0,0 0,0 0,14 14,-14-14,13 13,13 0,-12 0,25 1,1-1,0-13,-14 0,1-13,-1-1,1 1,-1-27,-13 14,1-27,-14 0,0 0,0-13,-14 0,1 13,13-13,0 66</inkml:trace>
  <inkml:trace contextRef="#ctx0" brushRef="#br0" timeOffset="106629.1799">22011 2844,'0'0,"0"0,0 0,0 0,0 0,0 0,13 53,14 13,-14 0,13 40,1 0,-1 0,-13 0,1-14,-14-12,0-14,0-13,-14 0,-12 0,-27 13,-13 0,0-13,13 0,39-40</inkml:trace>
  <inkml:trace contextRef="#ctx0" brushRef="#br0" timeOffset="107465.8946">4831 5464,'0'0,"0"0,0 0,0 0,40 0,13 0,0-14,0 14,-40 0,-13 0,13 0,-13 0</inkml:trace>
  <inkml:trace contextRef="#ctx0" brushRef="#br0" timeOffset="107762.2389">4924 6046,'0'0,"0"0,0 0,0 0,0 0,0 0,0 0,39-13,14-14,13 1,14-1,-14 1,0-1,0 1,1 13,-14-1,-1 14</inkml:trace>
  <inkml:trace contextRef="#ctx0" brushRef="#br0" timeOffset="116684.2785">6247 5980,'0'0,"0"0,0 0,0 53,0 13,13 0,-13 0,0-13,0 13,0-13,14 0,-14-13,0-14,0-13,0 14,0-27,26-14,-13 1</inkml:trace>
  <inkml:trace contextRef="#ctx0" brushRef="#br0" timeOffset="117159.1785">6697 6072,'0'0,"0"0,0 0,0 0,0 0,0 0,0 0,0 0,0 0,0 0,0 0,0 0,53 0,-13 0,13 0,0 0,-14 13,14-13,-13 14,0 12,0 14,-27-1,0 14,-13-13,-13 13,-14 0,1 0,-14-13,14-1,-27-12,13-14,14 13,26-26</inkml:trace>
  <inkml:trace contextRef="#ctx0" brushRef="#br0" timeOffset="117469.8833">6671 5861,'0'0,"0"0,0 0,0 0,53-14,13 1,13 0,-13-14,-13 14,14 0,-14-14,-1 14,-12 13,0 0,-14 13</inkml:trace>
  <inkml:trace contextRef="#ctx0" brushRef="#br0" timeOffset="117914.7695">5797 7104,'0'0,"0"0,0 0,0 0,0 0,53 0,40-26,26 12,13-25,1 12,25-12,-12-1,13 0,-14 0,-12 14,-14 0,0-1,-13 1,-13-1,-14 14,-26 13,0-13,-27 13,-12 0</inkml:trace>
  <inkml:trace contextRef="#ctx0" brushRef="#br0" timeOffset="118297.8716">6300 7329,'0'0,"0"0,0 0,0 0,0 0,0 0,0 0,0 0,13 26,1 14,-1 26,0-13,0 0,1-13,-14 13,13-27,-13 14,13-14,-13-26,0 14,0-14,0 0</inkml:trace>
  <inkml:trace contextRef="#ctx0" brushRef="#br0" timeOffset="118814.2769">6697 7461,'0'0,"0"0,0 0,0 40,0 13,0 0,0 0,0 0,13-14,1-12,12-1,1-13,-1-13,1-13,12 0,-12-13,12-14,-12 0,13-13,-14 0,-13 0,1 0,-1 14,-13-1,0 0,-13 14,-1 13,-25 0,12 13,-13 0,1 13,-1 13,0-13,1 14,-1-1,13 1,14-1,0-13,13-13</inkml:trace>
  <inkml:trace contextRef="#ctx0" brushRef="#br0" timeOffset="119351.4431">7544 7197,'0'0,"0"0,0 0,0 0,0 0,0 0,0 0,0 0,-26 39,-14 28,14-15,-1 15,1-1,12-13,1 0,0-1,13-12,13-13,0-14,14 0,-1-26,14 0,13-14,-13-13,-1 1,-12-1,13-13,-14 13,-13 1,1-1,-14 14,0-14,0 14,-27-1,14 14,-14 0,1-1,-14 14,14 0,-1 0,14 0,0 0,0-13,13 13,0 0</inkml:trace>
  <inkml:trace contextRef="#ctx0" brushRef="#br0" timeOffset="121465.2248">8511 6125,'0'0,"0"0,0 0,0 0,0 0,0 0,0 0,0 0,0 0,0 40,-14 13,1 0,0 0,0-14,13 1,-14-14,1 1,13-14,-13 0,13-13,0 0</inkml:trace>
  <inkml:trace contextRef="#ctx0" brushRef="#br0" timeOffset="121707.9776">8312 6138,'0'0,"0"0,0 0,0 0,0 0,0 0,0 0,0 0,26 27,14 12,13 1,-13 0,-14-14,1 1,-1-14,-26 0,13-13,-13 0</inkml:trace>
  <inkml:trace contextRef="#ctx0" brushRef="#br0" timeOffset="122054.0334">9080 5689,'0'0,"0"0,0 0,0 0,13 39,-13 27,13 1,0 38,-13-25,14-14,-1 0,0-13,0-13,-13-1,0-12,14-14,-14 13,0-12</inkml:trace>
  <inkml:trace contextRef="#ctx0" brushRef="#br0" timeOffset="123031.2708">9027 6628,'0'0,"0"0,0 0,66-40,13 0,14-12,0 12,-1 0,-12 0,-27 14,0 13,-1 0,-25-1,-1 1,1 13,-27 0,13 13,-26 14,-14 12,1 14,-27 14,13-1,-13 13,0-13,0 0,-13-13,13-13,14-14,-1 1,0-1,27-12,0-14,0 13,13-13,0-13,13-1,13-12,1-14,26 14,-14-1,1 1,13-1,-13 14,-1 0,1 13,-13 0,-1 26,-13-12,1 25,-14-12,-14 12,1 1,0 0,0-14,-14 14,14-27,0 14,-1-14,14 0,0 0,0-13,0 0,14-13,12 0,14 13,-14-13,14 13,0 13,-14 0,14 14,-27-1,14 14,-27-1,0 14,-14 0,1-13,-27 13,1-14,-1 1,-13 0,0-14,0-12,0-1,-13-13,13 0,13 0,40 0</inkml:trace>
  <inkml:trace contextRef="#ctx0" brushRef="#br0" timeOffset="123429.9811">10469 6085,'0'0,"0"0,0 0,0 0,0 0,14 53,-1 40,0 13,0 0,1-14,-14 1,13-27,-13 0,0-13,0-13,-13 13,-1-27,1 14,0-14,13-13</inkml:trace>
  <inkml:trace contextRef="#ctx0" brushRef="#br0" timeOffset="123693.729">10311 6720,'0'0,"0"0,0 0,52-13,15-13,25-1,-12 1,-14-1,0-12,-13 12,0 1,-13-1,-14 14,1 0,-1-14,14 14</inkml:trace>
  <inkml:trace contextRef="#ctx0" brushRef="#br0" timeOffset="131470.8859">11436 5596,'0'0,"0"0,0 0,0 0,0 0,0 0,39 0,27 0,27-27,0 14,-14 0,-13-13,1 12,-15 1,1 0,-13 0,0 13,-14 13,1 0,-14 14,-13 12,13 14,-26 13,0 27,0 0,-14-1,14-12,-14-28,14 1,0 0,0-13,13-27,-14 14,14-14,0 0,0-13,0 13,0-13</inkml:trace>
  <inkml:trace contextRef="#ctx0" brushRef="#br0" timeOffset="131815.128">11806 6059,'0'0,"0"0,0 0,0 0,53-13,13-14,27 1,13-1,0-12,0 12,-1-12,-12 12,0 1,-40 12,-14 1,1 0,-13 26,-14 0,-13 14,13-14,-13-13</inkml:trace>
  <inkml:trace contextRef="#ctx0" brushRef="#br0" timeOffset="132217.8963">11475 7011,'0'0,"0"0,0 0,0 0,66-26,40 0,13-14,14-13,-1 13,14-13,-14 14,-13-1,-13 14,-13-1,-14 1,-26 12,0 14,-26-13,12 13,-12-13,-27 13</inkml:trace>
  <inkml:trace contextRef="#ctx0" brushRef="#br0" timeOffset="132693.9686">11766 7342,'0'0,"0"0,0 0,0 0,0 0,40-39,0 12,13 1,-13-1,12 1,-12 12,0 1,0 0,-1 26,-12-13,12 27,-12-1,-14 27,0 0,1 0,-1 0,-13 13,0 0,-13 0,13 0,-14-13,1-13,0 13,0-27,13 1,-14-1,1 1,13-27</inkml:trace>
  <inkml:trace contextRef="#ctx0" brushRef="#br0" timeOffset="133512.0563">11886 7766,'0'0,"0"0,0 0,0 0,53-27,-1 1,15-1,-1-13,0 14,0-14,0 1,-13 12,13-13,-13 14,-13 0,13-1,-13 1,-14 12,1-12,-1 13,1 0,-14-1,0 1,0 0,-13 13,14-13,-14 13,0 0,0 0,0 13,-14 13,1 14,0 0,0 13,-1-14,14 14,-13-13,13 0,13 12,1-25,-1 13,13-14,1 1,-1-14,14-13,0-13,13-14,-14-13,1 1,0-1,-14-13,1 13,-14 1,-13-1,0 14,0-1,-13 1,-14 12,1-12,-27 13,13 0,0-1,1 1,12 13,1 0,13 0,-1-13,1 13,13-13,0-1,0 14</inkml:trace>
  <inkml:trace contextRef="#ctx0" brushRef="#br0" timeOffset="133828.6613">13540 6059,'0'0,"0"0,0 0,0 0,-26 40,-1 26,-26 26,13 1,1 0,-1-1,0-39,14 0,-1-13,1-1,-1-25,1-14,13 13,13-13</inkml:trace>
  <inkml:trace contextRef="#ctx0" brushRef="#br0" timeOffset="134071.0737">13249 6284,'0'0,"0"0,0 0,0 0,0 0,26 40,14 12,0-12,-1 0,1 0,0-1,-27-39,-13 13,13-13</inkml:trace>
  <inkml:trace contextRef="#ctx0" brushRef="#br0" timeOffset="134390.8678">14096 5715,'0'0,"0"0,0 0,0 0,-13 53,13 0,0 13,0 13,0-12,0-1,0 0,13-13,-13-14,13-12,0 13,1-27</inkml:trace>
  <inkml:trace contextRef="#ctx0" brushRef="#br0" timeOffset="134723.5939">13725 6747,'0'0,"0"0,0 0,0 0,53-40,13 1,27-14,0 0,13 0,-14 0,1 0,-40 26,13 1,-26 0,-1 12,-12 14,-14 0,0 14,1 12,-14-13,0-13</inkml:trace>
  <inkml:trace contextRef="#ctx0" brushRef="#br0" timeOffset="135345.7813">14017 6932,'0'0,"0"0,0 0,0 0,0 0,0 0,0 0,0 0,0 0,0 0,39-13,-12 0,12-1,-12 1,-1 13,-12 0,12 0,-13 27,1-1,-14 1,0 12,-14 1,1-14,0 14,13-13,-13-1,13-13,-14 0,14 1,0-1,0-13,14 0,-1 0,0 0,14 0,-14 0,13 0,14 0,0 13,-14 0,1 14,-1-1,-13 1,1 12,-14-12,0 13,-14-14,-12 14,-1-1,-12-12,-1-1,0 1,14-14,-14-13,14-13,-1-14,14-26,0-13,13 66</inkml:trace>
  <inkml:trace contextRef="#ctx0" brushRef="#br0" timeOffset="135716.9149">15022 5993,'0'0,"0"0,0 0,0 0,0 0,0 0,14 53,-14 13,0 40,0 0,13-1,-13-12,0-27,0 0,0 0,0-26,0 0,-13-14,13-13,0 1,0-1,0 0,0-13</inkml:trace>
  <inkml:trace contextRef="#ctx0" brushRef="#br0" timeOffset="136037.9953">14718 6654,'0'0,"0"0,0 0,0 0,0 0,66-26,27-14,13 0,13 1,0-14,-13 0,-13 13,-14 1,-26 12,0 14,-27 0,1-1,-14 1,0 13,0-13,1 13,-14 0,13-13</inkml:trace>
  <inkml:trace contextRef="#ctx0" brushRef="#br0" timeOffset="147544.1115">16095 5702,'0'0,"0"0,0 0,0 0,0 0,0 0,0 0,0 0,39-13,14-14,0 1,0 12,-26 1,12 13,-12 0,-1 0,1 13,-1 1,-13 12,-13 1,0 12,-13 1,-13 0,12-1,-12-12,13-1,-1 1,1-14,13 0,-13 0,26-13,0 0,14 0,-1 0,14 0,0 0,0 0,-1 0,1 14,0-1,-1 0,-12 14,-1-1,-12 0,-14 14,0-13,-14 12,1-12,-13 12,-14 1,0-13,0-1,1-13,-14 0,13 14,0-14,40-13</inkml:trace>
  <inkml:trace contextRef="#ctx0" brushRef="#br0" timeOffset="147920.031">15843 6694,'0'0,"0"0,0 0,53-13,40-27,13 0,13 1,13-1,14-13,-1 13,1 1,-27 12,0 1,-40 13,1-1,-27 14,-27 0,1 14,-14-1,-13 0,0 0,13-13</inkml:trace>
  <inkml:trace contextRef="#ctx0" brushRef="#br0" timeOffset="148616.7157">16240 6932,'0'0,"0"0,0 0,0 0,0 0,40-26,0 12,12 1,-12 13,13 0,-13 13,0 1,-14 12,0 1,-12-1,-1 0,-13 1,0-1,-13 1,-1-1,14-12,-13-1,0 0,13 0,-13-13,13 13,0-26,13 13,13-13,-12 0,-1 0,13-1,1 14,-1 0,14 0,-13 0,12 27,-12-14,-14 27,13-14,-26 14,0 0,-13 12,-13-12,-1 0,1 13,-14-27,0 14,1-14,-1-12,0-1,14 0,-1-26,1-14,-1 14,27 13</inkml:trace>
  <inkml:trace contextRef="#ctx0" brushRef="#br0" timeOffset="149149.1221">17153 6945,'0'0,"0"0,0 0,0 0,-13 40,13 13,-13 0,0 0,13 0,0 0,-14 0,28-1,-14-12,13 0,0-14,27-13,-14 1,27-14,-13-14,13 1,-13-13,-1-14,1 0,0 1,-14-1,-13 0,1 14,-1-1,-13 1,0 0,-13-1,-14 14,-13-14,1 14,-1 0,0 0,1 13,-1-14,0 14,14 0,-1 0,1 0,26 0</inkml:trace>
  <inkml:trace contextRef="#ctx0" brushRef="#br0" timeOffset="149524.4509">17974 5728,'0'0,"0"0,0 0,0 0,0 0,-40 53,14 13,-27 27,0 0,0-14,13-13,1-13,12-13,1-1,-1-25,14 12,0-13,-1-13,1 0,0 0</inkml:trace>
  <inkml:trace contextRef="#ctx0" brushRef="#br0" timeOffset="149807.8198">17564 5993,'0'0,"0"0,0 0,0 0,0 0,0 0,39 40,1-1,13 1,0 0,0-1,-13 1,-1-14,1 1,0-1,-1-12,1-1,0 0</inkml:trace>
  <inkml:trace contextRef="#ctx0" brushRef="#br0" timeOffset="150105.5043">18398 5755,'0'0,"0"0,0 0,0 0,0 0,0 66,0-13,0 13,0-13,13 0,-13 0,0-53,0 13,0-13</inkml:trace>
  <inkml:trace contextRef="#ctx0" brushRef="#br0" timeOffset="150438.1632">18040 6482,'0'0,"0"0,0 0,0 0,0 0,0 0,0 0,0 0,53-13,13 0,-13 0,13-1,1-12,-14 13,-1-14,1 14,0 0,-26 13,-1-13,1 13,-14-14,0 14,0 14,1-1</inkml:trace>
  <inkml:trace contextRef="#ctx0" brushRef="#br0" timeOffset="151117.8933">18106 6985,'0'0,"0"0,0 0,0 0,0 0,0 0,0 0,0 0,27-13,13-14,-14 14,0 0,1 0,-1-1,1 1,-14 13,14 0,-14 0,0 13,0 14,-13-1,14 1,-14 12,-14-12,14-1,0-12,0 12,-13-13,13 1,0-1,0-13,13 0,-13 0,14 0,12 0,-13 0,14 0,-1 0,1 13,-1-13,1 13,-1 0,-13 14,14-14,-14 14,-13 12,0-12,-13 12,0-12,-14 13,-13-14,-13 14,0-14,-13 1,13-1,-13-26,-13-13,39 0,-13-14,27 1,12 26</inkml:trace>
  <inkml:trace contextRef="#ctx0" brushRef="#br0" timeOffset="152152.8681">4871 9128,'0'0,"0"0,0 0,0 0,0 0,0 0,0 0,0 0,0 0,0 0,0 0,26 0,14 0,-14 0,1 0,-1-13,-12 13,12 0,-26 0,13 0,0 0,-13 0,0 0,0 0</inkml:trace>
  <inkml:trace contextRef="#ctx0" brushRef="#br0" timeOffset="152654.8423">4580 9644,'0'0,"0"0,0 0,0 0,0 0,0 0,0 0,0 0,0 0,0 0,0 0,26 0,0-13,1 13,-1 0,14 0,-13-13,-1 13,14 0,-1-14,1 1,13 13,-26-13,12 13,-12-13,-1 13,-13 0,1 0,-1 0,-13 0</inkml:trace>
  <inkml:trace contextRef="#ctx0" brushRef="#br0" timeOffset="155984.8326">6300 8903,'0'0,"0"0,0 0,0 0,0 0,0 0,0 0,0 0,0 0,-26 40,-1 0,14-1,-13 14,12-13,1-14,13 27,0-13,0 0,0-14,13 14,14-14,-1 1,1-14,12 0,1-13,0 0,-14-13,14-14,0 14,-1-13,-12-14,-1 14,1-1,-14-12,0 12,-13 1,0 12,-13-25,0 12,-27 1,14 13,-27-1,13 1,-13 0,0 13,13 0,1 0,12 0,1 13,-1 0,14 1,13-14</inkml:trace>
  <inkml:trace contextRef="#ctx0" brushRef="#br0" timeOffset="156309.9413">7041 8983,'0'0,"0"0,0 0,0 0,0 0,0 0,0 0,0 0,0 0,0 0,0 0,0 0,0 0,0 0,0 0,0 0,0 0,0 0</inkml:trace>
  <inkml:trace contextRef="#ctx0" brushRef="#br0" timeOffset="157021.5448">7372 8599,'0'0,"0"0,0 0,0 0,0 0,0 0,0 0,0 0,0 0,0 0,0 0,0 0,40-13,-14-14,1 14,13 0,-14 0,1 13,-1 13,0 13,-12 1,-14 12,0 1,-14 0,1 13,-13-14,-1 1,1 0,13-14,-1-13,1 14,0-14,13-13,-13 13,13-13,13-13,0 0,14 0,-1-1,1 14,-1-13,0 13,14 13,-13 1,-14 12,13 1,-12-1,-14 14,0-1,0 14,-27 0,1-13,-1 0,-13-1,1 1,-1-14,14-12,-14-1,13-13,1-13,-1-14,14 14,13 13</inkml:trace>
  <inkml:trace contextRef="#ctx0" brushRef="#br0" timeOffset="157609.1025">7928 8559,'0'0,"0"0,0 0,0 0,0 0,-13 27,0 12,-1-12,14-1,0 1,0-1,0-13,14 1,-1-1,0 0,0-13,1 13,12-13,1 0,-1 14,0-14,1 13,-1 0,1 0,-1 1,1-1,-1 26,-12-12,-14 13,0-1,0 1,-14 0,1 13,-13-14,-1 1,1-14,-1 1,-13-1,14-26,-14 0,14-13,-1-13,1-1</inkml:trace>
  <inkml:trace contextRef="#ctx0" brushRef="#br0" timeOffset="157985.9553">7888 8480,'0'0,"0"0,0 0,0 0,0 0,53-27,14 1,-1-14,13 1,27-1,-13 0,-27 14,-13 13,0-1,-14 1,1 13,-27 0,1 27,-14-1,0-13,0 14,0-27</inkml:trace>
  <inkml:trace contextRef="#ctx0" brushRef="#br0" timeOffset="158643.2115">5678 9869,'0'0,"0"0,0 0,0 0,0 0,0 0,0 0,0 0,0 0,0 0,40-13,26 13,13 0,41-13,12 13,0-14,14-12,13 13,66-14,13 1,-13-1,-13 1,-14-1,-13 1,-26 13,-66-14,13 14,-27 13,1-13,-27-1,-14 14,-12 0,-14-13,0 13,1 0,-14 0,-14 0,-12-13,-14 26,14-13,-14 0,53 0</inkml:trace>
  <inkml:trace contextRef="#ctx0" brushRef="#br0" timeOffset="159677.9259">6684 9962,'0'0,"0"0,0 0,0 0,0 0,0 0,0 0,0 0,0 0,0 0,40-14,-14 1,14 13,-14-13,14 13,0-13,-1 13,14 0,0 13,-13 0,0 0,-14 14,1-1,-14 1,0-1,-13 14,0-14,0 1,-13-1,0 1,13-14,-14 0,1 0,13 1,-13-14,13 13,0-13,0 0,13-13,0-1,1 1,12 0,1 0,-1-1,14 1,-14 0,14 13,0 0,-1 13,1 0,-13 1,-14-14,13 13,-12 13,-1-12,0 12,-13 1,-13 12,0 1,-14-14,1 14,-1 0,-13 13,1-14,-14 1,0-14,0 14,13-27,-13 14,14-27,-1 13,13-13,1 0,-1-13,14 13,0-13,0-1,-1 14,14-13,-13 0,13 0,0-1,0 14</inkml:trace>
  <inkml:trace contextRef="#ctx0" brushRef="#br0" timeOffset="160547.1115">9093 9737,'0'0,"0"0,0 0,0 0,0 0,0 0,0 0,0 0,0 0,0 0,0 0,0 0,0-27,13-12,-13-1,13 0,1 0,-14 1,13 12,0-12,0 12,14 1,-1-1,1 1,12-1,-12 14,13 13,-14 0,14 13,-14-13,1 14,12-1,-12 13,13-13,-1 1,1-14,0 13,-1-13,1-13,-13 13,-1-14,-13 1,14-13,-1-1,-13-12,1 12,-1 1,-13 13,13-14,-13 27</inkml:trace>
  <inkml:trace contextRef="#ctx0" brushRef="#br0" timeOffset="161060.9105">8961 10160,'0'0,"0"0,0 0,0 0,0 0,52-13,15-14,39 1,-14-14,1 0,13 1,-14-1,-12 14,-27 12,0 1,-27 0,1 0,-14 13,13-13,-26 13,14-14,-1 14,-13 0,13-13,0 0,0 0,-13-14,14 27</inkml:trace>
  <inkml:trace contextRef="#ctx0" brushRef="#br0" timeOffset="161814.2885">10416 9141,'0'0,"0"0,0 0,0 0,0 0,0 0,0 0,0 0,0 0,-26 53,13 0,-14-13,14 13,-13 0,12 0,1 0,13 13,-13-13,13 0,13-1,-13 1,13-13,1-13,-1-1,0 0,13 1,14-27,-13 13,12-26,1 13,0-13,0-14,-1 14,1-27,-14 14,1-27,-1 13,1 1,-14-1,0-13,1 13,-14 1,0-1,0 0,-14-13,-12 14,13-1,-14 13,1-12,-1 12,-13 14,1-13,-1 12,-13 14,13 0,1 14,12 12,1-13,-1 14,1-1,26-26</inkml:trace>
  <inkml:trace contextRef="#ctx0" brushRef="#br0" timeOffset="162193.1107">11171 9406,'0'0,"0"0,0 0,0 0,0 0,0 0,0 0,0 0,0 0,0 0,0 0,0 0,0 0,0 0,0 0,0 0,0 0,0 0,0 0</inkml:trace>
  <inkml:trace contextRef="#ctx0" brushRef="#br0" timeOffset="162608.1023">11555 8983,'0'0,"0"0,0 0,0 0,0 0,13 39,-13 14,0 0,13 0,-13-13,0 13,0 0,0-14,0-12,0 12,0 1,0 13,0-13,0-1,0-12,0-1,0 1,0-14,0-13,0-13,13-14,-13 1,14-14</inkml:trace>
  <inkml:trace contextRef="#ctx0" brushRef="#br0" timeOffset="163023.794">11780 8652,'0'0,"0"0,0 0,0 0,0 0,0 0,0 0,0 0,0 0,13 40,-13-1,13 14,0 13,1 0,-1-13,0 0,-13 0,13 0,-13 0,0 0,0 13,0 0,-13 0,0-13,13 0,0-26,0 12,0-12,0-27,13 0,0 0,-13 0</inkml:trace>
  <inkml:trace contextRef="#ctx0" brushRef="#br0" timeOffset="163817.0639">12441 8586,'0'0,"0"0,0 0,0 0,0 0,0 0,0 0,0 0,-26 39,13 1,-14 26,14 0,0-13,0 0,-1 13,1-13,0 0,13 13,0 1,0-15,13 15,-13-15,13-12,1 13,-1-13,0-27,0 13,1-12,-1-14,13 0,1-14,-1 1,14 0,-14-27,1 14,-1-1,-12 1,-1 13,-13-14,0 14,0 0,0-14,-13 14,-1 0,1 0,-13-14,-1 14,1 13,-1-13,1 13,-1 0,14 0,-27 0,14 13,13 0,-14 0,14 1,-14 12,27-13,0 1,0-1,14-13,-1 0,-13 0,0 0</inkml:trace>
  <inkml:trace contextRef="#ctx0" brushRef="#br0" timeOffset="164483.1821">12746 8678,'0'0,"0"0,0 0,0 0,0 0,0 0,0 0,0 0,0 0,0 0,0 0,0 0,0 0,0 0,0 0,0 0,0 0,13-13,0 13,1 0,-14 0,13 0,0 0,-13-13,13 13,-13 0,0 0,14 0,-14 0,0 0,13 13,-13 0,13 1,-13 25,13 1,-13 13,13 0,-13 0,0 0,0 0,0-14,0 14,0 0,-13-13,13 13,0-14,0-12,-13-1,13 1,0-1,0-13,0 1,0-14,0 0,0 0,0 13</inkml:trace>
  <inkml:trace contextRef="#ctx0" brushRef="#br0" timeOffset="164923.6309">12521 9155,'0'0,"0"0,0 0,0 0,0 0,0 0,0 0,0 0,40 0,13-14,13 1,0-13,0 12,0 1,-13 0,13 0,-13 0,-13-1,0 1,-14 13,-13 0,14-13,-14 13,0 0,-13 0,14 0,-14-13,0 13</inkml:trace>
  <inkml:trace contextRef="#ctx0" brushRef="#br0" timeOffset="167438.1808">20952 7501,'0'0,"0"0,0 0,0 0,0 0,0 0,0 0,0 0,0 0,-40 0,-13 0,0 0,-13 0,0 0,13 0,-13 0,-13 13,-27 0,0 1,0 12,-26 1,-1-1,1 14,-14-1,1 1,-1 13,-39 13,-14 14,14-1,13 13,0 1,13 13,13 0,14 0,13-1,0 14,13 1,26-1,27-27,1 1,-1-1,13 1,27 13,-1-14,28 1,12 0,1-1,12 1,14-1,27 1,-1-14,14 1,13-1,26 1,40 25,0-12,0 0,0-27,0 0,0-26,14-1,-14-12,13-1,0 1,1-14,-1-13,0-13,14-1,-1-25,-12-1,-1-26,-26-13,13-1,-27 1,-26-1,-13 1,0 0,-26 13,-1-1,-26-12,13-14,-26 1,13-14,-13 13,-14-12,1 12,-14 0,0 1,-13 12,-13 1,0 0,-1-14,-12 14,13-14,-14 0,1 14,-1 13,-13-13,14 12,-14-12,1 0,-14-1,0-12,13 12,-13-12,0 26,0-1,0 1,13 27,14 12,-14-13,1 14,-14-14,0 1,0 12,0 1,-27-14,-12 27,-1-1,-13 14,-13 27,-13-1,-1 1,28-1,91-26</inkml:trace>
  <inkml:trace contextRef="#ctx0" brushRef="#br0" timeOffset="168272.1091">18503 8043,'0'0,"0"0,0 0,0 0,0 0,0 0,0 0,27 27,-14 26,27 13,0 26,-14 14,14-13,-14 13,1 0,-1 26,-13-13,14 13,-14-13,14 27,-1-14,-13 0,14 1,-1-14,1 13,12-26,-12 0,-1-14,1-12,-1-1,-13-26,1-13,-1-1,0-12,0-1,1-13,-14 1,13-14,-13 13</inkml:trace>
  <inkml:trace contextRef="#ctx0" brushRef="#br0" timeOffset="168897.7972">19655 7660,'0'0,"0"0,0 0,0 0,0 0,0 0,0 0,0 0,0 0,0 0,13 39,0 1,1 39,12-12,1 38,12 1,1 13,0 0,-1 0,14 27,-13-1,13 54,0 13,13 12,0-25,-13-14,13-13,-13-13,-26-67,-14 1,14-27,-14 0,-13-13,13-26,0-1,-13 1,13-14,-13 0,0 0,0-13,14 0,-14 0,0 0</inkml:trace>
  <inkml:trace contextRef="#ctx0" brushRef="#br0" timeOffset="170027.8163">17643 9208,'0'0,"0"0,0 0,0 0,0 0,0 0,27 66,-1 0,1 0,-1 0,0 0,1-13,-14-13,0-14,1 1,-1-14,-13 13,0-26,0 14,0-14,0 0,0-27,-13-12,13-14,-14 0,14-13,-13-1,13 1,0 13,0 14,13-1,-13 14,0 12,14-12,-14 13,13-1,0 14,0-13,1 26,12-13,-13 14,1 12,-14-13,13 14,0-1,-13 1,0-1,0-13,13 1,-13-1,0 0,13-13,1 13,-1-13,0 0,14 0,-1-13,1 13,-14 0,13 13,1-13,-14 13,13 1,-12 12,-1 14,0-14,-26 1,13-1,-13 1,-1-1,1-13,0 1,0-1,0 0,-1-13,1 0,13 0,0-13,-13 13,13 0</inkml:trace>
  <inkml:trace contextRef="#ctx0" brushRef="#br0" timeOffset="170323.0452">18411 9168,'0'0,"0"0,0 0,0 0,0 0,0 0,13 26,0 14,0 13,1 0,12 13,-13 0,14-13,-14-13,14 13,12-27,-12 1,12-14,-12 0</inkml:trace>
  <inkml:trace contextRef="#ctx0" brushRef="#br0" timeOffset="171259.9133">19112 8943,'0'0,"0"0,0 0,0 0,0 0,0 0,0 0,0 26,0 14,13 13,-13 0,14 0,-14-13,0-1,13-12,-13-1,0-13,0 14,0-27,0 13,0-13,0 0,-13-13,13-14,0-12,13-14,-13-27,13 1,-13 26,13-13,1 26,-14 1,13 12,-13 1,13-1,-13 14,13 13,1 0,-1 0,0 26,0 1,1 13,-1-1,-13 1,0 13,0-27,0 14,0-27,0 14,0-14,13 0,-13 0,0-13,13 0,0 0,14 0,-14-13,14 13,-1 0,1-13,-14 13,13 13,-12 0,12 1,-13-1,-13 0,0 14,0-1,-13 14,-27-14,14 1,-14-1,0 0,14-12,-1-14,14 13,0-13,0 0,0 0,13-13,0 13</inkml:trace>
  <inkml:trace contextRef="#ctx0" brushRef="#br0" timeOffset="171745.5369">19642 9141,'0'0,"0"0,0 0,0 0,0 0,0 0,0 0,0 0,0 0,0 0,0 0,0 0,0 0,0 0,0 0,26 27,1-14,-14 27,0-1,0 1,-13 0,-13 13,13-14,-13-12,13-1,-13 1,13-14,0 0,13-13,0-13,14 0,12-14,27-26,-13 14,14-14,-1 0</inkml:trace>
  <inkml:trace contextRef="#ctx0" brushRef="#br0" timeOffset="172651.1588">20515 8639,'0'0,"0"0,0 0,0 0,0 0,0 0,13 53,-13-1,14 1,-1 0,0-13,-13-14,0 1,13-1,-13-12,14-1,-14 0,0-13,0-13,0 0,0-27,0 0,0-13,0 14,0-14,0 13,0 0,13 14,0-1,-13 1,13 13,1-14,-1 14,13 0,-12 0,12 13,0 0,-12 13,12 0,1 14,-1-1,-13 14,-13-1,0 1,0-14,-13 14,0-13,13-14,-13 0,13 0,-14 1,14-1,14-13,-14 0,13 0,0-13,0 13,1 0,-1 0,0 0,14 0,-14 13,0 0,-13 0,13 0,0 14,-13-14,0 14,-13-14,13 13,-13-12,0 12,-14-13,14 0,-13 1,-1-14,14 0,0-14</inkml:trace>
  <inkml:trace contextRef="#ctx0" brushRef="#br0" timeOffset="173254.8009">21124 8890,'0'0,"0"0,0 0,0 0,0 0,0 0,0 0,0 0,0 0,27-26,12 12,-12 1,-1 13,-13-13,14 26,-14 0,0 14,14-1,-27 14,13 0,-13-1,0 1,0 13,0-13,-13-1,-14-12,14-1,0 1,13-14,-13 0,13 0,0-13,13 0,0 0,27-13,0-13,-1 12,14-12,13 0,-13-1,-13 1,0-1,-1 1,-12 12,-27 14</inkml:trace>
  <inkml:trace contextRef="#ctx0" brushRef="#br0" timeOffset="174406.7936">20661 8295,'0'0,"0"0,0 0,0 0,0 0,0 0,0 0,0 0,0 0,-40-14,-13 1,-26-13,13 13,-14-14,-26 14,0 13,-13 0,13 13,-13 0,-13 14,-14-1,1 14,-1 13,14 0,-1 0,14 0,13 0,14 13,12-13,14 13,13 13,14-13,-1 14,27-14,-1-13,14 13,14 0,-1 0,27 13,-1-12,14-1,13 0,1 0,12 0,27-13,-14 0,28-13,-1-1,13 1,0-13,1-1,12-13,1 0,66-26,-27 0,-13-27,-13 14,-53-14,0 1,0-1,-14-13,1-13,-14 0,-13-14,-13 14,0 0,-13 0,-13 0,-14 13,0 0,-13 0,0 0,-26-13,12-14,-12 28,-1-1,-12 0,-1 0,0 13,1-13,-28-13,1-13,-13 26,-1-13,-12 13,-1 13,-13 14,0 12,14 14,12 14,1 12,13 0,13 1,13-1,27-26</inkml:trace>
  <inkml:trace contextRef="#ctx0" brushRef="#br0" timeOffset="175101.9756">20912 8268,'0'0,"0"0,0 0,0 0,0 0,0 0,0 0,0 0,0-26,0-14,14-26,-14 0,0-14,0 14,13-13,-13 0,13 12,-13 14,13 14,-13 12,0 1,13-1,-13 14,14 0,-1 0,0 13,0 0,14 26,13 1,-1 12,1 14,0 0,-1 0,1 13,0-13,0 0,-14 0,14-13,-14-1,1-12,-14-1,0 1,0-14,1 0,-14 0,0-13</inkml:trace>
  <inkml:trace contextRef="#ctx0" brushRef="#br0" timeOffset="175446.9093">20886 8017,'0'0,"0"0,0 0,0 0,0 0,0 0,0 0,0 0,40-13,12-14,28 1,13-14,-27 14,0-14,0 13,-13 14,-13-13,-14 13,1 13,-1-14,-13-12</inkml:trace>
  <inkml:trace contextRef="#ctx0" brushRef="#br0" timeOffset="176518.0301">12931 11549,'0'0,"0"0,0 0,0 0,0 0,0 0,0 0,0 0,0 0,0 0,0 0,0 40,13-1,-13 28,14-1,-14-13,0 0,0-1,0-12,0 13,0-13,0-1,0 1,-14 0,14-14,0 1,-13-14,13 0,0-13</inkml:trace>
  <inkml:trace contextRef="#ctx0" brushRef="#br0" timeOffset="176927.3639">12852 11470,'0'0,"0"0,0 0,0 0,0 0,0 0,39-40,14 14,0-1,0 14,0 0,-13 26,0-13,13 26,-14 1,-12-1,-1 14,-12 0,-14-1,0 1,0 0,-14-14,1 14,13-14,-13-12,0-1,-1 0,14 0,0-13</inkml:trace>
  <inkml:trace contextRef="#ctx0" brushRef="#br0" timeOffset="177288.9685">13712 10980,'0'0,"0"0,0 0,0 0,0 0,0 0,0 0,-13 53,0 27,-1 25,-12 28,13-1,-1-13,1 0,13-26,0-40,0 13,13-13,1-14,-1 1,13 0,1-14,-1 1,1-1,-27-13</inkml:trace>
  <inkml:trace contextRef="#ctx0" brushRef="#br0" timeOffset="177770.1372">14069 11986,'0'0,"0"0,0 0,0 0,0 0,0 0,0 0,0 0,0-67,0 1,14-39,-14-1,26-13,-13 13,14 0,-14 40,14 13,-14 13,13 1,1 25,-14 1,27 26,-1 14,-12 12,13 1,-14 13,1 0,-14 0,0 0,0-14,0 1,1-13,-14-1,13 1,-13-1,0 0,13-12,-13 12,0-26</inkml:trace>
  <inkml:trace contextRef="#ctx0" brushRef="#br0" timeOffset="178052.9705">14003 11681,'0'0,"0"0,0 0,0 0,0 0,0 0,53-26,0-1,13 1,1-14,-1 14,-13-14,-14 14,1 12,-13-12,-14 13,13 13,-13-13</inkml:trace>
  <inkml:trace contextRef="#ctx0" brushRef="#br0" timeOffset="178433.8223">14705 10623,'0'0,"0"0,0 0,0 0,0 0,0 0,53 66,0 27,0 13,-14 26,1 0,-14-13,1 0,-1-26,-12 0,-14-41,0 1,0 0,0-13,-14 0,1-1,0-12,0-14,-1 13,14-26</inkml:trace>
  <inkml:trace contextRef="#ctx0" brushRef="#br0" timeOffset="178746.9438">15393 11470,'0'0,"0"0,0 0,0 0,0 0,0 0,0 0,0 0,40-14,-1-25,14 12,-53 14,14 13,-14 0,13 0</inkml:trace>
  <inkml:trace contextRef="#ctx0" brushRef="#br0" timeOffset="178979.9138">15512 11748,'0'0,"0"0,0 0,0 0,0 0,0 0,40-14,13-12,-13-1,-27 14,0 13,-13 0</inkml:trace>
  <inkml:trace contextRef="#ctx0" brushRef="#br0" timeOffset="179319.8413">15962 11284,'0'0,"0"0,0 0,0 0,0 0,0 0,13 53,14 27,-1 26,-12-1,12-38,-13 25,1-12,-1-28,0 1,0-13,0 13,-13-13,-13-14,13 1,-13-14,13 13,0-26</inkml:trace>
  <inkml:trace contextRef="#ctx0" brushRef="#br0" timeOffset="179699.9102">15896 11337,'0'0,"0"0,0 0,0 0,0 0,0 0,0 0,0 0,0 0,0 0,0 0,26-13,1 13,13 0,13 13,-14 1,1 12,0 14,-14-14,-13 1,1 12,-1 1,0-13,-13 12,-13 1,0 0,-14-14,1 14,-1-14,1-13,-1 1</inkml:trace>
  <inkml:trace contextRef="#ctx0" brushRef="#br0" timeOffset="180041.7805">16584 11046,'0'0,"0"0,0 0,0 0,-13 67,-13 52,12 0,14-80,-13 107,13-1,0-26,0-26,13-14,1-26,12 0,-13-13,14 0,-1-14,1 1,-1-14,-26-13</inkml:trace>
  <inkml:trace contextRef="#ctx0" brushRef="#br0" timeOffset="180879.9553">16955 11496,'0'0,"0"0,0 0,0 0,0 0,0 0,13 40,0 13,1-14,-1 14,-13-26,13-1,-13 1,0-1,13-13,-13-13,0 14,0-14,-13-14,13-12,0-14,0 1,0-41,0-12,13 12,0-12,1 39,-1-13,0 26,0 0,1 14,-14 13,13-1,0 28,0-1,1 13,-14 14,13 0,-13 12,-13 1,13 0,-14 0,14-26,-13-1,13 1,0-14,0 0,0 0,13-13,1-13,12 0,1 0,-1-1,14-12,-14 13,1 13,-1 0,1 0,-1 13,-13 13,1 1,-1 13,-13-14,-13 14,-1-1,-12-12,-1-1,1 1,-1-1,1-13,-1 1,-12-14,26-14,-14 14,27 0</inkml:trace>
  <inkml:trace contextRef="#ctx0" brushRef="#br0" timeOffset="181194.8859">17736 11443,'0'0,"0"0,0 0,0 0,0 0,0 0,0 53,-13 0,13 0,-14 0,1 0,13-27,0 1,0-14,-13 40,13-40,0-13</inkml:trace>
  <inkml:trace contextRef="#ctx0" brushRef="#br0" timeOffset="181784.9184">17828 10769,'0'0,"0"0,0 0,0 0,0 0,0 0,0 0,14 39,-1 27,0 27,14 39,-14 14,13-14,-12 0,-1-13,-13 1,13-1,-13-27,13 1,-13-14,0-26,13-13,-13-14,0 1,0-14,14 0,-14 0,0-13,13 14,-13-14,0 0,13 0,-13 0,0 0,0 0,0 0,0 13,0-13,0 0,0 0,0-13,0 13,0 0,0 0,0 0,0 0</inkml:trace>
  <inkml:trace contextRef="#ctx0" brushRef="#br0" timeOffset="182622.8558">18331 12383,'0'0,"0"0,0 0,0 0,0 0,0 0,0 0,0-27,0-26,-13-13,26-53,-13-13,14 26,-14 0,13 13,-13 27,13 27,-13-1,13 13,-13 1,14 13,-14 13,13 0,13 13,-13 0,14 27,-1-14,1 27,-1-13,1 13,-14-13,14-14,-14 0,0 1,0-14,-13 14,13-14,1 0,-14 0,13-13,-13 13,0-13,0 0,0 0,0 14,13-14,-13 0,0 0,0 0,0 0,0 0,0 13,0-13,0 0,0 0,0 0,0 0,0 0,0 0,0 0,0 0,0 0,0 0,0 0,0 0,0 0,0 0,0 0,0 0,0 0,0 0,0 0</inkml:trace>
  <inkml:trace contextRef="#ctx0" brushRef="#br0" timeOffset="185363.8439">17100 11165,'0'0,"0"0,0 0,0 0,0 0,0 0,0 0,0 0,0 0,0 0,0 0,-13 27,13 26,0 0,-13 26,13 0,0-12,-13-1,13-13,-14 0,14-27,0 14,0-27,0 13,0-12,0-1,14-13,-14 0,0-13,13-14,0 1,0-14,1 0,-1 1,0-1,0 0,1 1,-1 12,0 1,0-1,1 1,-14 13,13-14,0 14,-13 0,13-1,-13 1,13 13,-13 0,14 0,12 13,-13 1,14 12,13 1,-14-1,1 14,-1-14,-13 14,0-14,1-12,-1 12,0 0,0 1,-13 13,14-1,-14 1,0 0,0-40</inkml:trace>
  <inkml:trace contextRef="#ctx0" brushRef="#br0" timeOffset="185707.8903">16902 11787,'0'0,"0"0,0 0,0 0,66-13,27-13,13-14,-1 0,28 0,-14 1,0-14,-13 13,-27 0,1 14,-27 13,-27 0,14-1,-14 1,1 13,-14-13</inkml:trace>
  <inkml:trace contextRef="#ctx0" brushRef="#br0" timeOffset="186500.9509">18583 11734,'0'0,"0"0,0 0,0 0,0 0,0 0,0 0,0 0,26-13,1 13,12 0,-12 0,-1 13,-12 1,12 12,-13 14,1-1,-14 14,-14-13,-12 0,-1-1,-12 1,12 0,-12-27,-1 13,0-12,0-1,14 0,-14-13</inkml:trace>
  <inkml:trace contextRef="#ctx0" brushRef="#br0" timeOffset="186874.1308">19205 11787,'0'0,"0"0,0 0,0 0,0 0,0 0,0 0,0 0,0 40,13 13,-13 0,0 0,0 0,13-14,-13-12,0-14,0 13,0-26,0 0,0 0</inkml:trace>
  <inkml:trace contextRef="#ctx0" brushRef="#br0" timeOffset="187811.0349">19231 11073,'0'0,"0"0,0 0,0 0,0 0,0 0,0 0,0 0,0 0,0 0,0 0,0 0,0 0,0 0,0 0,0 0,0 0,0 0,0 0,27 13,-1 14,14 12,13 27,-13-13,-1 27,1-14,-13 0,-1 0,0 13,-12 14,-14-27,13 0,-13 0,-13 1,-1-1,-12-13,0 13,-1-13,1-14,26-39</inkml:trace>
  <inkml:trace contextRef="#ctx0" brushRef="#br0" timeOffset="188146.9069">19774 11284,'0'0,"0"0,0 0,0 0,0 0,0 0,0 53,13 14,-13-15,13 15,-13-14,14-1,-14 1,13-13,-13 0,13 13,-13-14,13 1,-13 0</inkml:trace>
  <inkml:trace contextRef="#ctx0" brushRef="#br0" timeOffset="188522.8002">19734 11139,'0'0,"0"0,0 0,0 0,0 0,0 0,0 0,40 0,0 0,13 0,-14 13,1 14,-13 12,12 1,-12 13,-14 0,0-13,-13 12,0-12,-13 0,-13-14,-1 1,-13-14,1-13,-1 13,13-13,-12 0,39 0</inkml:trace>
  <inkml:trace contextRef="#ctx0" brushRef="#br0" timeOffset="188864.1711">20502 11113,'0'0,"0"0,0 0,0 0,0 0,0 0,0 0,-13 52,0 15,13-54,-27 79,1-12,12-14,1 0,0-13,13-13,13 13,0-27,1 1,12-14,1 0,12-26,1 0</inkml:trace>
  <inkml:trace contextRef="#ctx0" brushRef="#br0" timeOffset="189657.5105">20912 11298,'0'0,"0"0,0 0,0 0,0 0,0 0,0 0,0 0,0 0,0 0,0 0,0 0,0 0,0 53,-13 0,13-14,0-12,0-1,-13-13,13 14,0-27,0 13,0-13,0-13,0-14,0-12,0-1,13-13,-13 0,13 0,1 14,-1-1,-13 13,13 14,0 0,0 0,-13 0,14 13,-1 13,0 13,0 1,1 26,-14-14,0 1,0 0,0-14,0 1,0-14,0 0,13 0,-13 0,13-13,14-13,-1 0,1 0,-1 0,0-1,1 14,-14-13,14 13,-14 0,0 13,0 1,-13-1,0 0,14 13,-14 1,-14-1,-12 1,-1-14,1 14,-1-14,1 0,0 0,12-13,-12 0,13 0,13-13,-14 0</inkml:trace>
  <inkml:trace contextRef="#ctx0" brushRef="#br0" timeOffset="189919.9636">21481 11192,'0'0,"0"0,0 0,0 0,0 0,0 0,14 53,-1-14,-13 1,13-13,-13 12,0 1,13-14,-13-12,0-14,0 0</inkml:trace>
  <inkml:trace contextRef="#ctx0" brushRef="#br0" timeOffset="190272.1299">21508 10716,'0'0,"0"0,0 0,0 0,0 0,40 53,-1-1,1 15,-14-1,14 26,0 14,-14-13,1-14,-14-13,-13-13,0 27,-13-14,13-13,-13-14,-1 1,1-27,0 1,13-14,0 13</inkml:trace>
  <inkml:trace contextRef="#ctx0" brushRef="#br0" timeOffset="190588.1659">22236 10782,'0'0,"0"0,0 0,0 0,0 0,0 0,13 39,-13 14,13 0,1 13,-1 1,-13-1,13 0,-13-13,13 0,-13-14,0 1,-13 0,13-14,-13 1</inkml:trace>
  <inkml:trace contextRef="#ctx0" brushRef="#br0" timeOffset="190880.1343">21931 11205,'0'0,"0"0,0 0,0 0,0 0,53-13,0 0,13-14,27 1,0-1,-1 14,1-13,-27 12,-13 1,-13 0,0 0,-14 13,1 0,-1 0,-13 0,1 0</inkml:trace>
  <inkml:trace contextRef="#ctx0" brushRef="#br0" timeOffset="191591.0213">16717 12819,'0'0,"0"0,0 0,0 0,0 0,0 0,0 0,0 0,0 0,0 0,0 0,13 27,0-1,-13 27,13 0,1 0,-1-14,-13-12,0-1,13 14,0-14,-13-26,0 14,0-14</inkml:trace>
  <inkml:trace contextRef="#ctx0" brushRef="#br0" timeOffset="191994.1715">16650 12885,'0'0,"0"0,0 0,0 0,0 0,0 0,0 0,0 0,0 0,0 0,0 0,0 0,0 0,14-26,12-1,1 1,-14 13,13-1,1 1,-1 0,1 26,12-13,-12 13,-1 1,-12 12,12-13,-26 14,13-1,-13-13,-13 1,13-1,-13 0,13-13,-13 0,13 0</inkml:trace>
  <inkml:trace contextRef="#ctx0" brushRef="#br0" timeOffset="192356.0484">17312 12435,'0'0,"0"0,0 0,-13 53,-14 13,14 1,0 25,0 14,0 0,-1 0,14-14,0-39,14 13,-1-26,13 0,1-14,12-13,1-13,-13-13,-1-13,14-1,-14 1,-26 26</inkml:trace>
  <inkml:trace contextRef="#ctx0" brushRef="#br0" timeOffset="192791.2692">17842 13282,'0'0,"0"0,0 0,0 0,0 0,0 0,0-40,13-13,-13-26,13-13,14-28,-14 1,13 14,-12 38,-1 14,0 14,0 12,0 14,14 13,-14 27,14-1,-1 14,1 13,26 13,-27 0,0-13,14 0,-27 0,14-14,-14-12,0-14,1 0,-14-13,13-26,-13 13,0 13</inkml:trace>
  <inkml:trace contextRef="#ctx0" brushRef="#br0" timeOffset="193027.1107">17842 12912,'0'0,"0"0,0 0,0 0,0 0,0 0,0 0,53-27,13-12,0 12,0-13,0 1,-52 25,-14 14,13-13,0 13</inkml:trace>
  <inkml:trace contextRef="#ctx0" brushRef="#br0" timeOffset="193354.2806">18530 12396,'0'0,"0"0,0 0,0 0,0 0,0 0,0 0,0 0,13 39,0-39,14 93,-1 26,14 13,-14 1,1-14,-14-40,0-13,1-13,-1 0,-13-13,13-27,-13 0,13-13,1-26,-1-1,-13 1,0 26</inkml:trace>
  <inkml:trace contextRef="#ctx0" brushRef="#br0" timeOffset="194183.9939">18980 12462,'0'0,"0"0,0 0,0 0,0 0,0 0,13 26,-13-12,13 52,1 26,-1-26,-13 1,13-14,-13-14,0 1,13-14,-13-12,0-1,0-13,0-13,-13-14,0 1,13-14,0 0,-13-13,26 14,-13 12,0-12,0 25,13-12,0 13,-13-1,14 1,-1 0,0 0,0 13,0 13,14 0,-14 0,-13 14,13-1,-13 1,14-1,-14-13,0 14,0-14,13 0,-13-13,0 14,0-14,0 0,0 0,13-14,-13 1,13 0,1 13,12-13,1-1,-1 14,14 14,-1-1,-25 0,12 0,-13 14,-13-14,0 14,-13 12,-13-12,12-1,-12-13,-1 14,14-14,-13-13,13 13,-1-13,1-13,0 13,13-13,0 0,13-1</inkml:trace>
  <inkml:trace contextRef="#ctx0" brushRef="#br0" timeOffset="194726.0233">19642 12779,'0'0,"0"0,0 0,0 0,0 0,0 0,0 0,0 0,0 0,0 0,0 0,0 0,0 0,0 0,0 0,26 14,1-14,-1 26,-13 14,-13-1,-13 14,13-13,-26 0,12-1,14-12,-13-1,13-12,-13-1,13 0,0-13,0-13,26-14,14 1,0-14,26 1,-13-1,-13 0,-1 0,-12 14,-1-14,14 1,-14-1,1 0,-27 40</inkml:trace>
  <inkml:trace contextRef="#ctx0" brushRef="#br0" timeOffset="195065.713">19867 12224,'0'0,"0"0,0 0,0 0,0 0,0 0,26 39,14 14,0 27,13 12,-27-26,14 27,-14 0,-13 13,-13-27,-13 14,0-27,0-13,-1-14,1-12,-13-14,13-13,-14 0,1-13,26 26</inkml:trace>
  <inkml:trace contextRef="#ctx0" brushRef="#br0" timeOffset="195757.9283">20343 12343,'0'0,"0"0,0 0,0 0,0 0,13 53,-13-40,27 80,-1 26,1-27,-14-26,-13 14,13-1,1-26,-14-13,0-14,0-13,13 1,-13-28,0-25,-13-1,13 0,0-13,-14-26,1 0,0 13,13 13,-13 0,13 0,0 26,0 1,0-1,13 1,-13 0,13 12,-13 1,13 0,1 0,-1 13,-13 0,13 0,13 26,-12 1,-14-1,13 14,-13-1,-13 1,13-14,-14 14,1-13,13-1,-13-13,13-13,-13 14,0-28,13-12,0-14,13 14,0-14,-13 14,0 26</inkml:trace>
  <inkml:trace contextRef="#ctx0" brushRef="#br0" timeOffset="196057.8608">20912 12158,'0'0,"0"0,0 0,0 0,0 0,0 0,0 0,-26 79,13-53,-1 67,-12 0,13-27,-1-13,14 13,14-26,-1-1,0-12,0-14,1 0,12-26,1 0</inkml:trace>
  <inkml:trace contextRef="#ctx0" brushRef="#br0" timeOffset="196923.9251">21018 12224,'0'0,"0"0,0 0,0 0,0 0,0 0,13 39,-13-25,0-14,14 92,12-26,-13-13,1 0,-1-26,-13-1,13 1,-13-14,0 0,0-13,-13-13,13-14,0-12,0-1,0-13,0 0,13 14,0-1,1 0,-14 14,13 12,0-12,0 13,0 0,1-1,12 14,-13-13,1 26,-1 1,0 12,-13 0,13 1,-13 13,0-1,0-12,-13-14,13 13,0-12,0-1,0-13,0 13,0-13,13 0,-13-13,0 0,14-1,-1 14,0-13,-13 13,13-13,1 13,-14 13,13 0,-13 14,0-14,13 14,-13-1,-13 14,13-14,-13-13,13 14,-14-1,1-12,0-14,0 0,-14 0,14-14,0 1,-1-13,14-14</inkml:trace>
  <inkml:trace contextRef="#ctx0" brushRef="#br0" timeOffset="197473.2346">21627 12330,'0'0,"0"0,0 0,0 0,0 0,0 0,0 0,0 0,0 0,0 0,0 0,0 0,0 0,0 0,0 0,26 26,1 14,-14-27,0 53,1 0,-1-13,-13 13,-13-13,-1 0,-12-13,-1-14,1 1,13-14,13-13,0 0,13-26,13-1,1 1,-1-14,14 0,-13 1,26-1,-14 13,1-12,13 12,-13-12,-1-1,1 0,-40 40</inkml:trace>
  <inkml:trace contextRef="#ctx0" brushRef="#br0" timeOffset="197789.8789">21799 11761,'0'0,"0"0,0 0,0 0,0 0,0 0,0 0,40 26,13 27,0 13,0 0,-14 1,1-1,-14 0,1 13,-14 14,0-1,1 1,-28 0,-12-27,-14-13,14-27,-1-13,1 14,26-27</inkml:trace>
  <inkml:trace contextRef="#ctx0" brushRef="#br0" timeOffset="198113.9001">22686 11774,'0'0,"0"0,0 0,0 0,0 0,0 0,0 0,0 40,13-27,-13 40,13 26,1-13,-1 0,0 1,-13-14,13-27,-13 14,0-14,14 1</inkml:trace>
  <inkml:trace contextRef="#ctx0" brushRef="#br0" timeOffset="198382.3309">22368 12211,'0'0,"0"0,0 0,53-14,-13-12,26-1,0 1,27-14,-14 1,-13 12,-13 1,-13-14,0 27,-14-1,1 1</inkml:trace>
  <inkml:trace contextRef="#ctx0" brushRef="#br0" timeOffset="198913.9533">20489 13269,'0'0,"0"0,0 0,0 0,0 0,0 0,13 53,0 0,0 0,1 0,-1-1,-13-12,13 13,-13-26,0-1,0 0,-13-12,0-1,13-13</inkml:trace>
  <inkml:trace contextRef="#ctx0" brushRef="#br0" timeOffset="199261.9998">20436 13216,'0'0,"0"0,0 0,0 0,0 0,0-27,13-12,0 12,1 1,-1 13,13-14,14 14,-14 0,27 13,-13 13,13 13,-27-12,1 12,-14 1,-13-14,-13 13,0-13,-1 14,-12-14,13-13,13 0,0 0,0 0</inkml:trace>
  <inkml:trace contextRef="#ctx0" brushRef="#br0" timeOffset="199618.1301">21005 12898,'0'0,"0"0,0 0,0 0,-27 67,27-41,-26 106,13 14,13-40,-13-14,13 1,0-40,13-13,-13-14,13 0,27-12,-14-1,14 0,0-13,-40 13</inkml:trace>
  <inkml:trace contextRef="#ctx0" brushRef="#br0" timeOffset="200051.0926">21323 13560,'0'0,"0"0,0 0,0 0,0 0,0 0,0-27,0-12,0-14,13-13,0-14,0 1,1 13,12 13,-13 13,0 14,1-1,-1 14,0 0,14 26,12 14,1 12,-13 14,-1 0,0 0,1 0,-14 0,0-14,1-12,-1-1,-13-12,0-1,0 0,0-13</inkml:trace>
  <inkml:trace contextRef="#ctx0" brushRef="#br0" timeOffset="200309.0239">21283 13229,'0'0,"0"0,0 0,0 0,0 0,0 0,0 0,0 0,0 0,53-13,13 0,13-27,-26 14,0-14,0 0,-13 1,0-1,-1 0</inkml:trace>
  <inkml:trace contextRef="#ctx0" brushRef="#br0" timeOffset="200555.7444">21998 12753,'0'0,"0"0,0 0,0 0,0 0,0 0,0 0,0 145,0-12,-14-1,14-39,-13-27,0 0,0-13,13-13,-14-14,1-13,0 0,13 1</inkml:trace>
  <inkml:trace contextRef="#ctx0" brushRef="#br0" timeOffset="201372.0263">22143 12806,'0'0,"0"0,0 0,0 0,0 0,13 40,-13-27,0 66,0 1,0-1,0-26,0 0,0-27,0 1,0-1,0-13,0 1,-13-28,13-12,0-14,0 0,0-26,13 13,-13 1,14-1,-14 13,13 0,0 1,-13 12,13 14,-13 0,14-1,-14 14,13 0,-13 27,13-1,-13 1,-13 12,13 1,-13 0,13-14,0 1,0-14,-14 0,14 0,0-13,14-13,-1 0,13 0,1-14,13 14,-1 0,1 0,-14 13,1-14,-1 28,1-1,-14 27,0-14,-13 14,-13-14,-13 1,-14 12,0-12,0-1,1-13,12 1,1-1,13-13,-14-13,14-14,13 14,0-14,0 14,0 13</inkml:trace>
  <inkml:trace contextRef="#ctx0" brushRef="#br0" timeOffset="201985.8329">22606 12846,'0'0,"0"0,0 0,0 0,0 0,0 0,0 0,0 0,0 0,0 0,0 0,0 0,0 0,27 26,-27-26,13 53,-13-13,13-1,-13-12,-13-1,13-13,0 1,0-1,0-13,13 0,1 0,-1-13,13-1,1 14,-1-13,14 13,0 0,-14 13,1 14,-1-1,-13 1,-13-1,-13 1,0 12,-27-12,0 13,1-14,-1 0,0-12,14-1,-14-13,0-13,14-14,-14-12,14-28,-1 1,27 66</inkml:trace>
  <inkml:trace contextRef="#ctx0" brushRef="#br0" timeOffset="202303.8227">22792 12554,'0'0,"0"0,0 0,0 0,39 40,1 0,0 0,-40-27,40 53,-14 13,1 1,-1 12,-13-26,0 14,-13-27,0 0,0 0,-13-14,13-12,-26-14,13-13,-1-13,1 13,13 0</inkml:trace>
  <inkml:trace contextRef="#ctx0" brushRef="#br0" timeOffset="202596.5713">23109 12607,'0'0,"0"0,0 0,0 0,0 0,0 0,14 53,-14-39,13 118,-13-40,13-12,-13-14,0 0,0-26,0-1,0-12,0-14,0-13,13 0</inkml:trace>
  <inkml:trace contextRef="#ctx0" brushRef="#br0" timeOffset="202956.1863">23162 12250,'0'0,"0"0,0 0,0 0,0 0,0 0,0 0,0 0,40 13,0 1,13 25,-27 1,14 0,-40-27,26 53,-12 13,-1-26,-13 0,-13 0,-14-13,1-14,-14 1,0-14,14-13,-14 0,14-13,12 0,14 13</inkml:trace>
  <inkml:trace contextRef="#ctx0" brushRef="#br0" timeOffset="204096.6346">23639 12250,'0'0,"0"0,0 0,0 0,0 0,0 0,0 0,-40 93,14-1,-1-12,14-14,0 0,13 0,0-13,13 0,0-13,14-1,12-12,1-14,0 0,-1-13,-12-13,-1-13,1-1,-14 1,0-27,1 13,-14 0,13 1,-13 26,0-14,0 14,0 0,13 13,-13-14,0 14,0 27,0 13,0-14,0 0,0 1,0-1,0-12,0-1,0 0,0 0,0-26,-13 13,13-13,0-27,0 0,0-26,0-13,13 13,-13 0,13 13,-13 0,14 13,-1 0,0 27,0 0,0 0,1 26,-1 13,0 1,-13 13,-13 13,13-14,-13 1,-1 0,1-14,13 0,0-12,-13-1,13-13,0 0,13 0,14-27,12 14,1-13,13 13,-13-1,-1 14,-12 0,-1 27,-12-1,-1 1,0 12,0 1,-13 0,0-14,-13 1,-13-1,-14 1,-13-14,13 0,1-13,-1 0,27 0,-14 0,14-13,0 13,13-13,0 13,0 0</inkml:trace>
  <inkml:trace contextRef="#ctx0" brushRef="#br0" timeOffset="204629.0839">24327 12369,'0'0,"0"0,0 0,0 0,0 0,0 0,0 0,0 0,0 0,0 0,0 0,13 27,14 12,-14 14,0 0,-13 0,0-13,-13-14,13 1,-13-1,13-13,-13 1,13-14,-14 13,14-13,0-13,0 13,14 0,-14-14,13 14,13 0,1 14,12-1,1 13,0-12,-14 25,-12-12,-1 12,-26 1,-1 0,-12-14,-1 1,1-1</inkml:trace>
  <inkml:trace contextRef="#ctx0" brushRef="#br0" timeOffset="205106.2391">24340 12105,'0'0,"0"0,0 0,0 0,0 0,0 0,0 0,0 0,27 13,12 13,14 14,0 26,-13 0,0 1,-14-1,1 0,-1 0,-13 0,1 13,-14 14,0 13,-40-13,-13-27,-13 0,0-27,26-12,13-14,-12-13,12 13,27-13</inkml:trace>
  <inkml:trace contextRef="#ctx0" brushRef="#br0" timeOffset="206240.9454">22209 10610,'0'0,"0"0,0 0,0 0,0 0,0 0,0 0,40-40,0-13,13 0,0-26,-14-14,14-13,-13 14,0-14,-1 27,1-14,-13 14,-1-1,1 14,-1 0,1-13,-14 12,0-12,0 0,0 13,-13 66</inkml:trace>
  <inkml:trace contextRef="#ctx0" brushRef="#br0" timeOffset="206588.9624">22527 7369,'0'0,"0"0,0 0,0 0,40 53,-1 13,14 26,0 1,0 0,0-14,0 0,-26-26,-1-13,1 0,-1-14,-26 0,13-12,1-1,-14-13</inkml:trace>
  <inkml:trace contextRef="#ctx0" brushRef="#br0" timeOffset="206833.115">22103 7633,'0'0,"0"0,0 0,0 0,0 0,40-39,13-1,0-13,13-13,0 0,14 0,-27 13,0 0,-14 13,1 0</inkml:trace>
  <inkml:trace contextRef="#ctx0" brushRef="#br0" timeOffset="207278.6885">23043 6998,'0'0,"0"0,0 0,0 0,-13 53,13 13,13 0,-13 1,13 12,1-13,12-13,1 0,-1-13,14-14,-14 1,14-27,0 0,-1-14,-12-12,-14-1,0-39,-26 0,0-26,-14 12,1 14,-14 26,14 1,-14-1,0 27,-13-1,14 14,-1 0,14 14,12-1,-12 0,13 0,13-13</inkml:trace>
  <inkml:trace contextRef="#ctx0" brushRef="#br0" timeOffset="207551.9786">23308 6615,'0'0,"0"0,0 0,0 0,0 0,0 0,0 0,0 0,53 53,0-1,13 41,0-14,0 1,-13-27,-13 0,0 0,-1-14,-12 1,-27-27</inkml:trace>
  <inkml:trace contextRef="#ctx0" brushRef="#br0" timeOffset="208298.9419">23281 7289,'0'0,"0"0,0 0,0 0,0 0,40-39,13-1,0 0,-13 1,13-14,0 13,-14-13,14 0,-13 13,13-13,-13 1,-1 12,14 0,-13 1,0 12,-1 1,-12 12,-14 1,0 0,1 0,-1 13,-13-14,-13 14,-1 0,-12 0,-14 14,14 12,-1 1,14 12,-13 1,26-14,-14 14,28 0,-1-14,13 1,14-1,0-26,-1 0,1-13,0 0,-1-14,-12 1,-14-14,-13 0,0 1,0 12,0 14,0 0,-13 0,13-1,0 1,0 13,13 13,0 14,14-1,-14 14,14-14,-1 14,14-13,-14-14,1 13,-27-26</inkml:trace>
  <inkml:trace contextRef="#ctx0" brushRef="#br0" timeOffset="208585.9239">24102 5781,'0'0,"0"0,0 0,27 53,-1 40,27 13,0 26,0 13,26 1,1-14,-1 0,-13-26,0-13,-13-14,0-13,-39-52</inkml:trace>
  <inkml:trace contextRef="#ctx0" brushRef="#br0" timeOffset="209031.9592">22805 8837,'0'0,"0"0,0 0,13 40,0 13,14-14,-14 1,0-13,-13-27,0 13,0-13</inkml:trace>
  <inkml:trace contextRef="#ctx0" brushRef="#br0" timeOffset="209325.0462">22593 8546,'0'0,"0"0,0 0,0 0,0 0,0 0,0 0,0 0,0 0,0 0,0 0,0 0,40 0,-14 0,1 13,-1 1,-12-1,-1 13,-13-26,0 13</inkml:trace>
  <inkml:trace contextRef="#ctx0" brushRef="#br0" timeOffset="210128.3069">22990 8387,'0'0,"0"0,0 0,0 0,0 0,0 0,0 0,0 0,0 0,0 0,40 0,0 14,-1-1,1 13,0 1,0-1,-14 1,-13-1,0 1,-13-14,14 13,-14-13,0 1,0-1,-14-13,14-27,-13-12,0-1,13-26,-13 13,13-13,13 13,-13 13,0 1,13-1,0 13,-13 14,14-13,-14 12,0 14,13-13,-13 26,13 14,14 13,-14 13,13-1,-12 1,12-13,-13 13,1-27,12 1,0-1,1-26,-1 0,1-13,-14-13,0-1,-13-26,-13 14,0-14,0 13,-14 0,1 1,-1 25,1-12,-1 26,1 0,13 0,-1 0,1 13,13-13,0 0,0 0,0 0</inkml:trace>
  <inkml:trace contextRef="#ctx0" brushRef="#br0" timeOffset="210712.0021">23506 7633,'0'0,"0"0,0 0,0 0,0 0,0 0,0 0,0 0,0 0,0 0,27 53,13 13,-14-13,1 0,-1-13,1-14,-14 1,0-1,0 1,0-14,-13 0,14 0,-14-13,0 0,13-13,-13 0,13-14,0 1,14-14,-1 1,14-14,13 26,-13 1,13 13,0 13,-14 13,-12 0,-1 27,-13-1,-13 1,-13 0,-13-14,-1 14,-12-14,12 1,1-14,-1 13,14-26,-14 0,27 0,-13-13,13-13,0-14,0 14,0 26</inkml:trace>
  <inkml:trace contextRef="#ctx0" brushRef="#br0" timeOffset="211180.3021">24354 7580,'0'0,"0"0,0 0,0 0,0 0,0 0,0 0,0 0,0 0,0 0,0 0,0 0,-27 40,27 0,-13-1,13-12,13-1,-13 1,13-14,14-13,-1 0,1-13,-1-14,1 1,-14-1,0 1,0-1,1 14,-14 0,0 0,0 13,13-13,-13 13,0 0,13 0,0 13,27 13,-13-13,-1 14,14-1,-14-12,-13-14,-13 0</inkml:trace>
  <inkml:trace contextRef="#ctx0" brushRef="#br0" timeOffset="211725.0563">24340 6945,'0'0,"0"0,0 0,0 0,27 40,-1 13,1 13,12-13,1 13,0 0,0-13,-14 0,1 0,-14-27,0 1,0-14,0 0,-13 1,14-14,-14 0,13-14,-13 1,0-13,13-1,-13 14,13-13,-13 12,14 1,-14 0,13 13,0 13,0-13,-13 27,14-14,-14 13,13 1,-26-1,13 1,-14-14,1 13,0-12,0-14</inkml:trace>
  <inkml:trace contextRef="#ctx0" brushRef="#br0" timeOffset="211915.9309">24817 7236,'0'0,"0"0,0 0,0 0,0 0,0 0,0 0,0 0</inkml:trace>
  <inkml:trace contextRef="#ctx0" brushRef="#br0" timeOffset="212029.02">24870 7448,'0'0,"0"0,0 0,0 0,0 0</inkml:trace>
</inkml:ink>
</file>

<file path=ppt/ink/ink34.xml><?xml version="1.0" encoding="utf-8"?>
<inkml:ink xmlns:inkml="http://www.w3.org/2003/InkML">
  <inkml:definitions>
    <inkml:context xml:id="ctx0">
      <inkml:inkSource xml:id="inkSrc0">
        <inkml:traceFormat>
          <inkml:channel name="X" type="integer" max="1920" units="cm"/>
          <inkml:channel name="Y" type="integer" max="1080" units="cm"/>
        </inkml:traceFormat>
        <inkml:channelProperties>
          <inkml:channelProperty channel="X" name="resolution" value="55.78152" units="1/cm"/>
          <inkml:channelProperty channel="Y" name="resolution" value="55.81395" units="1/cm"/>
        </inkml:channelProperties>
      </inkml:inkSource>
      <inkml:timestamp xml:id="ts0" timeString="2020-09-07T04:52:35.046"/>
    </inkml:context>
    <inkml:brush xml:id="br0">
      <inkml:brushProperty name="width" value="0.05292" units="cm"/>
      <inkml:brushProperty name="height" value="0.05292" units="cm"/>
      <inkml:brushProperty name="color" value="#7030A0"/>
    </inkml:brush>
  </inkml:definitions>
  <inkml:trace contextRef="#ctx0" brushRef="#br0">1721 3241,'0'0,"0"0,0 0,0 53,0 40,0 13,0 13,13 13,-13-13,13 0,-13 0,0-26,13-27,-13-13,0-14,0 1,14-27,-14 14,0-27,0-13,13-27,0 0,-13 14,0 26</inkml:trace>
  <inkml:trace contextRef="#ctx0" brushRef="#br0" timeOffset="384.1644">1800 3294,'0'0,"0"0,0 0,0 0,0 0,0 0,0 0,0 0,0 0,0 0,27-40,-1 1,14 25,-1-12,1 13,-13 13,12 0,1 26,-14-13,-12 27,-1 0,-26 13,-1 26,-25-13,-14 14,0-1,0-13,-13 0,26-39,14 12,-1-25,1 12,26-26</inkml:trace>
  <inkml:trace contextRef="#ctx0" brushRef="#br0" timeOffset="720.351">2727 2765,'0'0,"0"0,0 0,-27 66,-13 40,14 13,-14 13,14 14,12-1,1-12,0-28,26 1,-13-13,27-27,-1-13,14-13,13-27,0-26,13-1,-13 1,-40 13</inkml:trace>
  <inkml:trace contextRef="#ctx0" brushRef="#br0" timeOffset="1508.0336">3256 3281,'0'0,"0"0,0 0,0 0,0 0,0 0,0 0,0 0,13-27,0-26,-13 1,0 12,0 13,0-12,0 25,-13 1,-13 13,-1 13,-26 27,0 26,0 14,14 12,-14 1,26 0,1-14,-1 0,27-26,0-13,0 0,27-14,-1-13,40 0,1-26,-1-13,0-27,-13 0,0-13,-13 26,-14 0,1 14,-14 0,0 12,-13 14,0-13,0 26,0-13,0 14,0-14,0 13,0-13,13 13,0-13,1 0,25 13,-12 0,-1 1,14 12,-13 14,-1-1,-13 14,14 0,-1 13,-13-13,14 0,13-13,-14 0,1-40,-1 0,1 0,-27 0</inkml:trace>
  <inkml:trace contextRef="#ctx0" brushRef="#br0" timeOffset="1830.0092">3944 2659,'0'0,"0"0,0 0,0 0,0 0,40 66,0 27,-1 13,1 26,0 0,-14-13,1 14,-27-28,0 1,0-26,-14-1,1-26,0-13,0-1,13-12,0-14</inkml:trace>
  <inkml:trace contextRef="#ctx0" brushRef="#br0" timeOffset="2291.7425">4646 3268,'0'0,"0"0,0 0,0 0,0 0,0 0,0 0,0 0,26 0,14 0,-14-14,14 14,-40 0,27 0,-27 0,13 14,-13 12,0 1,-13 12,-1-12,-12-1,13 14,13-14,-14-12,14-1,14 0,-1-13,27 0,-14-13,-13 13,0-13</inkml:trace>
  <inkml:trace contextRef="#ctx0" brushRef="#br0" timeOffset="35468.9748">5400 2897,'0'0,"0"0,0 0,0 40,0 26,0 0,0 40,0 13,0 0,0 0,-13-26,0-1,13-39,-14 0,14-13,0-14,0 1,-13-14,13 0,0-13,0 14,0-28,0 1,0 0,0 13</inkml:trace>
  <inkml:trace contextRef="#ctx0" brushRef="#br0" timeOffset="35916.3912">5413 2844,'0'0,"0"0,0 0,0 0,0 0,0 0,0 0,53 0,0 14,0-1,0 0,-26 13,12 1,-12-1,-14 1,-13 12,-13 1,-14 13,-12 13,-14-13,-14 13,15-39,12 12,0-12,0-14,14 0,13-26,-1 13,14-13,0 13</inkml:trace>
  <inkml:trace contextRef="#ctx0" brushRef="#br0" timeOffset="36309.3632">6221 2487,'0'0,"0"0,0 0,0 0,-13 79,-14 27,1 13,12 0,1 27,0-1,0 1,13 0,0-14,0-13,13-27,-13-25,26-14,-12-14,25 1,27-14,-13 1,0-14,-53-13</inkml:trace>
  <inkml:trace contextRef="#ctx0" brushRef="#br0" timeOffset="37960.0265">6684 2990,'0'0,"0"0,0 0,0 0,0 0,0 0,0 0,0 0,0 0,0 0,0 0,26-27,1 1,-1-1,-12 1,-1 13,0 0,-13-1,0 1,0 13,0 0,-13 0,-14 13,14 1,-13-1,12 13,-12 14,0-14,12 14,1 13,13-13,-13 13,26-14,-13 14,13-26,1 12,-1-12,13-14,-13 0,1-13,12 0,-13 0,14-13,-1-13,1-1,-14 1,14-1,-14 14,-13-14,13 27,-13-13,0 0,0 13,0 13,0-13,0 13,13 1,-13-14,13 13,14 0,-1-13,-12 0,12 0,1 0,-1 0,-13 0,14 0,-14 0,0 13,0 1,14 12,-14 14,-13 13,13-14,-13 14,14-13,-14 0,13-1,-13-25,13 12,-13-13,13-13,14-13,-14-13,14-14,-14 13,-13 27</inkml:trace>
  <inkml:trace contextRef="#ctx0" brushRef="#br0" timeOffset="38303.2083">7796 2540,'0'0,"0"0,0 0,0 53,0 26,0 27,0 13,-13 27,13-14,0 14,0-14,0-26,0-14,-14-39,14-13,0 0,0-27,14 0,-14-13,0 0,0 0</inkml:trace>
  <inkml:trace contextRef="#ctx0" brushRef="#br0" timeOffset="39131.6903">8047 3003,'0'0,"0"0,0 0,0 0,0 66,0 0,0 14,0 26,13-1,-13-38,0-1,0-13,0-27,14 0,-14-12,0-1,13-26,0-14,0-12,14-1,-14-26,14-14,-1 1,-13 26,-13 0,14 13,-1 14,0 0,-13 12,13 14,-13 14,0-1,0 13,0 14,0 13,0 0,0-14,0 1,0 0,0-14,0 1,14-1,-1-13,0 1,13-14,14 0,0-27,0 1,13-14,-27 0,0 1,1-1,-14 0,0 14,-13-1,0 1,-13-1,-13 14,-14-13,0 13,1-1,-1 14,13-13,1 13,-14 13,14 1,13-1,-1 13,1-13,13 1,0-14</inkml:trace>
  <inkml:trace contextRef="#ctx0" brushRef="#br0" timeOffset="39815.6772">8762 2884,'0'0,"0"0,0 0,0 0,0 0,0 0,0 0,0 0,0 53,13 0,0 13,1 0,-1-13,0 0,0-27,-13 1,14-1,-14-12,13-1,-13 0,13-13,0-13,1 0,-14-1,13-12,0 13,-13-1,13 1,-13 0,14 0,-14 13,0 0,13 13,0-13,-13 26,13-12,0-1,1 0,-1-13,0 13,0-13,1 14,-1-14,13-14,-26 1,27-13,-27-14,13-13,-13-13,13 13,-13 0,14 13,-14 14,0-1,0 14,-14-13,1-1,13-12,0 12</inkml:trace>
  <inkml:trace contextRef="#ctx0" brushRef="#br0" timeOffset="40181.9612">9596 2342,'0'0,"0"0,0 0,0 0,40 66,12 26,1 14,0 0,-13 26,-13 1,-14-1,0 0,-26-13,0-13,-14-27,1 1,-1-14,1-40,-1 1,14-1,0-26</inkml:trace>
  <inkml:trace contextRef="#ctx0" brushRef="#br0" timeOffset="40525.8148">10244 2566,'0'0,"0"0,0 0,0 0,0 0,0 0,0 53,14 27,-1-1,-13 40,13-13,0 0,1-40,-14 0,0-13,13-13,-13 13,0-27,0 1,13-1,-13 1,0-27</inkml:trace>
  <inkml:trace contextRef="#ctx0" brushRef="#br0" timeOffset="40885.1615">10311 2765,'0'0,"0"0,0 0,0 0,0 0,0 0,0 0,0 0,39-40,1 14,-14 13,1-1,-1 1,1 0,-14 13,0 13,14 0,-27 27,0-14,-13 27,-1-13,-12 0,-1-1,1 1,-1-13,-12-1,12-26,-12 0</inkml:trace>
  <inkml:trace contextRef="#ctx0" brushRef="#br0" timeOffset="41261.1202">10919 2659,'0'0,"0"0,0 0,-26 53,13 40,-14 12,14 1,13-13,0-1,0-25,26-14,1-14,26 1,0-14,0-26,-14-13,1 0,-40 26</inkml:trace>
  <inkml:trace contextRef="#ctx0" brushRef="#br0" timeOffset="42081.349">11383 2500,'0'0,"0"0,0 0,0 0,-14 66,14 1,0 38,-13-25,13-14,-13 0,13-13,0 0,0 0,0-27,0 14,0-14,0-12,0 12,13-13,0-13,14-13,-1-13,1-14,13-13,-14 13,-13-13,0 14,1 26,-1-14,-13 14,0 0,13-1,-13 14,0 0,0 0,0 0,0 27,0-1,0 14,0 0,0-14,0 1,13-1,-13 1,14-14,-1-13,13 13,1-26,-1 0,14-14,0-13,-1 1,-12-14,-1 0,-12 13,-1 1,-13-1,0 13,-13 1,-1 13,-12-1,-1 1,1 13,-1 13,1 1,-14 12,27-13,-13 1,12-1,1 0,13-13,-13 13,13-26</inkml:trace>
  <inkml:trace contextRef="#ctx0" brushRef="#br0" timeOffset="42731.1703">12243 2738,'0'0,"0"0,0 0,-13 67,13 12,-14-13,14-13,0 0,0-13,0-14,14 1,-14-14,13 0,13-13,1-13,-1 0,1-14,-1-26,1 27,-1-14,-13 14,-13 12,14 1,-1 0,-13 13,0 0,13 13,-13 14,0-1,13 0,1-12,-14-1,13 0,0 0,0 1,1-1,-1-13,0-13,14-1,-14-25,13-1,-13 0,1 1,-14 12,13 1,-13-1,0 1,0 13,-13-14,13 1,0 26</inkml:trace>
  <inkml:trace contextRef="#ctx0" brushRef="#br0" timeOffset="43038.874">12852 2143,'0'0,"0"0,0 0,0 0,0 0,0 0,0 0,0 0,13 40,0 0,0 26,1 0,25 26,-12 14,13-13,-14-14,1 14,-1-1,-26 1,0 0,-13-1,-14 14,1 13,-1-26,27-80</inkml:trace>
  <inkml:trace contextRef="#ctx0" brushRef="#br0" timeOffset="43453.2449">13553 2368,'0'0,"0"0,0 0,0 0,0 0,0 53,14 0,-14 26,13 27,-13 0,13 0,-13-40,13 0,-13-13,13 0,-13-27,-13 1,13-14,0 13,0-26</inkml:trace>
  <inkml:trace contextRef="#ctx0" brushRef="#br0" timeOffset="43632.666">13236 3016,'0'0,"0"0,0 0,92-13,14-13,13-1,-79 14,106-27</inkml:trace>
  <inkml:trace contextRef="#ctx0" brushRef="#br0" timeOffset="46288.8215">14255 2553,'0'0,"0"0,0 0,0 0,0 0,0 0,13 53,0 0,-13 0,13 26,-13-12,14 12,-14-13,13 13,-13-12,0-1,0 0,0-53</inkml:trace>
  <inkml:trace contextRef="#ctx0" brushRef="#br0" timeOffset="46724.907">14202 2778,'0'0,"0"0,0 0,0 0,0 0,0 0,0 0,0 0,0 0,0 0,26-26,14-1,-14 1,14-1,-13 1,12 13,-12-1,-1 14,1 0,-1 14,1 12,-27 1,0 12,0 1,-27 13,-12 0,12-14,-13 1,1 0,-1-27,13 13</inkml:trace>
  <inkml:trace contextRef="#ctx0" brushRef="#br0" timeOffset="47088.7883">14996 2130,'0'0,"0"0,0 0,0 0,-13 53,-14 39,14 1,-13 26,-1-13,14 26,0-13,-1 0,1-13,26-13,1-14,-1 1,13-41,1 1,26-14,0-12,0-14,-53 13</inkml:trace>
  <inkml:trace contextRef="#ctx0" brushRef="#br0" timeOffset="47925.1089">15406 2566,'0'0,"0"0,0 0,0 0,0 0,0 0,0 0,0 0,0 0,14-39,-14 12,0 1,0-1,-14 14,1 13,0 13,0 1,-14 25,1 1,12 13,-12 0,13 0,-14 13,14 0,13 0,0 0,0 0,13-26,0 13,14-26,-1-1,14 0,0-26,0 0,-1-13,1 0,-14 0,1-14,-1 1,-12 13,-1-1,-13 1,13 13,-13-13,0 13,0 0,0 0,0 0,0-13,0 13,0 0,13-14,-13 14,14-13,-14 13,13 0,-13-13,13 13,-13 0,0 13,13 0,-13 14,13 13,-13-1,0 14,0-13,14 0,-14 13,13-14,0-12,0-14,1 13,-14-26</inkml:trace>
  <inkml:trace contextRef="#ctx0" brushRef="#br0" timeOffset="48267.9966">16095 2090,'0'0,"0"0,0 0,0 0,0 40,0 26,0 13,0 27,0 27,13 12,-13-13,13 1,-13-14,13-13,0-1,1-12,12-14,-13-26,1-13,12 0,-26-27</inkml:trace>
  <inkml:trace contextRef="#ctx0" brushRef="#br0" timeOffset="48802.6931">16346 2580,'0'0,"0"0,0 0,0 0,0 0,0 0,0 0,0 0,0 0,0 0,0 0,0 0,0 0,26 13,1 13,-1-12,1 25,-14-12,-13 26,0-14,-13 14,0 0,-14 0,14-13,0 13,-1-27,1 1,13-14,-13 0,26 0,0-13,14-13,13 0,-1-14,14 1,0-14,27-13,-14 14,-13-1,-40 27</inkml:trace>
  <inkml:trace contextRef="#ctx0" brushRef="#br0" timeOffset="49230.9998">16889 2540,'0'0,"0"0,0 0,0 0,0 0,0 0,0 0,0 0,0 0,0 0,13 26,13 1,14-14,-13 0,12 1,1-14,0 13,-14-13,1 13,-1-13,-13 13,14 14,-14-1,0 1,-13 12,0 1,-13 13,0-13,-14 13,1-14,-14 1,14-14</inkml:trace>
  <inkml:trace contextRef="#ctx0" brushRef="#br0" timeOffset="49472.9606">16822 2500,'0'0,"0"0,0 0,0 0,0 0,0 0,0 0,0 0,53-13,-39 0,-1 13</inkml:trace>
  <inkml:trace contextRef="#ctx0" brushRef="#br0" timeOffset="49870.8078">17511 2037,'0'0,"0"0,0 0,0 0,0 0,39 53,-12 0,-1 13,14 27,0 13,-14 0,1 26,-27-13,-13 0,-1 0,-12-13,-14-14,0-12,1-27,-1-27,13-26,1 13,13-13,0 0</inkml:trace>
  <inkml:trace contextRef="#ctx0" brushRef="#br0" timeOffset="50185.7353">18014 2328,'0'0,"0"0,0 0,0 53,13 0,-13 0,0 26,0 14,13 13,-13-13,0-1,0-26,0 0,0-13,13 0,-13-13,0-27</inkml:trace>
  <inkml:trace contextRef="#ctx0" brushRef="#br0" timeOffset="50592.8378">17974 2566,'0'0,"0"0,0 0,0 0,0 0,0 0,0 0,0 0,26-26,-12 0,12-14,1 13,-1 14,1-13,-1 12,-13 14,14 0,-14 0,13 27,-12-1,-1 1,-13 13,-13-1,-1 1,1 13,-13-13,13-1,-1-12,1-14,0 13,13-12,-13-14,13 0</inkml:trace>
  <inkml:trace contextRef="#ctx0" brushRef="#br0" timeOffset="50927.1968">18623 2011,'0'0,"0"0,0 0,-14 53,-12 13,13 40,-14-14,1 1,12 0,1-27,0-13,13 13,0-13,13 0,0-14,14 14,13-13,13-14,-27 1,-26-27</inkml:trace>
  <inkml:trace contextRef="#ctx0" brushRef="#br0" timeOffset="51455.8025">18967 2619,'0'0,"0"0,0 0,0 0,0 0,0 0,0 0,0 0,0-53,0-13,13 13,0 0,0 1,1 25,-1 14,0 0,0 13,1 0,12 13,-13 13,0 1,-13 12,0 14,-13 0,0 13,-27-13,14 14,-1-15,1 1,-1-13,1-13,13-1,13-13,-14 0,28 1,-1-14,0-14,27 1,13 0,0-27,-14 14,14-14,0-13,0 14,0-14,0 13,-53 27</inkml:trace>
  <inkml:trace contextRef="#ctx0" brushRef="#br0" timeOffset="51816.4628">19496 2223,'0'0,"0"0,0 0,0 0,0 0,0 0,0 0,0 0,0 26,0 0,13 14,14-13,-1 12,-13-26,14 14,-1-1,-12 1,12-14,-13 14,1-1,-1 0,-13 1,0-1,0 14,-13 13,-1-27,14-26,-13 14</inkml:trace>
  <inkml:trace contextRef="#ctx0" brushRef="#br0" timeOffset="52079.7936">19350 2262,'0'0,"0"0,0 0,0 0,0 0,0 0,0 0,0 0,53-13,0-27,0 14,-13-1,-27 27,0 0,-13-13</inkml:trace>
  <inkml:trace contextRef="#ctx0" brushRef="#br0" timeOffset="52678.8663">19986 2156,'0'0,"0"0,0 0,0 0,0 0,-13 53,13 0,0 0,-14 0,14-13,0-1,0-12,0-1,0 1,0-14,14 0,12-13,1-13,-14 0,13-14,-13 14,14 0,-14 0,0 13,1-14,-1 14,-13-13,13 26,-13-13,13 0,1 14,-1-14,0 13,0-13,14 0,12-13,-12-1,-1 1,1 0,-14-14,0 14,1 0,-14 0,13 0,-13-1,0-12,0 26,0-13</inkml:trace>
  <inkml:trace contextRef="#ctx0" brushRef="#br0" timeOffset="52989.8577">20436 1640,'0'0,"0"0,0 0,0 0,0 0,0 0,26 40,14 13,0 13,-14 0,14 27,0 0,-14 12,1-12,-14 13,-13-14,-13 14,-27-13,13-1,-12 1,12 0,-13-27,40-53</inkml:trace>
  <inkml:trace contextRef="#ctx0" brushRef="#br0" timeOffset="53299.644">21402 1879,'0'0,"0"0,0 0,0 0,0 0,13 52,-13 1,0 0,0 0,0 13,0 1,13-1,-13 0,0 0</inkml:trace>
  <inkml:trace contextRef="#ctx0" brushRef="#br0" timeOffset="53583.3896">21045 2447,'0'0,"0"0,0 0,0 0,0 0,66-26,40-1,13 1,0-14,0 1,13-1,-12 0,-15 14,-25-1,-1 1,-13 13,-66 13</inkml:trace>
  <inkml:trace contextRef="#ctx0" brushRef="#br0" timeOffset="54211.6667">12812 3995,'0'0,"0"0,0 0,0 0,0 0,0 0,0 0,0 0,0 0,0 0,0 0,0 0,0 40,-13 26,13 13,-13 27,13 0,0 0,0 0,0-14,0 1,0-27,0-13,0 0,0 0,-14 0,1-14,13-25</inkml:trace>
  <inkml:trace contextRef="#ctx0" brushRef="#br0" timeOffset="54588.0719">12614 4180,'0'0,"0"0,0 0,0 0,0 0,0 0,0 0,0 0,0 0,0 0,0 0,0 0,0 0,0 0,26 0,0 14,1-1,-1 13,1 14,-14-14,0 27,1-13,-14 13,0 0,-14-13,1-1,0 1,-14-14,14-12</inkml:trace>
  <inkml:trace contextRef="#ctx0" brushRef="#br0" timeOffset="54961.2496">13394 3810,'0'0,"0"0,0 0,-13 66,-13 14,-1 25,14 14,0 0,0 1,-1-1,14 0,14-13,12-14,1-13,25-26,15 0,-1-13,0-27,0-13,14-13,-27 13,-40 0</inkml:trace>
  <inkml:trace contextRef="#ctx0" brushRef="#br0" timeOffset="55639.9473">12786 4194,'0'0,"0"0,0 0,0 0,0 0,0 0,0 0,0 0,0 0,0 0,39-40,-12 14,-1 12,-13-12,14 13,-14-1,0 1,1 13,-1 0,0 0,0 13,1 14,-1-1,0 1,0 12,-13 1,14 0,-28-14,14 14,-13-14,0 14,-14-13,1-1,-1 14,-12-14,25-13,-12 1,13-1,0 0,13 0</inkml:trace>
  <inkml:trace contextRef="#ctx0" brushRef="#br0" timeOffset="56526.3219">14175 3810,'0'0,"0"0,0 0,0 0,0 0,0 0,-39 13,-1 27,-13 0,13 13,1 13,-1 26,0-12,14 12,12-39,1 13,13-13,0 0,13-13,14 0,13-1,-1-26,14 1,0-14,0-14,13 1,-13-13,-13-14,13 0,-13 14,-14-14,-13 14,1 13,-1-1,-13 1,13 0,-13 13,0-13,13 13,-13-14,14 14,-1 0,0-13,0 0,14 13,-14-13,13 13,-12 0,-1 13,0-13,-13 26,13 1,-13 13,0-1,0 14,0-13,0 13,0-14,0 1,14-13,12-1,1-13,-14 1,-13-14</inkml:trace>
  <inkml:trace contextRef="#ctx0" brushRef="#br0" timeOffset="56839.9031">15155 3559,'0'0,"0"0,0 0,0 0,0 66,-13 40,-1 13,14 26,-13 1,0 12,0-12,-1 0,1-14,13 0,-13-26,13-13,0-27,13 0,-13-13,0-53</inkml:trace>
  <inkml:trace contextRef="#ctx0" brushRef="#br0" timeOffset="57377.6932">15499 4075,'0'0,"0"0,0 0,0 0,0 0,0 0,-13 53,-1-14,14 1,-13-14,13 1,0-1,13 1,14-27,-1 13,1-13,-1 0,1 0,-14 0,14 0,-1 13,-13-13,14 27,-14-14,13 13,-12 1,-1-1,-13 1,13 12,-13-12,-13 13,0-14,-14 14,1-14,-14 1,0-1,1 1,-1-14,0 13</inkml:trace>
  <inkml:trace contextRef="#ctx0" brushRef="#br0" timeOffset="57653.7796">15300 4075,'0'0,"0"0,0 0,0 0,0 0,0 0,40 0,26-27,-13 14,27-14,-14 1,0 0,0-14,0 0</inkml:trace>
  <inkml:trace contextRef="#ctx0" brushRef="#br0" timeOffset="58216.9912">16028 3942,'0'0,"0"0,0 0,0 0,-26 53,13 0,-14 13,14 0,0 1,-1-1,1 0,13-13,13 0,1-14,12-12,1 13,-1-27,14 0,0-13,-14 0,14-13,-14 0,14-14,-14 1,-12-14,12 13,-13 1,-13 0,0-1,0 14,0-14,-13 1,0-1,-14-12,-12 12,-1-12,13 12,1 14,0 0,12 0,-12-1,13 1,-1 13,1-13,13 13</inkml:trace>
  <inkml:trace contextRef="#ctx0" brushRef="#br0" timeOffset="58814.2545">16571 3903,'0'0,"0"0,0 0,0 0,0 0,0 53,0-1,0 15,13-14,-13-14,0 1,13-14,-13 1,0-14,14 0,-1-13,-13 0,13-13,14-13,-14-1,0 1,0 12,1-12,-14 26,13-13,0 13,-13 0,13 0,-13 13,14 0,-1 0,13 14,-13-14,1 0,12 1,1-14,-14 0,13 0,-12 0,-1-14,13-12,-12-14,-1 14,-13-1,13 1,-13-1,0 14,0 0,0 0,0 13</inkml:trace>
  <inkml:trace contextRef="#ctx0" brushRef="#br0" timeOffset="59144.9282">17180 3321,'0'0,"0"0,0 0,0 0,0 0,0 0,40 66,-1-13,1 26,13 14,0 12,-13 1,-14 13,-13 0,-13 0,-13-13,-13 0,-14-13,0-1,-13-26,13-13,14-13,0-27,12 14,1-27</inkml:trace>
  <inkml:trace contextRef="#ctx0" brushRef="#br0" timeOffset="59451.5996">17723 3625,'0'0,"0"0,0 0,0 0,13 66,-13 13,13 27,0 13,-13-13,0 13,0-26,0-1,0 1,-13-14,13 1,-13-27,13 0,-13-14,13-26</inkml:trace>
  <inkml:trace contextRef="#ctx0" brushRef="#br0" timeOffset="59858.3662">17723 3704,'0'0,"0"0,0 0,0 0,26-40,14-12,13 25,0-13,0 14,-1 0,1 12,0 14,-13 14,13 12,-27 0,14 27,-27-13,-13 13,0 13,-39 0,-1 0,-13-13,13-13,1 0,-1-27,0 0,14 0,-1-26,14 0,0-14,13 41</inkml:trace>
  <inkml:trace contextRef="#ctx0" brushRef="#br0" timeOffset="60180.8578">18649 3638,'0'0,"0"0,0 0,-26 40,-1 26,1 0,-1 13,1 14,-1 0,14-1,13 1,13-14,0 1,40-14,0-27,0-12,-13-14,-40 0</inkml:trace>
  <inkml:trace contextRef="#ctx0" brushRef="#br0" timeOffset="60614.7456">18980 3651,'0'0,"0"0,0 0,0 0,0 0,0 0,0 0,0 0,0 0,0 0,0 0,0 0,0 0,0 0,0 0,40 27,-1-14,1 0,0 0,-1 14,1-1,0-12,-14 25,1-12,-14 12,0-12,0 13,1-14,-28 0,14 14,-13 0,-13 0,-1-14,1 0</inkml:trace>
  <inkml:trace contextRef="#ctx0" brushRef="#br0" timeOffset="60898.7519">18993 3651,'0'0,"0"0,0 0,0 0,0 0,0 0,0 0,0 0,40-13,0 0,12-14,1 14,-13 0,-27 0,1 13,-1 0,-13 0,13-14</inkml:trace>
  <inkml:trace contextRef="#ctx0" brushRef="#br0" timeOffset="61124.3503">19681 3585,'0'0,"0"0,0 0,0 0,-13 27,-13 25,12 1,-12 0,13 0,-1 0,1 0,13 13,0-26,13 0</inkml:trace>
  <inkml:trace contextRef="#ctx0" brushRef="#br0" timeOffset="61432.1769">19840 4194,'0'0,"0"0,0 0,0 0,0 0,0 0,0 0,0 0,0 0,13-27,-13-12,0 12,0-13,0 1,-13-14,0 13,0-13,-1 13,1 14,13-14,-13 14,13 13,-13-14,13 14,0 0,0-1,0 14,-13-13</inkml:trace>
  <inkml:trace contextRef="#ctx0" brushRef="#br0" timeOffset="62153.116">19920 3268,'0'0,"0"0,0 0,0 0,0 0,0 0,0 0,26 53,1-1,-14 1,13 14,-12-1,-1-13,0 13,0 0,-13-13,0-14,13 1,-13-13,0-1,14-13,-14 1,13-28,0 1,14-13,-1-27,1-13,-1-1,1 14,-14 14,-13 12,13 1,-13 13,13 13,-13 0,0 13,13 13,-13 1,14 26,-1-14,0 1,0 13,1-27,12 1,-13-14,1 0,-1-13,0 0,0 0,1-13,-1 0,0-14,0-12,0-1,1 0,-14 1,0-1,0 0,0 1,0-1,-14 0,14-26,-13 0,13 0,0 0,0 66</inkml:trace>
  <inkml:trace contextRef="#ctx0" brushRef="#br0" timeOffset="62482.8464">20899 3096,'0'0,"0"0,0 0,0 0,0 0,13 39,1 14,-1 13,0 14,13 26,-12-14,-1 14,-13 0,-13 0,-1 0,-12-1,-14-12,-39-27,-1 0,1-13,0-26,-14-27,14 0,65 0</inkml:trace>
  <inkml:trace contextRef="#ctx0" brushRef="#br0" timeOffset="63477.9788">4884 6403,'0'0,"0"0,0 0,0 0,0 0,0 0,0 0,0 0,0 0,0 0,0 0,26 0,1-13,13 13,-14-14,1 14,12-13,-12 13,-14 0,-13 13,0-13</inkml:trace>
  <inkml:trace contextRef="#ctx0" brushRef="#br0" timeOffset="63765.3231">5016 6813,'0'0,"0"0,0 0,0 0,0 0,0 0,0 0,0 0,0 0,0 0,0 0,27-13,26-14,0 1,0 13,0-14,-14 14,1 0,-14 0,1-1,-1 1,-26 13,14 0</inkml:trace>
  <inkml:trace contextRef="#ctx0" brushRef="#br0" timeOffset="309785.8476">5824 6191,'0'0,"0"0,0 0,0 0,-40 40,13 13,14 0,13 0,13 0,27-14,13 14,13-26,14-1,-14 1,13-14,-26 0,0 14,-13-1,-14 0,-12 1,-14 13,-14-14,-12 0,-1 1,1-14,0 0,-1-26,-13 0,14-27,13-13,-14-39,27-1,0-13,13 14,-13-1,0 40,14 0,-14 14,0-1,-14 13,1 14,-27 0,1 26,-14 14,13-14,0 13,40-39</inkml:trace>
  <inkml:trace contextRef="#ctx0" brushRef="#br0" timeOffset="310210.8995">6313 6244,'0'0,"0"0,0 0,0 0,0 0,0 0,0 0,0 0,27 0,-14 27,0-14,1 27,-14-27,13 13,-13-13,0 1,13-1,-13 0,13-13,14 0,-14 0,13 0,1 0,-1 0,1 0,-1 13,1 27,-14-13,14 25,-27-12,0 13,0 0,-14-13,1-1,0 1,-14-14,14-12,-13-14</inkml:trace>
  <inkml:trace contextRef="#ctx0" brushRef="#br0" timeOffset="310457.6993">6433 6072,'0'0,"0"0,0 0,0 0,0 0,39-13,27 0,27-27,13 0,0 1,-40 12,0 1,-26 13,0-1</inkml:trace>
  <inkml:trace contextRef="#ctx0" brushRef="#br0" timeOffset="310812.8226">5625 7594,'0'0,"0"0,0 0,0 0,0 0,80-53,25 0,41-27,13 1,53-40,-1 26,-78 40,-27 14,0-1,-27 0,-13 14,-53 26</inkml:trace>
  <inkml:trace contextRef="#ctx0" brushRef="#br0" timeOffset="311177.7878">6075 7567,'0'0,"0"0,0 0,0 0,0 0,0 40,13 13,-13 26,0 27,14 0,-14 0,0-40,0 0,0 0,0-26,0-1,13-12,13-27,-12 13,-14 0</inkml:trace>
  <inkml:trace contextRef="#ctx0" brushRef="#br0" timeOffset="311613.7808">6485 7554,'0'0,"0"0,0 0,0 0,0 66,0 0,14 14,-14-14,13 13,-13-13,13 0,0-26,1 0,-14-14,13-13,13 1,1-14,-14-14,14-12,-1-14,-13 1,0-41,-13-12,-13-1,0 14,0 26,0 0,-1 13,1 14,-13-1,-14 27,13 0,1 27,-1-14,14 13,0-12,13-14</inkml:trace>
  <inkml:trace contextRef="#ctx0" brushRef="#br0" timeOffset="312080.8116">7134 7382,'0'0,"0"0,0 0,0 0,-26 53,-1 0,14 0,-14 0,14 13,0-13,13-14,13 1,0 0,14-27,-1 0,14-13,13-26,0-14,-13-13,13 0,-27 0,0 0,1 14,-27-14,0 13,0 0,-27 1,-12 12,-1 27,-26 0,0 0,13 13,13 1,14-1,26-13</inkml:trace>
  <inkml:trace contextRef="#ctx0" brushRef="#br0" timeOffset="312356.038">8074 6297,'0'0,"0"0,0 0,0 0,-27 66,-12 0,-14 14,26-1,-13-13,14 0,-1-13,1-13,-14-14</inkml:trace>
  <inkml:trace contextRef="#ctx0" brushRef="#br0" timeOffset="312623.5476">7624 6403,'0'0,"0"0,0 0,0 0,26 40,27-1,-13 14,13 0,0-13,0 13,-14-14,14-12,-13 13,0-14,-14-13</inkml:trace>
  <inkml:trace contextRef="#ctx0" brushRef="#br0" timeOffset="312870.7426">8431 5847,'0'0,"0"0,0 0,0 53,13 0,14 13,-14 14,-13-54,0-13,13 1</inkml:trace>
  <inkml:trace contextRef="#ctx0" brushRef="#br0" timeOffset="313218.7449">8087 6998,'0'0,"0"0,0 0,53-26,0-1,40-26,-1 14,1-14,-14 13,1-13,-14 14,-13 12,0 1,-14 12,-12 1,-1 0,-12 13,-1-13</inkml:trace>
  <inkml:trace contextRef="#ctx0" brushRef="#br0" timeOffset="313793.1103">8206 7236,'0'0,"0"0,0 0,0 0,0 0,0 0,0 0,27-13,26-13,13-1,0 1,0-14,-13 27,0-14,-27 27,1-13,-14 13,0 13,-13 14,0 13,0-1,-13 1,0-14,0 14,-1-27,14 1,-13-1,13 0,0 0,13-13,-13 0,27 0,-1 13,14 1,0-14,-1 26,-12-13,13 14,-14-1,-13 14,-13 0,0-1,0 1,-26 0,-1-1,1 1,-14 0,1-1,-14-12,13-14,13 0,-12-13,39 0</inkml:trace>
  <inkml:trace contextRef="#ctx0" brushRef="#br0" timeOffset="314230.2377">9411 6257,'0'0,"0"0,0 0,0 0,0 0,0 0,13 53,13 27,-13 12,14 14,-14-40,0 0,1 1,-14-1,0-13,0-14,-14 14,14 0,0-13,0-40</inkml:trace>
  <inkml:trace contextRef="#ctx0" brushRef="#br0" timeOffset="314728.7636">9133 6747,'0'0,"0"0,0 0,0 0,0 0,53 0,-1-13,1-1,14 1,-14 0,13 0,0 0,-13-1,-13 1,-1 0,-26 13,14-13,-14 13,0-14,1 14,-14 0,13 0,-13 0,0 0,0 0,13 0,-13 0,0 0,0 0,0 0,13 0,-13 0,0-13</inkml:trace>
  <inkml:trace contextRef="#ctx0" brushRef="#br0" timeOffset="316299.6732">10469 5702,'0'0,"0"0,0 0,0 0,0 0,0 0,0 0,-26 39,13 28,-27 25,0 27,1 0,-1-13,13-13,14-27,13-26,0 13,13-14,14-12,-1-14,14 0,26-13,0-13,1-27,-1-13,-27 14,-12 12,-1-13,-12 14,-1 13,-26 13,-1 0,-25 0,-14 26,0 1,13-14,-13 13,27-12,-1-1,1-13,26 13,0-13,13-13,53 0,0-27,1 0,-15 1,-12-1,13 13,-13 1,-14-1,1 14,-14-13,0 13,14-14,-14-13,0 1,0-1,14 0,-14 14,0 13,1-14,-1 14,13 0,-12 13,12 13,-13 13,14 14,-27 26,0-13,-14 0,-12 13,13-13,-14-13,14-14,13 1,-13-14,13 0,13 0,0-13,1 14,12-14,0 0,-12-14,12 14,-13 0,1 14,-14-14,13 13,-13 13,-13 14,-1-13,-25 12,-14 1,0-14,0 1,0-1,13-12,1-1,25 0</inkml:trace>
  <inkml:trace contextRef="#ctx0" brushRef="#br0" timeOffset="316758.7297">9847 7051,'0'0,"0"0,0 0,0 0,66-13,27 0,66-14,92-12,14-1,-27 0,-13 0,-39 1,-80 26,-14-14,-12 14,-27 0,-27 13,-13 0,1 0,-1-14,0 14</inkml:trace>
  <inkml:trace contextRef="#ctx0" brushRef="#br0" timeOffset="317176.6756">10337 7395,'0'0,"0"0,0 0,0 0,0 0,0 0,0 0,0 0,0 0,26-13,27 0,0-1,-13 14,-13-13,-1 13,1 0,-14 0,13 13,-13 14,1 13,-1 26,-13-13,0 39,0-26,0-13,-13 0,-1 0,14-13,-13-14</inkml:trace>
  <inkml:trace contextRef="#ctx0" brushRef="#br0" timeOffset="317909.5857">10191 7805,'0'0,"0"0,0 0,0 0,0 0,67-13,25-27,14 14,-13-27,13 13,0 1,-14-1,-12 0,-27 27,-14-14,1 1,-14 0,1-1,-1 1,-12-14,-1 14,0 12,-13-12,13 13,-13-1,14 14,-14 14,0-1,0 27,0-1,0 1,0 0,-14-1,14 1,0-14,0 1,14-1,-14 1,13-14,13 0,1 0,12-13,1-13,0-13,0-1,-1 1,-12-14,-1-13,-13 0,1 14,-1-14,-13 13,-13 0,-1 14,-12-1,-14 14,14 13,-27 13,13-13,0 14,1-14,12 13,27-13</inkml:trace>
  <inkml:trace contextRef="#ctx0" brushRef="#br0" timeOffset="318226.9316">12256 6165,'0'0,"0"0,0 0,0 0,-26 39,-1 28,-26 52,27-13,-14-1,0 1,14-40,13-13,-1-40</inkml:trace>
  <inkml:trace contextRef="#ctx0" brushRef="#br0" timeOffset="318523.1115">11965 6257,'0'0,"0"0,0 0,0 0,13 40,14 13,12 0,1 13,0 0,0-13,-1 0,1-13,0-14,-14 1,-13-1,14-13,-14-13</inkml:trace>
  <inkml:trace contextRef="#ctx0" brushRef="#br0" timeOffset="318779.8249">12561 5887,'0'0,"0"0,0 0,0 0,0 53,13 13,0 0,0 0,-13 0,14 1,-1-14,0-14</inkml:trace>
  <inkml:trace contextRef="#ctx0" brushRef="#br0" timeOffset="319134.7839">12150 7051,'0'0,"0"0,0 0,53-26,0 12,13-12,40-14,-13 1,0-1,-1 0,-39 14,0-1,0 1,-27-1,1 14,-1 0,-12 13,-14-13,13 13</inkml:trace>
  <inkml:trace contextRef="#ctx0" brushRef="#br0" timeOffset="319761.0355">12428 7117,'0'0,"0"0,0 0,0 0,53 0,13-13,1-13,-1 12,-13 1,0 0,-14 0,-12 13,-1 0,-13 0,1 13,-14 13,0 14,-14 0,-12-1,0 1,-1-13,-13 12,14-12,13-14,-1 0,1 0,13-13,13 0,1 14,12-28,1 14,12 0,1 0,0 0,-1 14,1-14,-13 13,-14 0,0 0,0 14,-13-1,-13 14,-13 0,-1-1,-26 14,-13 0,-13 0,-1 0,14-27,0 1,0-14,-1 0,15-13,38 0</inkml:trace>
  <inkml:trace contextRef="#ctx0" brushRef="#br0" timeOffset="320282.796">13236 6178,'0'0,"0"0,0 0,0 0,0 0,0 0,0 0,0 0,0 0,0 0,0 40,0 13,13 13,-13 0,13 0,-13 0,13-13,-13 13,0-26,0 0</inkml:trace>
  <inkml:trace contextRef="#ctx0" brushRef="#br0" timeOffset="320631.7805">12905 6615,'0'0,"0"0,0 0,0 0,0 0,0 0,53-14,13-12,-13 13,13-14,-13 1,0 13,-27-1,1 1,-1 0,1 13,-14-13,0 13,0 0,-13 0,0 0,0-14,0 14,0 0</inkml:trace>
  <inkml:trace contextRef="#ctx0" brushRef="#br0" timeOffset="321706.8358">13752 5781,'0'0,"0"0,0 0,0 0,66-13,0 0,-13 13,0 0,-13 0,13 13,0-13,-14 26,1-12,-13 25,-1 1,-26 0,0 13,-26 13,-1 13,1 0,-14-12,-13-1,13-13,1-14,12 1,14-27,0 14,-1-14,28-13,12-13,1 0,12-1,27-25,14-1,-1 0,1 1,-1-1,-13 0,-66 40</inkml:trace>
  <inkml:trace contextRef="#ctx0" brushRef="#br0" timeOffset="322391.8996">14572 5913,'0'0,"0"0,0 0,0 0,0 0,0 0,40-13,26-13,0-1,-13 1,0 13,0-1,-13 1,-14 0,14 26,-13 0,-14 14,0 13,-13 12,0 15,0-1,-13-13,13 13,-13-13,13 0,-14-14,14-12,-13-14,0 0,13-13,-13 0,-1 0,-25-13,-27-13,13 12,13 1,0 13,14-13,13 13,-1-13,14 13,0 0,40 0,26 0,14-27,-1 14,27-14,-13-12,-1 12,-39 14,0-13,-13 12,-14 1,1 0,-14 26,0-13,0 0,-13 0</inkml:trace>
  <inkml:trace contextRef="#ctx0" brushRef="#br0" timeOffset="322737.7465">14136 6906,'0'0,"0"0,0 0,0 0,0 0,0 0,66-14,26-12,28-14,25 1,-12-1,-14 13,-27 1,1 0,-40 12,0 1,-13 0,-14 13,0 0,-12-13,-1 13</inkml:trace>
  <inkml:trace contextRef="#ctx0" brushRef="#br0" timeOffset="323354.6605">14202 7382,'0'0,"0"0,0 0,0 0,53-27,0 14,0-13,0 13,-14-14,14 14,-13 13,0 0,-14 0,1 13,-14 14,-13-14,0 26,-13-12,-1-1,1 1,0-1,13 1,-13-14,-1 13,14-12,-13-14,26 0,-13 0,14 13,-1-13,27 13,-14 0,14 1,-1-1,-12 13,-14 1,0-1,-13 14,-26 0,-1-1,-12 14,-14 0,-27-13,14-1,0-12,13-14,0 0,13-26,14 0,13-14,0 14,13 13</inkml:trace>
  <inkml:trace contextRef="#ctx0" brushRef="#br0" timeOffset="323887.8922">15221 7276,'0'0,"0"0,0 0,0 0,-27 40,-12 26,-1 26,14-25,12-1,-12-13,13 0,13-14,0 1,13 0,27-14,26-13,-27-13,28-13,-1-27,0-12,-13-1,-13-14,-1-12,-25 13,-1 26,-13 1,-13-1,-1 13,-12 1,-14 13,-13 0,-13-1,13 14,-13 14,26-14,1 0,-1-14,27 1,-1-40,28 0,-14 14,0 25</inkml:trace>
  <inkml:trace contextRef="#ctx0" brushRef="#br0" timeOffset="324221.635">16081 5834,'0'0,"0"0,0 0,0 0,0 0,0 0,-13 66,-27 0,1 40,-1 13,13-26,1-27,13-13,-14 0,1-13,-1-14,1-13,-1 0,1 1,13-14</inkml:trace>
  <inkml:trace contextRef="#ctx0" brushRef="#br0" timeOffset="324476.4813">15737 6072,'0'0,"0"0,0 0,0 0,0 0,0 0,0 0,40 53,0-13,-1 13,1-14,0 1,-14-13,14 12,0-12,-1-14,1 0</inkml:trace>
  <inkml:trace contextRef="#ctx0" brushRef="#br0" timeOffset="324789.8392">16637 5345,'0'0,"0"0,0 0,0 0,13 53,-13 13,14 39,-14 1,0-13,-14 13,14-40,-13-13,0 0,0 0,13-27,-14 14,14-40</inkml:trace>
  <inkml:trace contextRef="#ctx0" brushRef="#br0" timeOffset="325141.7818">15962 6615,'0'0,"0"0,0 0,0 0,40-14,13 1,13-13,-13 12,13-12,27-14,-1 14,-25-1,-14 1,-1 13,-12-14,-13 27,-1-13,1 26,-1 0,-13 1,1-1,-14-13</inkml:trace>
  <inkml:trace contextRef="#ctx0" brushRef="#br0" timeOffset="325736.6397">16293 6760,'0'0,"0"0,0 0,0 0,0 0,0 0,27 0,12 0,1 13,0-13,-14 0,1 14,-1-14,-13 13,1 0,-14 0,-14 14,1-1,0 1,-14 12,1-12,-1-14,14 13,0-12,0-1,-1 0,14 0,0-13,14 0,-1 14,0-14,0 13,27-13,-13 13,12 0,-12 1,-1-1,-13 0,14 13,-14-12,-13 12,13 1,-13 12,-26 1,-14-14,1 1,-14 13,0-14,-27-13,-12 0,25-13,54 0</inkml:trace>
  <inkml:trace contextRef="#ctx0" brushRef="#br0" timeOffset="326534.0983">5427 9313,'0'0,"0"0,0 0,0 0,0 0,0 0,0 0,0 0,0 0,0 0,0 0,0 0,0 0,0 0,39-13,1 0,26 0,0-1,1 1,12 0,-13 0,-13 0,0 13,0-14</inkml:trace>
  <inkml:trace contextRef="#ctx0" brushRef="#br0" timeOffset="326853.6716">5532 9829,'0'0,"0"0,0 0,0 0,0 0,53-26,0 13,14-14,-1 1,-40 12,-13 14,1-13</inkml:trace>
  <inkml:trace contextRef="#ctx0" brushRef="#br0" timeOffset="327503.7762">7266 9155,'0'0,"0"0,0 0,0 0,-39 39,-14 14,0 27,0 12,13-12,0 12,14 1,13-14,-1-26,14 13,0-13,27 0,-1-13,1-14,39 14,0-40,0 0,1-40,12 0,-13-26,14-13,-14 0,-13-27,-14 13,-12 1,-1 12,-26 1,-13 26,-13 0,-27 13,0 14,-13-1,-1 27,1 0,-13 27,13-1,-1 1,15-1,25 1,1-1,12 14,14-14,0 1,0-27</inkml:trace>
  <inkml:trace contextRef="#ctx0" brushRef="#br0" timeOffset="327855.7109">8219 9604,'0'0,"0"0,0 0,0 0,0 0,0 0,0 0,0 0,14-39,-1 12,0 1,-13-14,13 40,-13-13,0 13</inkml:trace>
  <inkml:trace contextRef="#ctx0" brushRef="#br0" timeOffset="328754.7573">9106 9088,'0'0,"0"0,0 0,0 0,0 0,0 0,0 0,0 0,0 0,0 0,0 0,0 0,-40-13,14 0,-1 13,1 0,0-13,-1 26,1-13,-1 13,-13 14,14-1,-1 14,1 0,13-14,13 14,0-1,13-12,13-1,14 14,0-14,13 1,0-14,13 14,0-14,-13 0,0 13,-13-12,-1 12,-12 1,-1-1,-12 1,-28-1,1 14,-13-14,-14 1,0-1,1-13,-14 14,0-27,13 13,-13-13,13-13,14 0,-1-14,14-13,13-13,13 14,1-41,12 1,1 0,-1 26,0 0,1 0,-14 13,14 14,-14-1,-13 14,13 0,0-14,1 27,-1-13,-13 0</inkml:trace>
  <inkml:trace contextRef="#ctx0" brushRef="#br0" timeOffset="330084.5716">10178 9115,'0'0,"0"0,0 0,0 0,0 0,0 0,0 0,0 0,0 0,0-40,-26 14,-1-1,1-12,-14 25,0-12,1 26,-1 0,0 0,1 26,-1-12,13 12,1 14,13-1,13 14,13-13,13 13,1 0,13 13,26-13,13 0,-13 0,-13-14,0 1,-13-13,-14 12,1 1,-14 0,0-1,-26 1,0 0,-27-1,0-25,-13 12,14-13,-14-13,13-13,0-13,14-14,-14-13,27-40,0 1,26-27,0 13,27 0,13 14,26-1,-13 14,1 12,-1 14,0 1,-13 12,-40 40</inkml:trace>
  <inkml:trace contextRef="#ctx0" brushRef="#br0" timeOffset="330639.1203">10575 8956,'0'0,"0"0,0 0,0 0,0 0,0 0,0 0,0 0,0 0,40-26,0 12,-1 1,-12 0,-1 13,1 13,-1 14,-26-1,0 1,0 12,0 1,-13 0,0-1,0-12,13-1,0-12,-14-1,14 0,14 0,-14 0,26 1,14 12,-1-13,1 27,0 0,-14-1,1 14,-14-13,-13 13,-13 13,-27 0,-13 0,0 1,-13-15,-27-12,14-13,13-14,0-13,26-27,13-12,1 12,13 27</inkml:trace>
  <inkml:trace contextRef="#ctx0" brushRef="#br0" timeOffset="331621.6646">11264 8467,'0'0,"0"0,0 0,0 0,0 0,0 0,-40-14,-13 1,-27 0,-12 0,-1 0,14-1,-1 1,-26 0,-13 0,-26-1,-94 14,-12 0,26 14,13-1,14 13,26-12,13-1,0 13,-13 1,-27 12,-26 14,14 0,-1 13,27 0,-1-13,14 14,27-1,12 0,27-13,27-14,13 1,13 13,13 0,0 13,27 13,13 1,0-1,40 1,0 12,13 1,13-1,0 1,13 0,27-1,0-12,13-14,53 40,14-27,12 0,1-13,12-13,14 0,-13-26,13-27,-13 0,13-27,-27 1,14-27,-26 0,-1-13,-13 0,-13-14,-14-25,1 12,-27-13,0 0,-39 40,-14 0,-13 0,0-14,-14 1,-12 0,-1-1,-12 1,-14 0,0-1,-27 1,-26-27,-13-26,-66-54,-14-12,-13 13,53 39,80 120</inkml:trace>
</inkml:ink>
</file>

<file path=ppt/ink/ink35.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39.7093" units="1/cm"/>
          <inkml:channelProperty channel="Y" name="resolution" value="39.58763" units="1/cm"/>
        </inkml:channelProperties>
      </inkml:inkSource>
      <inkml:timestamp xml:id="ts0" timeString="2020-09-07T06:48:00.929"/>
    </inkml:context>
    <inkml:brush xml:id="br0">
      <inkml:brushProperty name="width" value="0.05292" units="cm"/>
      <inkml:brushProperty name="height" value="0.05292" units="cm"/>
      <inkml:brushProperty name="color" value="#7030A0"/>
    </inkml:brush>
  </inkml:definitions>
  <inkml:trace contextRef="#ctx0" brushRef="#br0">11385 8781,'19'0,"-19"18,0 1,-19-19,19-19,-18 1,-1-19,1-1,-1 20,0-19,19 18,0-18,0 18,0-18,0 18,0 1,0-19,0 18,19 0,0 19,-1 0,1 19,18 0,-18 18,18-19,-19 1,20 37,-20-19,1 19,-1-19,-18 0,19 0,-19 1,0-20,0 19,0-18,-37 0,18 18,1-19,-1 1,0-19,19 19,-18-19,18 18,-19 1,19 0,-18-19,18 18,0 1,0-38,0 1</inkml:trace>
  <inkml:trace contextRef="#ctx0" brushRef="#br0" timeOffset="1056.8258">11441 9432,'0'-19,"0"1,-18-19,18 18</inkml:trace>
</inkml:ink>
</file>

<file path=ppt/ink/ink36.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39.7093" units="1/cm"/>
          <inkml:channelProperty channel="Y" name="resolution" value="39.58763" units="1/cm"/>
        </inkml:channelProperties>
      </inkml:inkSource>
      <inkml:timestamp xml:id="ts0" timeString="2020-09-07T04:58:54.352"/>
    </inkml:context>
    <inkml:brush xml:id="br0">
      <inkml:brushProperty name="width" value="0.05292" units="cm"/>
      <inkml:brushProperty name="height" value="0.05292" units="cm"/>
      <inkml:brushProperty name="color" value="#7030A0"/>
    </inkml:brush>
  </inkml:definitions>
  <inkml:trace contextRef="#ctx0" brushRef="#br0">12892 7702</inkml:trace>
</inkml:ink>
</file>

<file path=ppt/ink/ink37.xml><?xml version="1.0" encoding="utf-8"?>
<inkml:ink xmlns:inkml="http://www.w3.org/2003/InkML">
  <inkml:definitions>
    <inkml:context xml:id="ctx0">
      <inkml:inkSource xml:id="inkSrc0">
        <inkml:traceFormat>
          <inkml:channel name="X" type="integer" max="1920" units="cm"/>
          <inkml:channel name="Y" type="integer" max="1080" units="cm"/>
        </inkml:traceFormat>
        <inkml:channelProperties>
          <inkml:channelProperty channel="X" name="resolution" value="55.78152" units="1/cm"/>
          <inkml:channelProperty channel="Y" name="resolution" value="55.81395" units="1/cm"/>
        </inkml:channelProperties>
      </inkml:inkSource>
      <inkml:timestamp xml:id="ts0" timeString="2020-09-07T06:48:54.971"/>
    </inkml:context>
    <inkml:brush xml:id="br0">
      <inkml:brushProperty name="width" value="0.05292" units="cm"/>
      <inkml:brushProperty name="height" value="0.05292" units="cm"/>
      <inkml:brushProperty name="color" value="#7030A0"/>
    </inkml:brush>
    <inkml:context xml:id="ctx1">
      <inkml:inkSource xml:id="inkSrc57">
        <inkml:traceFormat>
          <inkml:channel name="X" type="integer" max="1366" units="cm"/>
          <inkml:channel name="Y" type="integer" max="768" units="cm"/>
        </inkml:traceFormat>
        <inkml:channelProperties>
          <inkml:channelProperty channel="X" name="resolution" value="39.7093" units="1/cm"/>
          <inkml:channelProperty channel="Y" name="resolution" value="39.58763" units="1/cm"/>
        </inkml:channelProperties>
      </inkml:inkSource>
      <inkml:timestamp xml:id="ts1" timeString="2020-09-07T06:49:36.967"/>
    </inkml:context>
  </inkml:definitions>
  <inkml:trace contextRef="#ctx0" brushRef="#br0">2409 4842,'0'0,"0"0,0 0,0 0,0 0,0 0,0 0,0 0,0 0,0 0,13 40,0 12,1 15,-1-1,0 13,-13 1,13-1,-13-13,0-13,0 0,0-27,0 1,0-1,0-26,-13 0,13 0</inkml:trace>
  <inkml:trace contextRef="#ctx0" brushRef="#br0" timeOffset="455.6119">2303 5014,'0'0,"0"0,0 0,0 0,0 0,0 0,0 0,0 0,40-27,13 1,13-1,-13 14,0 0,0 13,-14 0,-12 0,-1 26,-26 1,-13-1,-13 14,-1 0,-13-1,1-12,-1-1,0 1,14-27,-1 13,14-26,0 13,13-13,0 13</inkml:trace>
  <inkml:trace contextRef="#ctx0" brushRef="#br0" timeOffset="794.1559">3110 4763,'0'0,"0"0,0 0,0 0,0 0,0 0,0 0,0 0,0 0,0 0,0 0,-13 52,-13 28,12-14,1 13,0-13,13 14,-13-27,26 13,-13-26,13 13,14-27,-1 14,1-27,12 13,-12-12,-27-14</inkml:trace>
  <inkml:trace contextRef="#ctx0" brushRef="#br0" timeOffset="1276.1969">3547 5450,'0'0,"0"0,0 0,0 0,0 0,0 0,0 0,0 0,0 0,13-52,1 12,12-13,-13 0,1 0,-1 0,0 13,-13 14,13 0,1-1,-1 1,0 12,0-12,14 13,-14-1,0 14,14 14,-14-1,13 13,-12 1,12 13,-13 12,14-12,-14 13,0 0,0-13,-13-14,14 1,-14-14,13-13,-13 0</inkml:trace>
  <inkml:trace contextRef="#ctx0" brushRef="#br0" timeOffset="1505.7316">3653 5239,'0'0,"0"0,0 0,0 0,0 0,0 0,0 0,0 0,0 0,40-13,13-1,-40 14,0-13,0 13</inkml:trace>
  <inkml:trace contextRef="#ctx0" brushRef="#br0" timeOffset="1955.0541">4712 4961,'0'0,"0"0,0 0,0 0,0 0,0 0,-40-66,0 13,14 13,0 14,-1 13,14 26,0 0,13 27,0-1,13 1,0 13,0 26,14 1,-14-1,13 0,-12-12,-14-14,0-1,0-12,0 0,-14-14,-12 1,13-14,13-13</inkml:trace>
  <inkml:trace contextRef="#ctx0" brushRef="#br0" timeOffset="2133.3533">4302 5517,'0'0,"0"0,0 0,0 0,0 0,0 0,0 0,0 0,0 0</inkml:trace>
  <inkml:trace contextRef="#ctx0" brushRef="#br0" timeOffset="2894.0467">5215 5239,'0'0,"0"0,0 0,0 0,0 0,0 0,0 0,0 0,-27-13,-26-1,14 1,-1 0,0 13,1 13,12 14,14-1,-14 0,27 14,-13 0,13-14,13 1,14-1,-1-13,1 1,13-14,-14 0,0-14,1-12,-14 13,0 0,-13-1,14 1,-14 0,0 13,13-13,-13 13,0 0,0 13,0 0,13 14,0-1,-13 0,14-12,-1 12,13-13,-12-13,12 0,-13 0,14-13,-1-13,-13-1,1 1,-1-1,-13 14,13 0,-13 0,13-1,-13 28,0-1,14 0,-1 0,0 14,14-14,-1 0,-26-13,0 0</inkml:trace>
  <inkml:trace contextRef="#ctx0" brushRef="#br0" timeOffset="3230.7279">5453 5106,'0'0,"0"0,0 0,0 0,0 0,0 0,0 0,0 0,0 0,0 0,0-26,0 0,0 12,0 1,-13 0,13 13,0 0,0 0,-13 0</inkml:trace>
  <inkml:trace contextRef="#ctx0" brushRef="#br0" timeOffset="3814.5685">5638 4591,'0'0,"0"0,0 0,0 0,0 0,0 0,0 66,14 0,-1 13,-13 1,13-14,-13 0,13-13,1 0,-14-27,0 1,0-1,13-13,-13 1,0-1,13-13,0-13,0-1,1 1,12-13,1-14,-14 13,0 1,0 13,1 0,-14-1,13 1,-13 13,0-13,0 13,0 13,0 0,13 1,-13-1,27 0,-14 0,13 0,-12 1,12 12,-13-13,14 27,-14 0,-13-1,0 14,0-53</inkml:trace>
  <inkml:trace contextRef="#ctx0" brushRef="#br0" timeOffset="4180.8606">6208 4551,'0'0,"0"0,0 0,0 0,0 0,26 53,0 13,14 27,-13 12,-1-12,-13-27,1 0,-14-13,0 13,0-13,-14 0,1-13,0 0,0-1,13-39</inkml:trace>
  <inkml:trace contextRef="#ctx0" brushRef="#br0" timeOffset="4502.3339">6724 4948,'0'0,"0"0,0 0,0 0,0 0,0 0,0 0,0 0,39-14,-12 1,13 13,-14-13,-26 13,0 0,0 0</inkml:trace>
  <inkml:trace contextRef="#ctx0" brushRef="#br0" timeOffset="4668.0611">6605 5212,'0'0,"0"0,0 0,0 0,0 0,0 0,0 0</inkml:trace>
  <inkml:trace contextRef="#ctx0" brushRef="#br0" timeOffset="5163.4002">7399 4868,'0'0,"0"0,0 0,0 0,0 0,0 0,0 0,0 0,0 0,0 0,0 0,-27 40,14-14,0 14,0-13,13 12,0-12,0-1,13 1,-13-1,26-13,-13 1,14-14,-1 0,1-14,-1-12,-12-1,-1 1,-13-14,0 14,0-14,-13 0,-1 27,-12-13,13 26,-1 0,14 0,0 0</inkml:trace>
  <inkml:trace contextRef="#ctx0" brushRef="#br0" timeOffset="5471.3389">7849 4948,'0'0,"0"0,0 0,0 0,0 0,0 0,0 0,0 0,0 0,0 0,0 0,0 0</inkml:trace>
  <inkml:trace contextRef="#ctx0" brushRef="#br0" timeOffset="5971.0891">8153 4776,'0'0,"0"0,0 0,0 0,0 0,0 0,0 0,0 0,-26 39,12-12,-12 13,13-1,13 1,0 0,0-1,26-12,-13-1,14-13,-1-13,-12 0,12-13,1 0,-14 0,0-14,0 14,1-13,-14 12,13 1,-26-13,13 26,-27-27,1 1,-1-1,1 1,-1 13,14-1,0 1,13 13,0 0</inkml:trace>
  <inkml:trace contextRef="#ctx0" brushRef="#br0" timeOffset="6285.4516">8563 4524,'0'0,"0"0,0 0,0 0,0 0,0 40,14 13,-1 0,-13 13,13-13,-13 0,0-13,13-1,-13-12,0-1,0 1,0-14,0 0,-13 14</inkml:trace>
  <inkml:trace contextRef="#ctx0" brushRef="#br0" timeOffset="7087.9947">10456 4710,'0'0,"0"0,0 0,0 0,0 0,0 0,0 0,0 0,0 0,0 39,13 14,-13 27,0-14,14 0,-14-13,0 13,13-13,-13 0,0-14,0 1</inkml:trace>
  <inkml:trace contextRef="#ctx0" brushRef="#br0" timeOffset="7474.0452">10363 4829,'0'0,"0"0,0 0,0 0,0 0,0 0,0 0,27 0,13-14,26 14,-13-13,-13 13,-1 0,-12 0,-14 0,13 0,-12 13,-14 14,0-14,-27 14,-13-1,1-13,-14 14,13-1,14-13,-1 1</inkml:trace>
  <inkml:trace contextRef="#ctx0" brushRef="#br0" timeOffset="7843.3961">11144 4617,'0'0,"0"0,0 0,0 0,0 0,0 0,-13 53,-13 13,-1 0,1 0,13 14,-1-14,14-13,0 0,0 0,14 0,12-14,0-12,1 12,-14-12,-13-27</inkml:trace>
  <inkml:trace contextRef="#ctx0" brushRef="#br0" timeOffset="8635.3925">11409 4710,'0'0,"0"0,0 0,0 0,0 0,0 53,0-1,0 15,0-15,0 1,0 0,-13-26,13-1,0-13,0 1,0-1,0 0,-13-13,-1-13,1 0,0-14,13 27,-13-53,13 0,0 0,13-13,13 13,1 14,-1-1,1 14,13-1,-14 14,-13 13,14 0,-1 13,-13 14,1-1,-14 1,13-1,-13 14,0-14,0-13,0 14,0-14,0 0,0 0,0-13,0 14,0-14,13 0,-13 0,13-14,1 14,-14 0,13 0,0 0,0 14,1-14,-14 13,0 0,0 14,0-14,-14 0,1 14,0-1,0 0,-27-12,13-1,1-13,-1 0,1 0,26 0</inkml:trace>
  <inkml:trace contextRef="#ctx0" brushRef="#br0" timeOffset="9167.4037">12547 4604,'0'0,"0"0,0 0,0 0,0 0,0 0,0 0,0 0,0 0,-53-13,0-1,14 14,-1 14,0 12,14 14,13 13,-1 0,1-1,26 15,-13-15,14 15,-1-14,0-1,0 1,-13 0,14-13,-14 0,0-14,-14 1,1-14,0 0,13-13</inkml:trace>
  <inkml:trace contextRef="#ctx0" brushRef="#br0" timeOffset="9399.864">12031 5239,'0'0,"0"0,0 0,0 0,0 0,0 0,0 0,0 0,40-13,26-1,13-25,27 12,13-13,1 14,-28 0,-26-1,1 14,-28 0,-25 13</inkml:trace>
  <inkml:trace contextRef="#ctx0" brushRef="#br0" timeOffset="10125.3114">12997 4974,'0'0,"0"0,0 0,0 0,0 0,0 0,0 0,0 0,0 0,0 0,0 0,-39 0,-1 0,0 13,1 1,-1-1,0 0,14 14,12-14,1 26,13-12,0-1,27-12,-1-1,1 0,-1-26,-13 13,14-27,-1 14,-13-13,1 12,-1-12,0 13,-13 13,13-13,-13 13,0-14,14 14,-14 0,0 0,0 14,13-1,-13 0,13 13,14-12,-14 12,13-13,14 1,-13-1,-1-13,0 0,1-13,-1-1,-12 1,-1-13,0 12,-13 1,13 0,-13 13,14-13,-14 13,0-13,0 13,0 13,0 0,0-13,13 26,-13-12,0-1,13-13,-13 0,0 0</inkml:trace>
  <inkml:trace contextRef="#ctx0" brushRef="#br0" timeOffset="10492.4138">13289 4934,'0'0,"0"0,0 0,0 0,0 0,0 0,0 0,0 0,0-39,0 12,0 1,0-1,0 1,0 13,-14 13,1 13,0 0,13-13,0 13,0-13,0 0</inkml:trace>
  <inkml:trace contextRef="#ctx0" brushRef="#br0" timeOffset="11196.0428">13500 4604,'0'0,"0"0,0 0,0 53,14 13,-14 26,13-12,-13-14,0 0,0 0,0-13,0-26,0-1,0 1,13-14,-13 0,0 0,0-13,13-13,1 0,12-14,-13 1,14-14,-14 14,0-1,0 1,-13 13,14-1,-14-12,0 13,0-1,0 1,0 13,-14 0,1 0,13 0,0 0,0 13,13 1,1-1,-1 0,0 0,0 1,1-1,12 13,-13-13,1 14,-14-14,0 14,-14-14,14 0,-13 14,0-14,13-13,-13 13</inkml:trace>
  <inkml:trace contextRef="#ctx0" brushRef="#br0" timeOffset="11592.4754">14043 4802,'0'0,"0"0,0 0,0 0,0 0,0 0,0 0,0 0,0 0,26-13,1 0,-1 0,1-1,-14 14,-13 0</inkml:trace>
  <inkml:trace contextRef="#ctx0" brushRef="#br0" timeOffset="11814.4794">14149 5080,'0'0,"0"0,0 0,0 0,0 0,0 0,0 0,0 0,0 0</inkml:trace>
  <inkml:trace contextRef="#ctx0" brushRef="#br0" timeOffset="12359.4098">13725 4524,'0'0,"0"0,0 0,0 0,0 0,0 0,0 0,0 0,14 27,-1 13,13 26,1 0,-1-13,1 13,-1-13,1 13,-14-13,-13 0,-13 13,-1-13,-12 13,13-13,-14-13,14-14,0-13,13 1,0-1,-13-13</inkml:trace>
  <inkml:trace contextRef="#ctx0" brushRef="#br0" timeOffset="12913.4522">14599 4643,'0'0,"0"0,0 0,0 0,0 0,0 0,0 0,0 0,-13 40,-1 0,14 0,-13 12,0-25,13 13,0-14,0 0,0 1,0-1,13-12,-13 12,13-13,1-13,12 0,-13 0,14-13,-1 0,-12-14,12-12,-13-1,-13 0,0-13,0 14,-13 12,0-12,-14 12,14 1,-13 12,-1 14,14-13</inkml:trace>
  <inkml:trace contextRef="#ctx0" brushRef="#br0" timeOffset="13232.3498">15009 4855,'0'0,"0"0,0 0,0 0,0 0,0 0,0 0,0 0,0 0,0 0,0 0,0 0,0 0</inkml:trace>
  <inkml:trace contextRef="#ctx0" brushRef="#br0" timeOffset="13722.5683">15287 4670,'0'0,"0"0,0 0,0 0,0 0,-26 40,-1-1,1 14,12 0,1 0,13-13,13 13,1-27,12 14,1-14,-1-13,1 1,-14-1,13-26,-12-1,12 1,-13-26,1 12,-14-13,13 1,-13-1,13 14,-13-1,0 14,0-14,-13 14,0 0,-1 0,-12 0</inkml:trace>
  <inkml:trace contextRef="#ctx0" brushRef="#br0" timeOffset="14506.6432">15658 4471,'0'0,"0"0,0 0,0 0,0 0,0 0,0 0,0 0,0 0,26-13,1 0,-1 0,-13 13,14-13,-14 13,0 0,1 13,-1 0,-13 13,0 1,0 13,-13-1,-1-12,1-1,0-13,0 14,13-14,-14 0,1 1,13-14,0 13,-13-13,26 0,0 0,1 13,-1-13,0 0,0 0,1 13,12-13,-13 14,14 12,-14 0,0 1,-13-1,13 14,-13 0,-13-14,13 14,-13 0,0-14,0 14,-14-14,-13-13,-13 1,-13-1,13-26,14-1,-14 1,53 13</inkml:trace>
  <inkml:trace contextRef="#ctx0" brushRef="#br0" timeOffset="23445.5845">2343 6059,'0'0,"0"0,0 0,0 0,0 0,0 0,0 0,0 0,0 0,0 26,13 27,0 13,-13 14,13 12,-13-12,14-1,-14 1,13-27,-13-1,0 1,13-26,-13 12,0-12,0-1,13 1</inkml:trace>
  <inkml:trace contextRef="#ctx0" brushRef="#br0" timeOffset="23883.4597">2210 6152,'0'0,"0"0,0 0,0 0,0 0,0 0,0 0,0 0,0 0,40-27,13 1,0 12,0 1,-27 13,14-13,-13 26,-14-13,13 27,-13-1,1 1,-28 12,14 1,-13 0,-13-14,-1 14,1-1,-1 1,14-27,0 14</inkml:trace>
  <inkml:trace contextRef="#ctx0" brushRef="#br0" timeOffset="24266.4509">3163 5781,'0'0,"0"0,0 0,0 0,0 0,0 0,-26 53,-1 13,1 40,-14 26,14 1,-1-14,14 0,0-27,13 1,0-14,13-26,-13-13,26 13,1-27,-1 1,1-27,13 13,-14-13,-26 13</inkml:trace>
  <inkml:trace contextRef="#ctx0" brushRef="#br0" timeOffset="25141.2545">3574 6178,'0'0,"0"0,0 0,0 0,0 0,0 53,0 13,0 0,0 0,-14-13,14 0,0-26,0-1,0 1,0-1,0-13,0 1,0-14,0 13,-13-13,13-13,-13-14,13-13,0-13,0 1,13-15,0 14,14-13,-14 13,14 14,-14-1,0 14,0-1,14 14,-14 13,13 0,-12 0,12 26,-13 1,1-1,-14 14,0 0,0-1,0 1,-14 0,1-14,0 1,13-14,-13 0,13 0,0-13,0-13,26 0,1-14,-1 14,14-13,-14 12,14 1,-14 0,1 0,-1 13,-12 13,-1-13,0 26,-13 1,0-1,-13 14,0 13,-27-13,0-1,1 1,-14 0,13-1,-13-25,13 12,1-26,-1 0,13 0,27 13</inkml:trace>
  <inkml:trace contextRef="#ctx0" brushRef="#br0" timeOffset="25628.1279">4831 6218,'0'0,"0"0,0 0,0 0,0 0,0 0,0 0,0 0,0 0,0 0,-26-27,12 14,1-13,-13 12,12 1,1 13,0 0,13 13,-13 14,13 12,-14 1,14 26,14-13,-14 13,0 1,0-1,13 0,-13-13,0 13,0-13,0 0,-13-14,-1 14,14-26,0-14</inkml:trace>
  <inkml:trace contextRef="#ctx0" brushRef="#br0" timeOffset="25855.7924">4381 6787,'0'0,"0"0,0 0,0 0,40-14,13 1,13-13,-13 12,-40 14,0-13,-13 13</inkml:trace>
  <inkml:trace contextRef="#ctx0" brushRef="#br0" timeOffset="26709.0063">5281 6535,'0'0,"0"0,0 0,0 0,0 0,0 0,0 0,0 0,0 0,0 0,0 0,-40-13,14 0,-1 13,-12 0,12 13,-13 0,27 14,-13-1,13 14,-1-14,1 14,13-14,13 14,1-27,12 14,14-14,-14-13,1-13,12 0,-12-14,-1 14,1-27,-1 14,-13-1,1 1,-1-1,0 14,-13 0,0 0,13 13,-13 0,0 0,0 13,0 13,0 1,14-14,-14 14,13-1,0-13,0 0,14 1,-14-14,14 0,-1 0,-13 0,0-14,1 1,-1-13,0 13,-13-1,13 1,-13 0,0 13,0 0,14 0,-14 13,13 0,0 1,-13 12,13 0,1-12,12-1,-13 0,14-13,-27 0,0 0,0 0</inkml:trace>
  <inkml:trace contextRef="#ctx0" brushRef="#br0" timeOffset="27062.6549">5652 6390,'0'0,"0"0,0 0,0 0,0 0,0 0,0 0,0 0,0 0,0 0,0 0,0-27,0 1,13 13,-26-14,13 27,0-13,-14 13,14 0,-13 0,13 0,0 0,0 0</inkml:trace>
  <inkml:trace contextRef="#ctx0" brushRef="#br0" timeOffset="27719.9347">5784 5755,'0'0,"0"0,0 0,0 0,0 0,0 0,0 0,13 39,0 28,1-1,12 26,-13 1,14 13,-14-14,0 1,-13-27,14-13,-14 0,13-27,-13 1,0-1,13-12,-13-1,0 0,13-13,1-13,-1-14,13 1,-13-27,14 13,-1 1,-12-14,-1 26,0-13,0 14,-13 0,0 12,0-12,0 13,0-1,0 1,0 13,-13 0,13 0,13 13,1 1,-1-1,13 0,1 0,12 14,-25-14,12 0,-13 0,1 1,-1-1,-13 13,-13-12,-1 12,1-13,0 1,13-14</inkml:trace>
  <inkml:trace contextRef="#ctx0" brushRef="#br0" timeOffset="28254.4666">6618 5583,'0'0,"0"0,0 0,0 0,0 0,0 0,0 0,0 0,0 39,13 28,-13 25,0 27,13 14,-13-14,14 0,-14-14,0-12,0-27,0-13,0 0,0-13,0-1,0-12,0-14,0 14,0-14,0-13,0 13,0-13,0 0,0 13,0-13,0 0,0 0,0 0,0 0</inkml:trace>
  <inkml:trace contextRef="#ctx0" brushRef="#br0" timeOffset="30458.6778">7253 6588,'0'0,"0"0,0 0,0 0,0 0,0 0,0 0,0 0,0 0,0 0,-13-26,13-27,0-13,13-14,-13 1,13-1,1 14,-14 0,13 13,-13 27,0-1,13 1,-13 13,0-1,13 1,-13 13,14 13,12 14,-13-1,0 1,1 13,12-1,-13-12,1 12,12 1,-13 0,1 13,12-14,1 14,-27-53</inkml:trace>
  <inkml:trace contextRef="#ctx0" brushRef="#br0" timeOffset="30786.2977">7055 6337,'0'0,"0"0,0 0,0 0,0 0,0 0,0 0,0 0,39-13,1-1,26-12,-13-1,0 1,0 13,0-14,0 14,0 0,0 0,0-14,-14 14</inkml:trace>
  <inkml:trace contextRef="#ctx0" brushRef="#br0" timeOffset="31251.9234">8458 5728,'0'0,"0"0,0 0,0 0,0 0,0 0,0 0,-40-13,-13 13,13 0,-13 13,14 14,-1-1,0 1,14 12,-1 14,14 0,13 0,0 13,0-13,13 13,0 0,1 1,-1-15,0 15,0-14,-13-1,0 1,-13 0,13-26,-13 12,13-39</inkml:trace>
  <inkml:trace contextRef="#ctx0" brushRef="#br0" timeOffset="31482.4907">7835 6363,'0'0,"0"0,0 0,0 0,0 0,53-13,0 13,0-13,-39 0,-1 13,-13 0</inkml:trace>
  <inkml:trace contextRef="#ctx0" brushRef="#br0" timeOffset="32343.3559">8736 6284,'0'0,"0"0,0 0,0 0,0 0,0 0,0 0,0 0,0 0,0 0,0 0,-40-13,13-1,-12 14,12 0,1 14,-1-14,1 26,-1-13,14 14,0 12,13-12,0 13,13-14,14-13,-1 1,0-1,1-26,13-1,-1-12,-12-1,-1 1,14-1,-14-12,-12 26,-1-14,-13 14,13 0,-13-1,13 14,-13-13,0 13,0 13,0 1,0-1,0 13,14-12,-1 12,0 0,0 1,14-1,-1-12,-12-14,12 0,-13 0,14-14,-1 1,-13-13,1-1,-1 14,0 0,-13 0,13-1,-13 1,0 13,0 0,0 0,0 13,14 1,-14-1,0 13,0-13,13 1,0-1,14 0,-27-13,0 0,0-13</inkml:trace>
  <inkml:trace contextRef="#ctx0" brushRef="#br0" timeOffset="32707.1659">9106 6033,'0'0,"0"0,0 0,0 0,0 0,0 0,0 0,0 0,0 0,0 0,0-27,13 1,-13-1,0 1,0 12,0 1,-13 0,13 13,-13 0,13 0,0 13,0-13,0 0,0 0</inkml:trace>
  <inkml:trace contextRef="#ctx0" brushRef="#br0" timeOffset="33345.3912">9411 5609,'0'0,"0"0,0 0,0 0,0 0,0 53,0 26,13 14,0 13,0-13,-13-14,0-13,13 0,-13-13,0-13,0-14,0 1,0-1,0-13,0 1,0-28,14 14,-14-13,13 0,0-14,0 14,1-13,-1-1,-13 14,13-13,-13 12,0 1,0 0,-13 0,13-1,-13 14,13 0,0 0,0 14,0-1,26 13,1-12,-1 12,14-13,-14 14,14-14,-14 13,-12 1,12-1,-26 1,-13-1,0 14,-1-14,14-26</inkml:trace>
  <inkml:trace contextRef="#ctx0" brushRef="#br0" timeOffset="33731.4652">9702 5596,'0'0,"0"0,0 0,0 0,0 0,0 0,26 40,1 26,12 0,-12 13,-1-13,1 14,-1-14,-13 0,1 0,-1-13,-13 13,0-13,0 13,-13-13,-1 0,1 0,13-53</inkml:trace>
  <inkml:trace contextRef="#ctx0" brushRef="#br0" timeOffset="34180.8332">10271 6099,'0'0,"0"0,0 0,0 0,0 0,0 0,0 0,0 0,0 0,0 0,0 0,26-14,14 1,-14 0,-12 13,-1 0,-13 0,0 0</inkml:trace>
  <inkml:trace contextRef="#ctx0" brushRef="#br0" timeOffset="34464.3615">10337 6297,'0'0,"0"0,0 0,0 0,0 0,0 0,0 0,0 0,40 0,-14-13,14 13,-14 0,1-13,-14 13,0 0,-13-14,0 14</inkml:trace>
  <inkml:trace contextRef="#ctx0" brushRef="#br0" timeOffset="35102.4272">10999 5966,'0'0,"0"0,0 0,0 0,0 0,0 0,0 0,0 0,0 0,0 0,0 0,-40 53,27-26,-14 12,14-12,0-1,0 1,13 12,0-25,13 12,-13 1,26-14,1 0,-1-13,1 13,-1-13,-12-13,12 13,-13-26,14-1,-14 1,0-1,-13 1,0-1,-13-12,-14 12,1 1,13 13,13 13,0 0</inkml:trace>
  <inkml:trace contextRef="#ctx0" brushRef="#br0" timeOffset="35428.6928">11250 6112,'0'0,"0"0,0 0,0 0,0 0,0 0,0 0,0 0,0 0,0 0,0 0,0 0</inkml:trace>
  <inkml:trace contextRef="#ctx0" brushRef="#br0" timeOffset="36039.7309">11674 5781,'0'0,"0"0,0 0,0 0,0 0,0 0,0 0,0 0,0 0,0 0,-13 40,13 0,-14-1,1-12,13 12,-13-12,13 13,0-14,0 0,0 1,13-14,0 14,14-14,-1 0,1 0,-1-13,-13 0,27 0,-13-13,-1 13,-13-13,14-14,-1 1,-12-1,-14 1,13-14,-13 1,0 12,-13 1,-1-14,-12 14,-1-1,1 14,-14-14,0 14,14 13,13-13,-14 13,1 0,26 0,0 0,0 0</inkml:trace>
  <inkml:trace contextRef="#ctx0" brushRef="#br0" timeOffset="36680.1633">12203 5583,'0'0,"0"0,0 0,0 0,0 0,0 0,0 0,0 0,0 0,-13 53,-13-14,12 1,1 13,0-13,0 13,-1-1,14-12,-13 13,26-13,-13 13,14-14,12-12,1-1,-1 1,14-14,-27 0,13 0,-12-13,-1-13,0 13,0-13,-13 0,0-14,0 14,-13-13,0 12,0 1,-14 0,1 0,-14 26,0 0,1 0,12 14,-13-1,14 14,-14-14,1 14,12-13,27-27</inkml:trace>
  <inkml:trace contextRef="#ctx1" brushRef="#br0">9692 10344</inkml:trace>
</inkml:ink>
</file>

<file path=ppt/ink/ink38.xml><?xml version="1.0" encoding="utf-8"?>
<inkml:ink xmlns:inkml="http://www.w3.org/2003/InkML">
  <inkml:definitions>
    <inkml:context xml:id="ctx0">
      <inkml:inkSource xml:id="inkSrc0">
        <inkml:traceFormat>
          <inkml:channel name="X" type="integer" max="1920" units="cm"/>
          <inkml:channel name="Y" type="integer" max="1080" units="cm"/>
        </inkml:traceFormat>
        <inkml:channelProperties>
          <inkml:channelProperty channel="X" name="resolution" value="55.78152" units="1/cm"/>
          <inkml:channelProperty channel="Y" name="resolution" value="55.81395" units="1/cm"/>
        </inkml:channelProperties>
      </inkml:inkSource>
      <inkml:timestamp xml:id="ts0" timeString="2020-09-07T06:54:58.994"/>
    </inkml:context>
    <inkml:brush xml:id="br0">
      <inkml:brushProperty name="width" value="0.05292" units="cm"/>
      <inkml:brushProperty name="height" value="0.05292" units="cm"/>
      <inkml:brushProperty name="color" value="#7030A0"/>
    </inkml:brush>
    <inkml:context xml:id="ctx1">
      <inkml:inkSource xml:id="inkSrc180">
        <inkml:traceFormat>
          <inkml:channel name="X" type="integer" max="1366" units="cm"/>
          <inkml:channel name="Y" type="integer" max="768" units="cm"/>
        </inkml:traceFormat>
        <inkml:channelProperties>
          <inkml:channelProperty channel="X" name="resolution" value="39.7093" units="1/cm"/>
          <inkml:channelProperty channel="Y" name="resolution" value="39.58763" units="1/cm"/>
        </inkml:channelProperties>
      </inkml:inkSource>
      <inkml:timestamp xml:id="ts1" timeString="2020-09-07T06:59:19.524"/>
    </inkml:context>
  </inkml:definitions>
  <inkml:trace contextRef="#ctx0" brushRef="#br0">1734 7845,'0'0,"0"0,0 0,0 0,0 0,-40-13,0 13,14 0,-14 0,1 13,12 13,1 1,-1 13,14-1,0 1,13 13,0-14,0-12,26 13,1-27,-1 0,1-13,-1-13,1 0,-1-14,-13 1,14-1,-27-12,13-1,0 13,-13 1,0 0,13 12,-13 1,0 0,0 26,14 0,-1 27,0-14,0 27,1 0,-1-13,0 13,0 0,1-14,-1-12,-13-1,0-26</inkml:trace>
  <inkml:trace contextRef="#ctx0" brushRef="#br0" timeOffset="298.8495">1946 7594,'0'0,"0"0,0 0,0 0,39 52,14 1,13 27,-26 26,0-1,-14 28,-12-14,-1 0,-13-13,-13-27,-1-13,14-26,0-27</inkml:trace>
  <inkml:trace contextRef="#ctx0" brushRef="#br0" timeOffset="772.8004">2885 7977,'0'0,"0"0,0 0,0 0,0 0,0 0,0 0,0 0,0 0,0 0,0 0,0 0,14 40,-1 26,0 13,0 1,-13-1,14-13,-14-13,0 0,0-13,0-14,0 1,-14-1</inkml:trace>
  <inkml:trace contextRef="#ctx0" brushRef="#br0" timeOffset="1134.3916">2885 7805,'0'0,"0"0,0 0,0 0,0 0,0 0,0 0,40 0,-13 13,-1 1,14-1,-14 13,1 14,-14-13,0 12,-13 1,0 0,0-1,-13-12,13-27,0 13,0-13,0 0</inkml:trace>
  <inkml:trace contextRef="#ctx0" brushRef="#br0" timeOffset="1538.5586">3825 7514,'0'0,"0"0,0 0,0 0,0 0,-40 53,1 53,-1 0,0 13,14-13,-1-1,14-12,0-27,13 0,0-13,0-13,13 0,14-14,12-13,1-13,0-13,-1 0,-39 26</inkml:trace>
  <inkml:trace contextRef="#ctx0" brushRef="#br0" timeOffset="2024.4786">4381 8467,'0'0,"0"0,0 0,0 0,0 0,0 0,0 0,0 0,0-27,0-26,0-13,13-13,0-40,1 13,-1 40,0-14,14 27,-14 1,13 25,-12 1,12-1,1 27,-1 27,14-1,-1 40,-12 0,-1 14,1-14,-1 13,-12 1,-1-27,0-1,0-12,-13 0,0-40</inkml:trace>
  <inkml:trace contextRef="#ctx0" brushRef="#br0" timeOffset="2341.0011">4355 8215,'0'0,"0"0,0 0,0 0,0 0,0 0,0 0,52-26,1-1,27 1,-27-14,13 14,-26-14,-1 14,1 12,0-12,-14 13,14 0</inkml:trace>
  <inkml:trace contextRef="#ctx0" brushRef="#br0" timeOffset="2752.1473">5678 7329,'0'0,"0"0,0 0,0 0,0 0,0 0,0 0,-40 13,-13 14,0 12,1 1,12 13,13 0,1 13,-1 13,27-12,0-1,0 26,14-12,12 12,-13-12,14-1,-14-26,-13 13,13-26,-13-27</inkml:trace>
  <inkml:trace contextRef="#ctx0" brushRef="#br0" timeOffset="3000.7671">5202 8136,'0'0,"0"0,0 0,0 0,0 0,0 0,39-13,27-1,-52 1,-1 13,-13 0</inkml:trace>
  <inkml:trace contextRef="#ctx0" brushRef="#br0" timeOffset="3786.1968">6115 7938,'0'0,"0"0,0 0,0 0,0 0,0 0,0 0,0 0,0 0,0 0,0 0,-40-14,14 14,-27 0,13 14,14 12,-14-13,27 14,-14 12,14-12,13 12,13-12,14-14,12 0,-12-13,13-13,-14-13,0-14,-12 0,12 1,1-1,-1 0,-13 14,1 13,-14-14,13 14,-13 13,0 0,0 0,13 26,-13 1,0-1,13 14,-13-14,14 1,-1-14,13 14,1-14,-1-13,14-13,-14-1,1-12,-1-1,1-12,-14 12,0-12,0 25,-13-12,14 13,-14 13,13 0,-13 0,0 13,0-13,13 26,-13-12,0-1,13 0,-13 0,14 1,12-14,1 13</inkml:trace>
  <inkml:trace contextRef="#ctx0" brushRef="#br0" timeOffset="4131.5467">6499 7726,'0'0,"0"0,0 0,0 0,0 0,0 0,0 0,0 0,0 0,0-40,13 0,-13 14,13 0,-13-1,0 14,0 0,0-1,0 14,-13 0,13 0,0 0,0 0</inkml:trace>
  <inkml:trace contextRef="#ctx0" brushRef="#br0" timeOffset="4686.1223">6538 7263,'0'0,"0"0,0 0,0 0,14-27,-1 14,0-13,-13 12,13 14,1 0,-1 27,13 13,1 13,-1 39,14 1,-14 13,-12-14,12 1,-26-40,13 0,1-14,-14 1,13-27,0 0,0-13,1-13,12-13,-26-14,26-13,-12-13,12 13,-13 0,1 13,-1 14,0 0,-13 12,0 1,0 0,-13 26,13 0,-13 14,13-1,0 14,0-14,13 14,0-13,14 12,-1-12,1-1,-1 1,0-14,-12 13,-1-12,0-1,-13-13</inkml:trace>
  <inkml:trace contextRef="#ctx0" brushRef="#br0" timeOffset="16102.8527">7769 7567,'0'0,"0"0,0 0,0 0,0 0,0 40,0-1,0 1,0-13,0 12,0-12,0-1,0-13,0 14,0-27,0 13,0-13,0 13,0-13,-13 0,13-13,0 0,-13 0,13-27,0 14,0-1,-13-13,13 14,0-1,0 1,13 0,-13-1,0 14,13-14,-13 1,13-1,1 14,-1-13,13 13,-13-14,14 14,-1 0,-12-1,12 1,1 13,-1 0,1 13,12 14,-12-1,-1 1,1 12,-14 1,0 13,0-13,1-1,-14 1,13-13,-13-1,0 1,13-14,-13 13,0-13,0 1,0-14</inkml:trace>
  <inkml:trace contextRef="#ctx0" brushRef="#br0" timeOffset="17158.5975">8709 7342,'0'0,"0"0,0 0,0 0,0 53,0 0,0 0,0 0,0 0,0 0,0-14,-13 1,13-13,0-14,0 13,0-13,0 1,0-14,0 0,-13 0,13-27,13-12,-13-14,13 13,-13-13,13 0,1 0,-1 13,13 14,-13 0,1-1,12 1,1 12,12 14,-12-13,-1 26,1 1,-14 12,0 1,-13-1,13 0,-26-12,13 12,0-13,-13 14,13-14,-13 0,13-13,0 14,0-14,0 13,13-13,0 0,-13 0,13 0,1 13,-14-13,13 26,-13-12,13 12,-13 1,0 12,-13 1,0 0,-14-1,-12 1,-1-13,-13-1,13-26,0 0,14-13,0-14,-1 14,27 13</inkml:trace>
  <inkml:trace contextRef="#ctx0" brushRef="#br0" timeOffset="17635.237">9821 7329,'0'0,"0"0,0 0,0 0,0 0,0 0,-13-26,-14-14,14 13,-14 1,1-1,-1 1,1 26,0 0,-1 26,14 1,0-1,-1 27,14 0,0 0,0 0,0 0,14 13,-14-13,13 13,-13-13,0 0,0 0,0 0,0-13,-13 12,13-52</inkml:trace>
  <inkml:trace contextRef="#ctx0" brushRef="#br0" timeOffset="17874.5699">9291 7832,'0'0,"0"0,0 0,0 0,40-14,0 1,26-13,27-14,-93 40,13-13,0 13</inkml:trace>
  <inkml:trace contextRef="#ctx0" brushRef="#br0" timeOffset="18759.9951">10324 7329,'0'0,"0"0,0 0,0 0,0 0,0 0,0 0,-40 26,0 14,-13 0,0-1,14 14,12-13,1-13,13-1,-1 0,1 1,26-14,14-13,13 0,-1-13,1-27,-14 1,14-1,-13-13,-1 13,1 1,-1-1,-13 27,0-14,1 14,-1 0,-13 13,13 13,-26 13,13 1,0 13,0-14,13 14,-13-14,0 1,13-14,1 0,12 0,1 1,12-14,-12-14,-1 1,14 0,-27-14,0 14,14 0,-27 13,13-13,0-1,-13 14,0 0,14 0,-14 14,13-1,-13 0,13-13,-13 13,13 1,1-14,-1 0,0 0,0-14,1-12,12-1,-13-12,0-1,1 14,-1-14,-13 40</inkml:trace>
  <inkml:trace contextRef="#ctx0" brushRef="#br0" timeOffset="19717.1694">10774 7157,'0'0,"0"0,0 0,0 0,0 0,0 0,0 0,0 0,0 0,0 0,0 0,0 0,13-26,0-1,1 14,-14 0,0-1,0 1,0 13,0 0,0 13,-14 1,1-1,13 13,0-12,-13-1,26-13,-13 0,0-13,13-14,1 14,-14-14,13 1,0-1,13 1,-12 13,-1 0,0-1,0 1,1 13,-14 0,26 13,-13 14,1 26,12 0,-13 26,14 14,-14-27,0-13,-13 13,13-13,-13-14,14-12,-14-1,0 1,0-14,0 0,13 0,0-26,-13 13,13-26,1-1,-1 1,0-1,0 1,1-1,-1 1,-13 13,13 0,-13-14,0 14,0 0,-13-14,13 27,-13-13,13 13,0 0,0 0,0 0,0 13,26 0,1 14,12 13,14-14,-13 0,-14 14,14-13,-27-1,1 14,-28-14,1-13,-27 14,14-14,-1-13,-12 0,25 0,14 0</inkml:trace>
  <inkml:trace contextRef="#ctx0" brushRef="#br0" timeOffset="20099.3901">11502 6839,'0'0,"0"0,0 0,0 0,0 0,26 80,1 26,-1 13,1-13,-1-1,-13-12,1-14,-14 14,-14-14,1-12,0-15,0 15,-14-1,1-13,26-40</inkml:trace>
  <inkml:trace contextRef="#ctx0" brushRef="#br0" timeOffset="20704.9972">12031 7303,'0'0,"0"0,0 0,0 0,0 0,0 0,0 0,0 0,0 0,0 0,0 0,0 0,0 0,0 0,0 0,27-14,-1 1,-13 13,-13 0,14 0</inkml:trace>
  <inkml:trace contextRef="#ctx0" brushRef="#br0" timeOffset="21020.7755">12044 7686,'0'0,"0"0,0 0,0 0,0 0,0 0,0 0,0 0,0 0,27 0,26-13,0-14,0 14,0-13,-53 26,13 0</inkml:trace>
  <inkml:trace contextRef="#ctx0" brushRef="#br0" timeOffset="32189.6237">12706 7342,'0'0,"0"0,0 0,0 0,0 0,0 0,0 0,0 0,0 0,27-26,-1-14,1 14,-1 12,1-12,-1 13,0 13,1-14,13 28,-14-14,-13 13,14 13,-14 14,0-13,-13-1,-13 14,0-1,-14-12,14-1,0-13,0 1,13-14,-14 0,14 0</inkml:trace>
  <inkml:trace contextRef="#ctx0" brushRef="#br0" timeOffset="32645.7567">12640 7263,'0'0,"0"0,0 0,0 0,0 0,0 0,13 40,0-1,1 27,12 27,-13-14,1 1,-1-14,-13 0,13-13,-13-27,0 1,0-1,13 1,-13-14,0 0,0-13,14 0,-14-13,0 13</inkml:trace>
  <inkml:trace contextRef="#ctx0" brushRef="#br0" timeOffset="33840.9303">18000 3426,'0'0,"0"0,0 0,0 0,0 0,0 0,0 0,0 0,0 0,0 40,0 26,0-13,0 0,-13 0,13 0,0 0,-13-27,13 14,0-14,-13-12,13-1,0 0,0 0,-13-13,13-13,-14-27,14 1,0-14,0 0,0-13,0 13,14 0,-1 0,0 13,0 1,0 12,1 14,12-14,-13 14,1 0,-1 13,0-13,-13 13,13 13,-13-13,0 26,0 1,-13 13,0-1,-14 1,14 0,0-14,0 1,-1-14,1 0,13-13</inkml:trace>
  <inkml:trace contextRef="#ctx0" brushRef="#br0" timeOffset="34132.0595">18424 3135,'0'0,"0"0,0 0,0 0,-13 53,0 13,13 27,-14 0,1-14,13-13,-13 0,13 0,0-13,13 0,-13-13,13-14,1-12,-1 12,-13-26</inkml:trace>
  <inkml:trace contextRef="#ctx0" brushRef="#br0" timeOffset="34576.3771">18702 3889,'0'0,"0"0,0 0,0 0,0 0,0 0,0 0,0 0,0 0,13-39,0-27,14-1,-14-12,14 13,-1 13,1 0,-14 13,0 14,0-1,-13 14,13 0,-13 0,14 13,-1 0,-13 13,26 13,-12 1,-1-1,0 14,0 13,1-13,-1-1,0-12,-13-1,13 1</inkml:trace>
  <inkml:trace contextRef="#ctx0" brushRef="#br0" timeOffset="34825.3809">18662 3757,'0'0,"0"0,0 0,0 0,0 0,40-13,0 0,13-1,-40 1,0 13,-13 0,13-13</inkml:trace>
  <inkml:trace contextRef="#ctx0" brushRef="#br0" timeOffset="35463.231">19443 3268,'0'0,"0"0,0 0,0 0,0 0,0 0,0 0,0 26,-13 14,13 13,0 0,0 0,-13-14,13-12,0-1,0 1,13-1,-13-13,0 0,0 1,0-14,0 13,0-13,0-13,0-27,0 14,0-1,0 1,13-1,0 1,-13 13,14-14,-14 14,13-14,0 14,0 0,1 13,-1-13,13-1,1 14,-14 14,13-14,-12 13,12 13,-13 1,1 13,12 12,-26-12,13 0,1-1,12 1,-13-13</inkml:trace>
  <inkml:trace contextRef="#ctx0" brushRef="#br0" timeOffset="36339.013">19986 3294,'0'0,"0"0,0 0,0 0,0 0,13 53,-13 0,0 13,0-13,13-13,-13-1,0-12,0-1,0-13,-13 14,13-14,0-13,0 0,0 0,0-40,-13 1,26-14,-13 0,13 0,1 0,-1 13,13-12,-13 25,1 1,-14-1,13 14,13 13,-12 0,12 0,-13 26,14-12,-14 12,-13 14,13-14,-13 1,0-1,0-13,0 1,0-1,0 0,0 0,0-13,0 0,14 0,-1-13,0 13,13-13,1 0,-14-1,14 14,-14 0,13 0,-12 14,12 12,-13 14,1-1,-14 14,13 0,-26-13,13 0,-27-1,1 1,-14-27,0 14,0-27,1 13,12-26,1-1,-1 1,14-13,13 26</inkml:trace>
  <inkml:trace contextRef="#ctx0" brushRef="#br0" timeOffset="36681.2805">20542 2924,'0'0,"0"0,0 0,0 0,0 0,13 53,13 26,-12-13,25 40,-12 0,-14-14,14 1,-27-27,0-13,0 0,-14-13,1-1,0 1,0-14,-14 1,14-14,-14-13,27 13</inkml:trace>
  <inkml:trace contextRef="#ctx0" brushRef="#br0" timeOffset="37073.8981">20939 3387,'0'0,"0"0,0 0,0 0,0 0,0 0,0 0,0 0,0 0,0 0,0 0,0 0,39-27,-12 14,-27 13,13-13,-13 13</inkml:trace>
  <inkml:trace contextRef="#ctx0" brushRef="#br0" timeOffset="37337.8942">20952 3731,'0'0,"0"0,0 0,0 0,0 0,0 0,0 0,0 0,0 0,0 0,0 0</inkml:trace>
  <inkml:trace contextRef="#ctx0" brushRef="#br0" timeOffset="37932.0876">18900 4485,'0'0,"0"0,0 0,0 0,14 66,-14 13,13-13,0 14,0-14,-13 0,0-13,14 0,-14-27,0 14,0-27,0 0,0 1,0-14</inkml:trace>
  <inkml:trace contextRef="#ctx0" brushRef="#br0" timeOffset="38253.1795">18874 4511,'0'0,"0"0,0 0,0 0,0 0,0 0,0 0,0 0,0 0,26 0,1-13,-1 13,1-13,-14 13,14 13,-14 0,-13 27,0 0,-27 39,1-26,-1 0,-12-14,12 1</inkml:trace>
  <inkml:trace contextRef="#ctx0" brushRef="#br0" timeOffset="38641.0572">19403 4352,'0'0,"0"0,0 0,0 0,0 0,-13 67,0-1,0 13,-1-13,1 14,13-27,0-1,0 1,0-26,0 12,13-25,1 12,-1-13,13 1</inkml:trace>
  <inkml:trace contextRef="#ctx0" brushRef="#br0" timeOffset="39139.809">19800 4948,'0'0,"0"0,0 0,0 0,0 0,0 0,0-66,0-1,0-38,14-1,12 0,-13 40,1 26,12-13,-13 27,1 12,-1 1,0 0,14 13,-14 26,13 1,-12 13,-1-1,13 14,-13-13,1 13,-14 0,13-14,0-12,-13-14,0 14,13-14,-13 0,14-13,-14 0</inkml:trace>
  <inkml:trace contextRef="#ctx0" brushRef="#br0" timeOffset="39356.3773">19708 4802,'0'0,"0"0,0 0,0 0,0 0,0 0,40-26,12-1,1-12,-53 39,0 0</inkml:trace>
  <inkml:trace contextRef="#ctx0" brushRef="#br0" timeOffset="39739.4772">20449 4207,'0'0,"0"0,0 0,0 0,0 0,13 53,1 13,-1 40,-13-14,13 14,-13-40,13 1,-13-1,0 0,13-27,-13 1,0-13,0-14,0 0,14 0,-14 1,0-14</inkml:trace>
  <inkml:trace contextRef="#ctx0" brushRef="#br0" timeOffset="40037.4338">20608 4379,'0'0,"0"0,0 0,0 53,0 13,13 0,-13 0,0-13,-13 0,13-13,0-1,0-12,0-14,-13 14,13-14,0-13,0 0,-14-13</inkml:trace>
  <inkml:trace contextRef="#ctx0" brushRef="#br0" timeOffset="40590.7348">20555 4591,'0'0,"0"0,0 0,13-53,14-14,-1 15,1-1,12 13,1 0,0 27,-1 0,-12 0,-1 13,1 13,-1 0,-12 13,-1 1,-13-1,13 14,-13-13,0 12,-13-12,13-1,0-13,-13 1,13-1,0 0,0 0,0-13,0 0,0 0,13 0,-13-13,13 13,-13-13,13 13,-13 0,13 0,-13 0,0 26,14-12,-28 25,14-12,0 12,-13 1,0 0,-13-14,-1 1,-13-1,1-13,-1 1,0-14,1-14,12 14,27 0</inkml:trace>
  <inkml:trace contextRef="#ctx0" brushRef="#br0" timeOffset="40953.1982">20992 4022,'0'0,"0"0,0 0,0 0,0 0,0 0,53 53,-14 13,1 13,0-13,13 40,-27-27,1 14,-27 0,0-14,-14 0,-25 1,-1-14,-13 0,27-26,-14-1,13-12,27-14</inkml:trace>
  <inkml:trace contextRef="#ctx0" brushRef="#br0" timeOffset="41681.9067">21468 4154,'0'0,"0"0,0 0,0 0,0 0,13 66,1 13,-14-12,13 12,-13-13,13 14,-13-14,0-13,13-14,-13 1,0-14,0-12,0-1,-13-13,0 0,0-13,-1-14,1-12,0-1,13-13,-13 0,13 13,0-13,0 14,0-14,13 13,0-13,0 13,14 1,-14-1,14 14,-1-1,1 14,-14 0,0 0,0-1,0 14,1 14,-1-1,0 13,0 1,-13 12,0-12,0 12,-13-12,13-1,-13-12,0 12,-1-13,1 1,0-1,0-13,13 0,0 0</inkml:trace>
  <inkml:trace contextRef="#ctx0" brushRef="#br0" timeOffset="42009.6302">21852 3942,'0'0,"0"0,0 0,0 0,0 0,0 0,0 0,0 0,0 53,-13 0,13 27,-13-1,-1 0,14-13,0 1,0-15,14 1,-1 0,13-13,1-14,12-12,14-28,-13 14,0-13,-40 13</inkml:trace>
  <inkml:trace contextRef="#ctx0" brushRef="#br0" timeOffset="42805.2838">22143 4008,'0'0,"0"0,0 0,0 0,0 0,0 0,0 53,-13 0,13 13,0-13,-13 0,13-26,0-1,0 1,0-14,-14 0,14 0,0-13,-13 0,0 0,13-26,0-27,0 0,0-13,13 0,0 13,14-13,-14 26,14 0,-14 1,0 25,0 1,-13 0,14 13,-1 26,-13 1,-13-1,13 14,0 0,-14-1,1-12,0-1,13 1,-13-14,13 0,0-13,-14 13,28-13,-14 0,13 0,0-13,0 13,14-13,-1 13,-12 0,12 0,1 13,-14 0,0 14,0-1,0 1,-13-1,-13 14,0 0,-13-1,-1 1,14 0,-14-1,-12-12,12-14,-13 0,14-26,-1 13,27 0</inkml:trace>
  <inkml:trace contextRef="#ctx0" brushRef="#br0" timeOffset="43178.5116">22315 3744,'0'0,"0"0,0 0,0 0,0 0,0 0,0 0,40 53,-14 0,14 13,-13 0,12 0,-12 0,-14 0,14 1,-14-1,-13-13,-13 0,13-1,-27 1,1 0,-14-13,13-14,27-12</inkml:trace>
  <inkml:trace contextRef="#ctx0" brushRef="#br0" timeOffset="43825.684">23056 4101,'0'0,"0"0,0 0,0 0,0 0,0 0,0 0,0 0,0 0,0 0,27-26,-1-1,14 14,-27 0,14-1,-14 1,-13 13,0 0</inkml:trace>
  <inkml:trace contextRef="#ctx0" brushRef="#br0" timeOffset="44171.8243">23096 4405,'0'0,"0"0,0 0,0 0,0 0,0 0,0 0,0 0,0 0,0 0,0 0,40 0,0-13,-1 0,14 0,0-1,-53 14,0-13</inkml:trace>
  <inkml:trace contextRef="#ctx0" brushRef="#br0" timeOffset="44988.5245">19231 5384,'0'0,"0"0,0 0,0 0,0 0,0 0,0 66,14 14,-14 26,0-1,0-25,13-14,-13 0,0-13,0 0,0-27,0 1,0-14,0 0,0 1,0-1</inkml:trace>
  <inkml:trace contextRef="#ctx0" brushRef="#br0" timeOffset="45336.9532">19271 5477,'0'0,"0"0,0 0,0 0,0 0,0 0,0 0,27-13,12 13,-12 0,12 13,1 13,0-12,-14 12,1 0,-14 1,-13-1,13-12,-13 12,-13-13,13 1,-13 12,0-26,13 0,0 0</inkml:trace>
  <inkml:trace contextRef="#ctx0" brushRef="#br0" timeOffset="45706.3038">19840 5398,'0'0,"0"0,0 0,0 0,-13 52,-14 15,14-1,0 0,0 0,13 0,0-13,0 0,13 0,13-13,14-1,0-12,0-14,-1 0,1-13,-40 13</inkml:trace>
  <inkml:trace contextRef="#ctx0" brushRef="#br0" timeOffset="46547.5806">20251 5662,'0'0,"0"0,0 0,0 0,0 0,0 53,0 0,0-13,0-1,0-12,0-1,0 1,0-14,0 0,0 0,0-13,-14 0,14-13,0-27,14 1,-14-14,26 0,0-13,1 13,13 0,-14 13,1 1,-1 12,-13 14,14 0,-1 13,1 13,-1 0,1 14,-14-1,0 14,-13-14,0 1,0-1,0-13,0 1,0-1,0 0,0 0,0-13,0 13,13-13,-13-13,14 0,12 13,1-13,12 0,-12 13,-1 0,1 0,-1 13,-13 13,1-13,-1 27,0-13,-26-1,0 14,-14-1,-13 1,-13-13,14-1,-1 1,0-1,1-13,-1 0,-13-13,13 0,1 0,12-13,1 0,12 0,1 13</inkml:trace>
  <inkml:trace contextRef="#ctx0" brushRef="#br0" timeOffset="46889.9655">20992 5318,'0'0,"0"0,0 0,0 0,13 66,13 0,1 27,13 0,-1-1,-12-12,-1-14,1-13,-14 0,0-14,0-12,1-1,-1 1,0-14,-13 0,13-13,-13 13</inkml:trace>
  <inkml:trace contextRef="#ctx0" brushRef="#br0" timeOffset="47380.6432">21402 6165,'0'0,"0"0,0 0,0 0,0 0,0 0,0 0,0 0,0-40,0-13,0-13,13 0,-13-13,13 12,-13 14,14 1,-1 12,-13 13,0 1,13 13,-13-1,13 1,-13 0,14 13,-14 0,13 13,13 14,1-1,-14 1,14 12,-1 1,-13-14,14 14,-14 0,13 0,-12-14,-14 0,13 1,-13-14,0-13</inkml:trace>
  <inkml:trace contextRef="#ctx0" brushRef="#br0" timeOffset="47683.5265">21362 5966,'0'0,"0"0,0 0,0 0,0 0,0 0,0 0,0 0,0 0,0 0,40-26,0-1,-14 14,1 0,-1 0,-13 0,1-1,-1 1,-13 13,0 0</inkml:trace>
  <inkml:trace contextRef="#ctx0" brushRef="#br0" timeOffset="48089.7183">21720 5186,'0'0,"0"0,0 0,0 0,0 0,0 0,13 40,27 39,-1 14,14 12,-13-12,13-14,-13 14,-27-40,0 13,0-26,-26 13,0-14,0 1,-14 0,14-14,13-26</inkml:trace>
  <inkml:trace contextRef="#ctx0" brushRef="#br0" timeOffset="48792.4642">22236 5358,'0'0,"0"0,0 0,0 0,13 53,-13 13,13 0,1 0,-1 14,13-14,-12 0,-1-13,0-14,-13-12,13-1,-13 1,0-27,0 0,-13 0,0-27,-14-12,14 12,0-26,0 0,-1 0,14 1,-13 12,13 0,-13 14,13-1,0 1,13-14,0 14,1-14,12 0,14 1,-1 12,-12 14,13-14,-14 27,-13-13,14 26,-14 1,0 12,1 14,-14 0,-14-1,1 1,-13-14,-1 1,1-1,12 1,1-14,-13-13,12 0,1-27,13 14,0 13</inkml:trace>
  <inkml:trace contextRef="#ctx0" brushRef="#br0" timeOffset="49145.3333">22779 5093,'0'0,"0"0,0 0,0 0,-27 66,14 1,0 12,-1 0,14-13,-13 1,13-1,13-13,1 0,12-14,14-12,-1-1,1-13,0-13,0 0,-14 0,-26 14</inkml:trace>
  <inkml:trace contextRef="#ctx0" brushRef="#br0" timeOffset="49669.915">23070 5702,'0'0,"0"0,0 0,0 0,0 0,0 0,0 0,0 0,0 0,0-40,13-26,-13-13,13 12,-13 1,13 0,1 26,-1 1,-13 12,13 1,-13-1,13 14,-13 0,14 0,-1 13,0 0,14 13,-1 13,-13 1,14-1,-1 14,-13 13,14-13,-14-1,0 1,14 13,-14-27,0 14,-13-14,14 1,-14-14,0-13</inkml:trace>
  <inkml:trace contextRef="#ctx0" brushRef="#br0" timeOffset="49956.2211">23083 5569,'0'0,"0"0,0 0,0 0,0 0,0 0,40-13,13-13,0 13,-1-1,1-12,-26 13,13-14,-14 1,-26 26,0-13,13 13</inkml:trace>
  <inkml:trace contextRef="#ctx0" brushRef="#br0" timeOffset="50327.6493">23467 4895,'0'0,"0"0,0 0,0 0,0 0,0 0,13 26,0 14,0 0,14 26,-1 0,1 27,-14 12,0 14,1-26,-28-14,14-12,-13-15,0 1,0-13,13-13,0-14</inkml:trace>
  <inkml:trace contextRef="#ctx0" brushRef="#br0" timeOffset="56754.2569">13500 6919,'0'0,"0"0,0 0,0 0,0 0,-26 40,-14 26,14 13,-1 14,1-1,-1 14,14-13,0-1,0-39,13 13,-14-13,14-13,0 0,0-1,0-12,0-1,14-12,-1-1,-13 0,0 0</inkml:trace>
  <inkml:trace contextRef="#ctx0" brushRef="#br0" timeOffset="57590.424">13699 7289,'0'0,"0"0,0 0,0 0,0 0,0 0,0 0,0 0,-13 40,-1 13,14-13,-13-1,13-12,-13-1,13 1,0-1,-13-13,13 1,0-14,0 13,0-26,0 13,0-27,0 1,13-14,-13 0,13 1,0-1,-13 13,14 1,-14 0,13 12,-13 1,13 0,0 13,-13 0,0 13,14 0,-14 14,0-14,0 27,0-14,-14 1,14-1,0-13,0 0,0 1,0-1,0-13,0 0,27 0,-14 0,14-13,-1 13,0 0,1 13,13 0,-14 0,1 1,-14 12,0 1,0-1,-26 14,0-14,0 14,-14-14,-13 1,14-1,-14-13,1 14,12-27,1 13,-1-26,14 13</inkml:trace>
  <inkml:trace contextRef="#ctx0" brushRef="#br0" timeOffset="58348.7899">14652 6972,'0'0,"0"0,0 0,0 0,0 0,0 0,0 0,0 0,0 0,0 0,-40-13,-13 26,13 13,14 14,0 13,-1 0,1 26,12 14,14-14,0 0,0 14,0-40,0 0,14 0,-14-13,0-14,0-13,0 0,0-13,-14-13,1 0,-13 0,-1-14,1 1,-1 13,14-1,-13 1,12 13,1-13,13 13,-13-13,13 13,13-14,14 1,-1 0,14 0,-1-14,14 14,-26-13,13 12,-14 1,14 0,-1 0,-12 13,-27 0</inkml:trace>
  <inkml:trace contextRef="#ctx0" brushRef="#br0" timeOffset="59163.0066">15009 7514,'0'0,"0"0,0 0,0 0,0 0,0 0,0 0,0 0,0 0,0 0,-26-13,-14 0,0-1,1 14,-1 27,0-14,14 27,-1 0,14-1,13-12,0 12,13-12,0-1,14-26,13 0,-14-13,14 0,-14-27,1 14,-1-27,1 13,-1-13,1 13,-14 1,0 26,0-14,-13 14,0 13,14 13,-28 14,14-1,0 0,0 1,14-14,-14 14,0-14,13 13,0-26,0 14,14-28,-1 1,1 0,-14 0,0-14,0 14,1 0,-1-1,0 1,-13 0,13 26,-13-13,14 27,-14-14,13 13,0 1,0-14,1 0,-14 1,13-14,0-14,0-12,14-1,-14-12,0-1,-13 0,0 40</inkml:trace>
  <inkml:trace contextRef="#ctx0" brushRef="#br0" timeOffset="60019.2786">15353 7276,'0'0,"0"0,0 0,0 0,0 0,0 0,0 0,0 0,0 0,0 0,0 0,0 0,0-40,0 14,0-1,0 14,0-13,-13 13,0 13,13 0,0 0,0 0,-13 0,13 0,0-14,0 1,0-13,13-1,-13-13,13 14,0-14,1 1,-1 12,-13 1,13 12,-13 1,13 13,-13 13,14 14,-1 39,13 13,-13 14,1 0,-1-1,13 1,-12-14,-14-26,13-13,-13 0,13-14,-13-13,0 0,13-13,1-26,-1 0,0-14,0-13,1 13,-1-13,0 14,0-1,-13 14,0-1,0 14,0 0,0 13,-13 13,0 13,13 1,0-1,0 1,13-1,0 1,14-1,-14 0,13 1,-12-1,-1 1,0 13,0-1,-13 1,0-14,0 1,0-14,-13 0,13-13</inkml:trace>
  <inkml:trace contextRef="#ctx0" brushRef="#br0" timeOffset="60403.143">16134 6879,'0'0,"0"0,0 66,-13 27,13 26,0 27,0-14,13 0,-13-13,0-13,13-13,-13-54,0 1,14-27,-1 0,0-26,-13-13,13-14,1 14,-14 26</inkml:trace>
  <inkml:trace contextRef="#ctx0" brushRef="#br0" timeOffset="60878.3093">16531 7752,'0'0,"0"0,0 0,0 0,0 0,0 0,0 0,0-39,0-28,14 1,-14-53,13 13,13 14,-13 26,1 0,-14 13,13 13,0 13,-13 14,13 0,1 13,-14 13,13 14,0 12,0 14,1 0,-1 13,0-13,-13 13,13-26,1 13,-1-27,0 1,-13-14,0 0,13-13,0 0,-13 0</inkml:trace>
  <inkml:trace contextRef="#ctx0" brushRef="#br0" timeOffset="61125.6485">16492 7554,'0'0,"0"0,0 0,0 0,0 0,39-40,1 14,0-14,-40 27,13 13</inkml:trace>
  <inkml:trace contextRef="#ctx0" brushRef="#br0" timeOffset="61541.3584">17127 6668,'0'0,"0"0,0 0,0 0,0 0,0 52,-13 15,-1-15,14 28,0-14,0 0,0 0,14-13,-14 13,0-13,13 0,-13 0,13-13,-13 13,0 0,13-14,-13-12,0-1,0 1,0-14,0-13</inkml:trace>
  <inkml:trace contextRef="#ctx0" brushRef="#br0" timeOffset="61785.7006">16955 7289,'0'0,"0"0,0 0,0 0,40-13,-1-13,1-1,0 14,13-14,13 1,-13 13,-53 13,13-13,-13 13</inkml:trace>
  <inkml:trace contextRef="#ctx0" brushRef="#br0" timeOffset="62570.5967">17617 7236,'0'0,"0"0,0 0,0 0,0 0,-14-26,1-1,0 14,0 0,-1 13,-12 0,-1 26,1 1,-14-1,27 1,-13-1,12 14,1-14,26 1,1-14,-1 0,13-13,-12 0,12-13,-13-13,14-27,-1 13,1-13,-1 0,1 14,-1-1,-13 13,1 14,-14-13,13 26,-13 0,0 13,0 27,0-1,-13 1,26-14,-13 14,0 0,13-14,0-12,1-1,-1 0,13-13,-13 0,14-13,13 0,-27-14,13 1,-12-1,-1 14,0 0,-13-1,13 1,-13 13,0 0,14 13,-14 1,0-1,0 0,13 0,-13 1,0-1,13-13,-13 0,13-13,0-27,1 13</inkml:trace>
  <inkml:trace contextRef="#ctx0" brushRef="#br0" timeOffset="62896.7555">17948 6998,'0'0,"0"0,0 0,0 0,0 0,0 0,0 0,0 0,0 0,0-39,0-1,0 0,-14 0,-12 14,-1 13,14 0,13 13,0-27,-13 1,13-1</inkml:trace>
  <inkml:trace contextRef="#ctx0" brushRef="#br0" timeOffset="63457.3449">18159 6522,'0'0,"0"0,14 66,-1 14,0 25,-13-12,0 0,0-1,0-26,0-13,0-13,-13 0,13-14,0-13,0 1,13-1,13-26,-12-1,12-25,1-1,-14 0,13-13,-12 14,-1 12,0 1,-13 12,13 1,-13 0,0 13,0 13,-13 14,13-1,0 14,-13 0,13-1,0 1,0-14,0 1,13-1,-13 1,0-14,-13 13,13 1,0-1,0-26</inkml:trace>
  <inkml:trace contextRef="#ctx0" brushRef="#br0" timeOffset="64030.2655">16650 7355,'0'0,"0"0,0 0,0 0,0 0,0 0,0 0,0 0,0 0,0 0,0 0,0 0,0 0,0 0,0 0,0 0,0 0</inkml:trace>
  <inkml:trace contextRef="#ctx0" brushRef="#br0" timeOffset="64714.5119">18398 6429,'0'0,"0"0,0 0,0 0,0 0,39 53,14 27,13 12,-13 1,0-1,0 1,-26 0,-1-1,1-12,-27-1,13 0,-26 1,-27-1,-13-26,-13 0,0-27,26-12,-13-1,13-13,1 0,39 0</inkml:trace>
  <inkml:trace contextRef="#ctx0" brushRef="#br0" timeOffset="69168.0863">19337 6919,'0'0,"0"0,0 0,0 0,0 0,0 0,0 0,0 0,13 40,14 12,-1 28,1-14,-1 0,-12 0,-1-13,0 0,0-26,-13-1,0 0,14 1,-14-14,0 0,13 1,-13-1</inkml:trace>
  <inkml:trace contextRef="#ctx0" brushRef="#br0" timeOffset="69673.9812">19324 7038,'0'0,"0"0,0 0,0 0,0 0,0 0,0 0,0 0,0 0,0 0,40-40,13 14,0-1,-14 1,-12 13,12-1,-12 1,-1 13,-12 0,-1 13,0 1,0 12,-13 1,-13-1,0 0,-27 1,0-1,1 1,-1-14,0 0,14 1,13-1,-1-26,1 13</inkml:trace>
  <inkml:trace contextRef="#ctx0" brushRef="#br0" timeOffset="70038.0916">20118 6694,'0'0,"0"0,0 0,0 0,0 0,0 0,0 53,-13 26,0 27,-1 0,14-27,0-13,0 1,-13-1,13-27,13 14,-13-26,0-1,14 1,12-1</inkml:trace>
  <inkml:trace contextRef="#ctx0" brushRef="#br0" timeOffset="70590.2264">20542 7461,'0'0,"0"0,0 0,0 0,0 0,0 0,0 0,13-53,0-13,14-26,12-27,-12-1,13 28,-14 26,0 13,1 13,-14 14,-13 12,13 1,1 0,-1 13,0 0,14 26,-14-12,0 12,14 14,-14-14,13 14,-13 13,14 0,-1 0,14 0,-13 13,12-27,-39-39</inkml:trace>
  <inkml:trace contextRef="#ctx0" brushRef="#br0" timeOffset="70858.7524">20528 7210,'0'0,"0"0,0 0,0 0,53-13,0-1,14 1,-15-13,-25 13,-14 13,-13-14</inkml:trace>
  <inkml:trace contextRef="#ctx0" brushRef="#br0" timeOffset="71690.8403">21667 6813,'0'0,"0"0,0 0,0 0,0 0,0 40,0 13,13 13,-13 0,0 0,0 0,0-13,0 13,0-13,13-13,-13 0,0-14,0 0,0-12,0-1,0 0,0-13,-13 0,13-26,-13-1,-1 1,14-1,-13-12,13-1,-13 14,13-14,0 0,0 0,0-12,0-1,13-14,0 15,14-1,-14 13,0 0,1 14,-1-1,0 14,-13 0,13 0,-13-1,14 14,-14 0,0-13,0 13,13 13,-13-13,0 14,13-14,-13 13,0-13,0 0,0 13,0-13,0 0,0 13,0-13,0 27,0-14,0 13,0-12,13-1,-13 0,0-13</inkml:trace>
  <inkml:trace contextRef="#ctx0" brushRef="#br0" timeOffset="71972.1817">21442 7276,'0'0,"0"0,0 0,0 0,0 0,0 0,39 0,28-13,-14 0,-53 13,13-14,0 14</inkml:trace>
  <inkml:trace contextRef="#ctx0" brushRef="#br0" timeOffset="72774.7257">22249 7038,'0'0,"0"0,0 0,0 0,0 0,0 0,0 0,0 0,0 0,0 0,-40 13,1 0,12 1,-13 12,14 1,13-1,-14 0,27 1,0-14,0 14,27-14,-14 0,13 0,1-26,-1 0,1-14,-1-12,1-1,-14-13,14 13,-1 1,-13-1,1 14,-1 12,-13 1,13 0,-13 13,13 0,-13 13,13 14,1-1,-1 14,0-14,0 1,1-1,12 1,-13-14,14 0,-14-13,0 0,14 0,-14-13,0 0,0-14,1 14,-1 0,-13-1,13 1,-13 13,0-13,13 13,-13 13,0 0,0 1,14-1,-14 0,13 0,0 1,14-1,-1-13,1 0,-1-27</inkml:trace>
  <inkml:trace contextRef="#ctx0" brushRef="#br0" timeOffset="73698.2719">22606 6787,'0'0,"0"0,0 0,0 0,0 0,0 0,0 0,0 0,0 0,0 0,14-40,-14 0,13 1,-13-1,0 0,0 14,0 12,0-12,0 26,0 0,0-40,0 14,0-1,0-12,13 12,-13 1,27 13,-14-1,0 1,14 13,-1 13,1 27,12 13,-12 26,-14 14,13 0,1-1,-14-13,0-12,-13-14,14-1,-14-12,13 0,-13-27,0 14,0-14,13-13,0 0,1 0,-14-27,13 1,0-1,0 1,0-1,-13 14,0 0,14 0,-14 0,0 13,0-14,0 14,0 0,0 0,0 14,0-1,13 0,0 13,0-12,14 12,-1 1,-12-14,-1 13,0-12,0 12,-13-13,0 0,-13 14,0-27,-14 13,14-13,13 13,0-13</inkml:trace>
  <inkml:trace contextRef="#ctx0" brushRef="#br0" timeOffset="73987.5474">23096 6496,'0'0,"0"0,0 0,0 0,0 0,0 0,0 0,0 0,0 0,27 52,12 1,14 40,-13 13,-14-14,1 14,-14 0,-13 0,-13-13,0-1,-1-13,1-12,13-54</inkml:trace>
  <inkml:trace contextRef="#ctx0" brushRef="#br0" timeOffset="75691.1917">11661 8586,'0'0,"0"0,0 0,0 0,0 0,0 0,0 0,0 0,0 0,0 0,0 0,0 0,0 0,0 0,26-13,14 13,-1 0,-12 0,13 0,-1-14,-12 1,-1 13,1-13,-14 13,13 0,-12-13,-1 26,-13-13,0 0,0 0</inkml:trace>
  <inkml:trace contextRef="#ctx0" brushRef="#br0" timeOffset="76056.0157">11621 9036,'0'0,"0"0,0 0,0 0,0 0,0 0,0 0,0 0,0 0,40-14,13 14,13-13,-13 0,-14 0,-12-1,-1 1,1 13,-14-13,0 13,-13 0</inkml:trace>
  <inkml:trace contextRef="#ctx0" brushRef="#br0" timeOffset="84588.7231">12878 8612,'0'0,"0"0,0 0,0 0,0 0,0 0,-13 40,13 0,0 12,0 1,0 0,0-13,0 0,13-14,0 1,1-1,12 1,14-14,-14 0,14-13,13-13,-26 0,12-1,-12-12,-1-14,-13 14,1-14,-1 14,-13-1,13 14,-26-14,0 1,-1 13,-25-14,-1 1,-26 13,13-14,-13 14,-1 13,15-13,12-1,13 14,1 14,13 25,-1-25,14-14</inkml:trace>
  <inkml:trace contextRef="#ctx0" brushRef="#br0" timeOffset="84844.2714">13487 8612,'0'0,"0"0,0 0,0 0,0 0</inkml:trace>
  <inkml:trace contextRef="#ctx0" brushRef="#br0" timeOffset="85499.3264">13924 8361,'0'0,"0"0,0 0,0 0,0 0,0 0,-13 40,-14 26,27-13,-13 13,13-13,13 0,0-1,14 1,-1-13,14 0,-13-14,12 1,-12-14,12-13,1 0,0-13,0-1,-14-12,0-14,1 14,-14-14,-13 14,0-14,0 0,-13 14,0-14,-14 1,1 12,-14 1,14-1,-1 14,1 0,12-1,1 1,0 13,0-13,-14 13,1 13,-1-13,27 0</inkml:trace>
  <inkml:trace contextRef="#ctx0" brushRef="#br0" timeOffset="86168.3723">14678 8176,'0'0,"0"0,0 0,0 0,0 0,0 0,0 0,0 0,0 0,0 0,-26 39,-1 27,14 1,0-1,0-13,-1 13,1 0,13 0,0 0,0 0,13-13,-13 0,27-13,-14 0,14-27,12 0,-12-13,12 0,-12-13,13-14,-14 1,-13-14,14 14,-14-1,-13 1,0-14,-13 27,0 0,-1-14,1 14,-27 13,14 0,-14 0,14 13,-14 14,14-1,-1-13,14 14,0-1,13-12,-14-1,14 0,0-13</inkml:trace>
  <inkml:trace contextRef="#ctx0" brushRef="#br0" timeOffset="86651.1269">15459 8427,'0'0,"0"0,0 0,0 0,0-53,0 27,-13-14,13 13,0 1,0 0,0 12,0 14,0 0,-13 14,13 25,0 14,-13 0,13 0,-14 0,1 0,-13 0,12 0,-12 0,13-14,-27 1,13-14,14 1</inkml:trace>
  <inkml:trace contextRef="#ctx0" brushRef="#br0" timeOffset="87016.0431">15036 8414,'0'0,"0"0,0 0,0 0,0 0,66 26,0 14,0 0,0-1,27 14,0-13,-27-14,-13 1,0-1,0-13,-14 1,-12-14,-1 0,1 0,-14 0</inkml:trace>
  <inkml:trace contextRef="#ctx0" brushRef="#br0" timeOffset="88488.1943">16028 8136,'0'0,"0"0,0 0,0 0,-13 40,0 26,13-13,-13 13,-1 0,14-13,0 13,0-26,14-1,-1 1,0 0,14-14,12 1,-12-14,12 0,-12-13,-1-13,-12 0,12-14,-13 14,1-13,-1-1,-13 1,0-1,0 1,0-14,-13 0,-1 1,-12-14,-1 26,1-12,-1 12,1 14,13-14,-14 14,1 13,-1-13,14 13,13 0</inkml:trace>
  <inkml:trace contextRef="#ctx0" brushRef="#br0" timeOffset="88722.4011">16650 8453,'0'0,"0"0,0 0,0 0,0 0,0 0,0 0</inkml:trace>
  <inkml:trace contextRef="#ctx0" brushRef="#br0" timeOffset="89299.5753">17047 8162,'0'0,"0"0,0 0,0 0,-52 53,-1 0,13 0,0 0,0 13,27-13,-13 0,13 0,13 0,0-13,13-1,13 1,14-27,0 0,-1 1,-12-28,13-12,-14-1,14 1,-14-27,1 13,-1-12,-13-1,-13 0,0 13,-13-13,13 13,-26 14,-1-14,-13 1,-12 12,-1 1,13 12,0 1,0 13,14 13,13-13,0 0</inkml:trace>
  <inkml:trace contextRef="#ctx0" brushRef="#br0" timeOffset="89663.0037">17339 7938,'0'0,"0"0,0 0,0 0,0 0,13 52,0 28,14 12,-1 41,1-14,-1-13,-13-40,0 0,-13-13,14-14,-14-12,0-1,0-12,0-1,0 0,0 0</inkml:trace>
  <inkml:trace contextRef="#ctx0" brushRef="#br0" timeOffset="91492.2344">18173 8440,'0'0,"0"0,0 0,0 0,0 0,0 0,0 0,0 0,26 0,14-13,-14 13,1 0,-14-13,13 13,-12-13,-1 13,-13 0</inkml:trace>
  <inkml:trace contextRef="#ctx0" brushRef="#br0" timeOffset="91739.1578">18278 8824,'0'0,"0"0,0 0,0 0,0 0,0 0,27-27,26 14,-53 0,13 13,0 0</inkml:trace>
  <inkml:trace contextRef="#ctx0" brushRef="#br0" timeOffset="92337.9304">18848 8427,'0'0,"0"0,0 0,0 0,0 0,0 0,0 0,0 0,0 0,0 0,-14 40,14-14,0 14,14 13,-1 0,0-14,13 1,14 0,0-1,0-25,-1-1,1 0,-14-26,1 0,-1-14,1 1,-1-1,-12 1,-1-14,0 14,-13-14,-13 14,13-1,-13-13,-14 14,-13-1,1-12,-14 12,13 1,0 13,1-1,-1 14,13 14,14-1,0-13,0 13,13-13</inkml:trace>
  <inkml:trace contextRef="#ctx0" brushRef="#br0" timeOffset="92627.6675">19575 8533,'0'0,"0"0,0 0,0 0,0 0,0 0,0 0,0 0,0 0,0 0,0 0,0 0,0 0,0 0,0 0</inkml:trace>
  <inkml:trace contextRef="#ctx0" brushRef="#br0" timeOffset="93324.9337">19840 8162,'0'0,"0"0,0 0,0 0,0 0,-26 53,-1 0,1 0,13 13,-1-13,1 0,13-13,0 13,0-14,13 1,1 0,12-14,0 14,1-14,13-12,-1-1,1-13,-13 0,-1-13,1-1,-14 1,13-13,-13-1,1 14,-1-13,0-1,-13 1,0-1,0 1,0-1,-13 1,0-1,-1 1,-12-14,13 14,-14-1,1 14,13-13,-14 12,1-12,-1-1,1 1,12 0,1-1,0 1,0 26</inkml:trace>
  <inkml:trace contextRef="#ctx0" brushRef="#br0" timeOffset="94058.8097">20528 8070,'0'0,"0"0,0 0,0 0,0 0,0 0,0 0,0 0,0 0,-39 39,-1 14,14 0,-1-13,1 13,12-13,1-1,13 14,0-13,13 13,1-13,-1-1,13-12,-12-1,-1-13,13 1,1-1,12 0,1-13,0 0,0 0,-1-13,14 0,-26-14,12 1,-12-1,-1 1,-12-14,-1 0,-13-13,0 14,-13-1,-1 0,-12 14,13-14,-14 14,14 13,-14-14,1 14,0 0,12-1,-12 14,-1-13,14 13,-13 0,12 0,1-13,0 13,0 0,-14 0,14 0,0-13,13 13</inkml:trace>
  <inkml:trace contextRef="#ctx0" brushRef="#br0" timeOffset="102488.9187">21349 8030,'0'0,"0"0,0 0,0 0,0 0,0 0,0 0,0 0,0 0,0 0,0 0,0 0,0 0,0 0,0 0,0 0,0 0,0 0,0 0,0 0,0 0,-26 40,-14 13,13 13,1-13,13 13,-14-13,14 0,13 0,0-14,0 1,26 0,1-14,-1-13,1-13,-1 0,14-13,0-13,-1-1,1 1,0-14,-14 14,-12-14,-14 14,0-1,-14 14,-12 13,-1 0,-26 40,1 12,-15 15,1-14,0-1,13 1,40-53</inkml:trace>
  <inkml:trace contextRef="#ctx0" brushRef="#br0" timeOffset="112557.4857">2197 10438,'0'0,"0"0,0 0,0 0,0 0,0 0,0 0</inkml:trace>
  <inkml:trace contextRef="#ctx0" brushRef="#br0" timeOffset="113213.0875">2197 10438,'0'0,"0"0,0 0,0 0,0 0,0 0,0 0,0 0,0 0,0 53,0 13,0 0,-13 0,13-13,-13 0,-1-13,14-14,-13 1,13-1,0-13,0 1,-13-1,13-13,0 0,13 0,-13-13,13-14,14 1,-14-1,14-13,-14 14,13 0,-12 12,12 1,0 0,1 0,-1 13,1 13,13 0,-27 14,13-1,-26 0,0 14,-13 0,0 0,-14-1,1 1,-1-14,1 14,-1-13,-12-1,-1-13,14 14,26-27</inkml:trace>
  <inkml:trace contextRef="#ctx0" brushRef="#br0" timeOffset="113541.28">2581 10266,'0'0,"0"0,0 0,0 0,0 0,0 0,0 0,0 40,13 12,14 28,-14 26,13 26,-12 27,-14-1,0 14,0-39,0-107</inkml:trace>
  <inkml:trace contextRef="#ctx0" brushRef="#br0" timeOffset="122147.6272">3494 10530,'0'0,"0"0,0 0,0 0,0 0,0 0,0 0,0 0,0 0,0 0,0 0,-13 40,13 0,0 26,0-13,-13 0,13 0,0-14,0 1,0-13,0 12,-14-12,14-1,0 27,0-13,0 13,0-14,0-12,14-1</inkml:trace>
  <inkml:trace contextRef="#ctx0" brushRef="#br0" timeOffset="122652.863">3163 10676,'0'0,"0"0,0 0,0 0,0 0,0 0,0 0,27-27,12 1,1-14,13 14,-13-1,0 1,-1 13,1 0,-14-1,1 14,-1 0,1 0,-1 14,-12-1,-1 13,0 14,-13 0,-13-1,0 14,-1-13,-12 0,13-14,-1 14,1-27,0 0,-14-13,27-13,0-14,0 1</inkml:trace>
  <inkml:trace contextRef="#ctx0" brushRef="#br0" timeOffset="123038.1079">4090 10081,'0'0,"0"0,0 0,0 0,0 0,0 0,-40 119,14 0,-1 13,14-13,0-53,-1 0,1-13,13 0,0 0,0-13,0 0,13-1,1-12,12-14,1 0,-1 0,-39-13</inkml:trace>
  <inkml:trace contextRef="#ctx0" brushRef="#br0" timeOffset="123578.8312">4474 11020,'0'0,"0"0,0 0,0 0,0 0,0 0,0 0,0 0,13-40,0-13,0-13,1 0,-1 0,0 0,0 26,1-13,-1 13,0 14,0 13,0-14,-13 14,14 0,-1 0,0 13,14 0,-1 26,1 1,-1-1,1 14,-14 13,13-14,-13 14,14-13,-27 13,13-14,-13-12,0-1,0-12,0 12,0-13,0-13</inkml:trace>
  <inkml:trace contextRef="#ctx0" brushRef="#br0" timeOffset="124162.2841">4368 10954,'0'0,"0"0,0 0,0 0,0 0,0 0,26-13,14-14,26-13,-13 1,13-1,0 0,-66 40,53-39,-13 12,0 14,-14-14,1 14,-14 13,0-13,14 13,-14-13</inkml:trace>
  <inkml:trace contextRef="#ctx0" brushRef="#br0" timeOffset="124400.6308">5810 10173,'0'0,"0"0,0 0,0 0,0 0,0 0,0 0,0 0,0 0,0 0,-26-13,-1 0,1 13,0 0,-1 0,14 26,0 1,-1 12,14 14,0 13,14-13,-1 40,13 13,-12-14,12-39,-13 13,0-26,1 13,-14-13,13-1,-13-12,0-14,0 0,0 1</inkml:trace>
  <inkml:trace contextRef="#ctx0" brushRef="#br0" timeOffset="124925.2299">5268 11060,'0'0,"0"0,0 0,0 0,66-14,0-25,14-14,12 0,1-13,-14 13,14 0,-40 13,-13 0,-1 14,-12 0,-1-1,1 14,-27 0</inkml:trace>
  <inkml:trace contextRef="#ctx0" brushRef="#br0" timeOffset="125502.4955">5797 10319,'0'0,"0"0,0 0,0 0,0 0,0 0,0 0,0 0,0 0,13-27,-13-12,14 12,-28-13,14 14,0 0,-13-1,0 1,0-1,-1 14,1 0,0-1,0 1,0 0,-1 13,14 0,0-13,-13 13,13 0,0 0,0 0,0 0,0 0,-13 0,13 0,0 0,0 0,0 0,0-13,0 13,0 0,0 0,0 0</inkml:trace>
  <inkml:trace contextRef="#ctx0" brushRef="#br0" timeOffset="126036.331">5215 10835,'0'0,"0"0,0 0,0 0,0 0,0 0,53-14,-53 14,53-13,13-13,0-1,-13 1,0-1,-13 1,13 13,-27-14,1 27,-14-13,13 0,1 0,-1 13</inkml:trace>
  <inkml:trace contextRef="#ctx0" brushRef="#br0" timeOffset="126717.2082">6406 10451,'0'0,"0"0,0 0,0 0,0 0,0 0,0 0,0 0,-40-13,1 0,12-1,-13 14,14 0,13 0,-14 14,1-1,13 27,13-14,-14 14,14-14,0 1,0-1,0 0,14-12,-14-1,13-13,13 0,-12-13,12-1,0-12,1 0,-14-1,14-13,-27 27,13-13,0 13,-13-14,13 27,-13-13,0 13,0 0,0 0,14 26,-14-12,13 12,0 0,0 1,1-14,-14 14,13-14,0 0,13 0,-12-13,12 0,-13-13,14 0,-14 0,0-1,1 1,-1 0,0 13,-13-13,13-1,-13 14,0 0,0 0,0 0,0 0,14 0,-14 14,13-14,0 13,13 0,1-13,-1 13,-12-13,-1 0,-13 0,0-13</inkml:trace>
  <inkml:trace contextRef="#ctx0" brushRef="#br0" timeOffset="128035.1387">6538 10213,'0'0,"0"0,0 0,0 0,0 0,0 0,0 0,0 0,0 0,14-40,-14 14,0-1,0 1,0 13,0-1,0 14,0-13,0 26,0 1,-14-1,14 0,0-13,14 0</inkml:trace>
  <inkml:trace contextRef="#ctx0" brushRef="#br0" timeOffset="128891.2032">6935 9446,'0'0,"0"0,0 0,0 0,0 0,0 0,0 26,0 27,0 26,0 14,14 39,12 1,-13-14,1-27,-1-26,0 1,-13-15,13 1,-13 14,14-15,-14 1,0-13,13 0,-13-14,0 1,0-14,0 0,0 0,13-13,-13 14,13-28,1 1,-1-13,13-1,-13-13,14-12,-14-1,0-13,14 13,-14 0,-13 13,13 0,-13 14,0 13,0-14,0 14,0 13,-13 0,13 0,-13 13,13 0,0 1,13-1,-13 0,13 14,1-14,-1 0,0 0,14 14,-14-14,0 13,0 14,0 0,-13-1,0 1,0 0,-13-1,0-12,13-1,-13-12,0-1,-1-13,1 0,13-13,0 13</inkml:trace>
  <inkml:trace contextRef="#ctx0" brushRef="#br0" timeOffset="129391.8556">7756 9406,'0'0,"0"0,0 0,0 0,0 0,0 0,0 0,0 0,0 53,13 26,14 40,12 40,1-13,-13-1,-1 1,-13-14,-13 13,0 1,-13-27,-13 13,-1-26,14-13,-14-14,14-39,0-14,0-26,13-26,-13-1,13 1,0 26</inkml:trace>
  <inkml:trace contextRef="#ctx0" brushRef="#br0" timeOffset="130487.9535">8259 9975,'0'0,"0"0,0 0,0 0,13 53,1 0,-1 13,0 0,-13 0,13-13,0 0,-13-13,0-1,0-12,0-14,0 13,0-12,0-14,-13 0,13 0,0-14,0 1,0-13,0 13,0-14,0-13,13 1,-13-1,0-13,14-13,-1 13,0-13,0 13,1 0,12 13,-13 1,1 25,-1-12,0 26,14 0,-1 13,-13 14,0 12,1 1,-14 13,0 13,0-13,-14 0,-12 0,0 0,-1-14,1-12,-1-14,1 0,12-13,1 0,0-13,26 0,0-14,1 1,25 13,1-14,0 14,-14-13,27 26,-13-14,0 14,13 14,-27-1,0 0,1 0,-27 14,0-1,-13 14,-14-14,1 14,-14 0,-26 13,0-27,-14 14,27-27,0 13,14-26,-1 0,14-13,-1 0,14 0,0 26</inkml:trace>
  <inkml:trace contextRef="#ctx0" brushRef="#br0" timeOffset="131146.6767">9477 9975,'0'0,"0"0,0 0,0 0,0 0,0 0,0 0,0 0,0 0,-14-40,14 14,-13-14,0 14,0-1,0 1,-14 12,14 1,-14 0,14 13,-13 0,-1 26,1 14,12 26,1 14,13 12,0 1,0-1,0-12,13-1,-13 1,14-1,-14-26,0 0,0 0,-14-14,14 1,-13-27,0-13,0-13,0 0,-14-14,14-12,0 12,-14 1,14-1,0 1,13 39</inkml:trace>
  <inkml:trace contextRef="#ctx0" brushRef="#br0" timeOffset="131343.127">8934 10597,'0'0,"0"0,0 0,0 0,0 0,0 0,40-27,13-13,0 14,0-14,13 1,-27 12,14-13,-13 14,-13-14</inkml:trace>
  <inkml:trace contextRef="#ctx0" brushRef="#br0" timeOffset="132307.0232">9887 10332,'0'0,"0"0,0 0,0 0,0 0,0 0,0 0,0 0,-53-13,0-14,0 14,13 13,1 13,-1 1,14 12,-1 0,1 1,12-1,1 14,13 0,0-14,13 14,1-27,12 0,14-13,-14-13,14 0,0-14,-1 1,-12-14,-1 1,1-1,-14 0,0 14,1-1,-1 1,-13-1,13 14,-13 13,0-13,0 13,0 13,0 0,0 14,0-1,13 1,-13-1,0-13,13 14,-13-1,14-12,-1-1,13 0,1-13,-1 0,14-13,-13 0,-1-14,-13 1,0-1,1 14,-1 0,-13 0,13-1,-13 14,0 0,0 0,-13 14,13-1,0 0,0 13,13-12,0 12,1-13,-1 1,13-1,-12 0,-1-26,0 13,14-27,-14 14,-13 13</inkml:trace>
  <inkml:trace contextRef="#ctx0" brushRef="#br0" timeOffset="132691.8032">9993 9988,'0'0,"0"0,0 0,0 0,0 0,0 0,0 0,0 0,26-26,1-1,-1 14,-12-14,-1 1,-13 13,0 0,-13-1,-1 14,-12 0,-1 14,14 12,-13 0,26-26,0 0,0 40,13-13,0-27</inkml:trace>
  <inkml:trace contextRef="#ctx0" brushRef="#br0" timeOffset="133052.1698">10324 9472,'0'0,"0"0,0 0,0 0,0 0,0 79,0 41,13 12,-13-13,13 13,0-26,1 0,-1-14,-13-25,0-14,13-14,-26 1,13-27,0 0,-13-13,13-13,0 0,0 13,0 0</inkml:trace>
  <inkml:trace contextRef="#ctx0" brushRef="#br0" timeOffset="133493.9434">10469 9538,'0'0,"0"0,0 0,0 0,0 0,0 0,0 0,27 40,26 13,-13 26,12 40,1 0,0-13,-26-13,-1-1,-26-12,-13-1,0 14,-27-1,-13 1,0-27,-13 0,13-26,13-14,14-12,-1-14,14-14,-13 1,26 13</inkml:trace>
  <inkml:trace contextRef="#ctx0" brushRef="#br0" timeOffset="134219.6059">11409 10226,'0'0,"0"0,0 0,0 0,0 0,0 0,0 0,0 0,40-13,-14 0,1-1,-1-12,1 13,-27 13,13 0,40-13,0-14</inkml:trace>
  <inkml:trace contextRef="#ctx0" brushRef="#br0" timeOffset="134589.6141">11330 10530,'0'0,"0"0,0 0,0 0,0 0,0 0,0 0,0 0,39 0,1 0,13-13,13 0,-53 13,1 0,-1 0</inkml:trace>
  <inkml:trace contextRef="#ctx0" brushRef="#br0" timeOffset="189234.0775">12058 9776,'0'0,"0"0,0 0,0 0,0 0,0 0,0 0,0 0,39-13,14 0,13 13,-13-13,0 13,-13 13,0-13,-14 13,1-13,-14 27,0-1,-13 1,0 12,-26 1,12 0,-25-1,12 1,-12-14,-1 1,0-1,0 1,14-14,0 0,12 0,1 1,13-14</inkml:trace>
  <inkml:trace contextRef="#ctx0" brushRef="#br0" timeOffset="189758.6809">12005 9803,'0'0,"0"0,0 0,0 0,0 0,0 0,0 0,0 0,0 0,0 0,0 53,0 13,0 26,0-12,0 12,0-12,13-1,-13-13,0 14,0-27,0 0,0-1,0-25,0-1,0-12,0-1,0 0,0-13,0 0</inkml:trace>
  <inkml:trace contextRef="#ctx0" brushRef="#br0" timeOffset="190232.0769">12839 9763,'0'0,"0"0,0 0,0 0,0 0,0 0,0 0,0 0,-14 27,1 26,0 26,-14 13,1 14,13 13,-1-26,14 0,0-1,14-12,-1-14,0-13,0-14,1 1,12-14,-13-12,1-1,-1 0,-13-13</inkml:trace>
  <inkml:trace contextRef="#ctx0" brushRef="#br0" timeOffset="190817.8239">13262 10689,'0'0,"0"0,0 0,0 0,0 0,0 0,0 0,0 0,0 0,0-53,0 0,13-13,-13-13,14 13,-1-14,0 27,0-13,1 27,-1-1,-13 13,13 1,-13-1,13 14,-13 0,13 13,-13 0,27 26,-1 1,14 13,-13 13,12-14,-12 1,-1 13,1-13,-14-1,0-12,0-1,1-13,-14 1,13-1,-13 0,13-13</inkml:trace>
  <inkml:trace contextRef="#ctx0" brushRef="#br0" timeOffset="191106.9184">13209 10478,'0'0,"0"0,0 0,0 0,0 0,0 0,40-14,13-25,0 12,0-13,0 14,0-14,-14 27,-12-13,-14 12,13 1,-12 13,-1-13</inkml:trace>
  <inkml:trace contextRef="#ctx0" brushRef="#br0" timeOffset="191606.9352">14546 9816,'0'0,"0"0,0 0,0 0,0 0,0 0,0 0,0 0,-40-13,1 13,-1-13,0 13,14 13,-14 0,13 0,14 14,0 12,13 14,0 0,0 0,13 13,0-13,1 13,-1-13,0 0,0 0,-13 0,14 0,-14-13,0-14,13 14,-13-40</inkml:trace>
  <inkml:trace contextRef="#ctx0" brushRef="#br0" timeOffset="191910.9889">14043 10478,'0'0,"0"0,0 0,0 0,0 0,0 0,0 0,40-27,13 1,0-1,0 1,13-1,-27 1,14 13,-13-14,0 1,-14 12,14-12,0 13</inkml:trace>
  <inkml:trace contextRef="#ctx0" brushRef="#br0" timeOffset="192716.7725">14956 10081,'0'0,"0"0,0 0,0 0,0 0,0 0,0 0,0 0,-26 26,-27-13,13 27,0-14,14 1,-1 13,1-1,0 1,12 0,1-1,13-12,27-14,-14 0,26 1,-12-28,13 1,-1-13,-12-1,-1-13,-12 1,12-1,-13 0,0 14,1-1,-14 1,13 13,-13 0,0 13,0 0,0 13,0 0,13 13,-13 1,0-1,13 1,1-14,-1 14,13-14,1 0,13-13,-14-13,14 0,-14-1,1-25,-1 12,1 1,-14-1,-13 1,13 13,-13-1,13 14,-13 0,0 14,0-1,0 0,14 13,-14 1,13-1,-13 1,13-14,0 0,1-13,-1 14,-13-14,0 0</inkml:trace>
  <inkml:trace contextRef="#ctx0" brushRef="#br0" timeOffset="193601.1919">15247 9922,'0'0,"0"0,0 0,0 0,0 0,0 0,0 0,0 0,27-40,-1 1,1-14,-1 0,-12 26,-1 1,-13-1,13 1,-13 13,13 13,-13-14,0 14,0 0,0 0,0 0,0-13,0 0,14-27,-14 1,13-1,0 27,-13-14,13 14,0 0,-13-1,14 28,-14 12,13 27,0 40,-13 26,0 13,0 0,0 1,0-28,0-25,0-14,0-26,13-1,-13-12,14-14,12-26,1 0,12-40,1-13,-14-1,14-12,-27 26,14 13,-14-13,-13 27,13 0,-13 12,0-12,0 26,0 0,-13 0,13 13,-13 0,26 1,-13 25,13-12,1-1,12 1,1 12,-1-12,-13-1,0 1,1 12,-1 1,0-13,-13-27</inkml:trace>
  <inkml:trace contextRef="#ctx0" brushRef="#br0" timeOffset="194262.9307">16253 9816,'0'0,"0"0,0 0,0 0,0 0,0 0,0 53,0 26,0-13,0 1,14-1,-14-13,0 0,0-27,0 1,0-1,0-13,0 0,0-13,0 0,-14-13,14-13,0-14,0-13,0 13,0-12,0 12,0 0,0 0,14 14,-1 13,0-14,-13 14,13-13,1 26,-1-14,0 14,13 14,1-1,-1 27,14-1,0 14,0-13,-14 13,0-14,-12 14,12-26,-26-1,13 1,1-14,-14 13,0-26</inkml:trace>
  <inkml:trace contextRef="#ctx0" brushRef="#br0" timeOffset="195437.8101">16862 9803,'0'0,"0"0,0 0,0 0,0 0,0 0,0 0,13 26,1 14,12 26,-13-13,1 13,-1-26,0 0,-13-14,0 0,13-12,-13-1,0 0,0-26,-13 13,13-27,-13 1,13-14,0 1,0-1,0 0,13 1,0-1,1 13,-1 1,0 13,0-14,0 14,1 0,-1 0,-13-1,13 14,-13 0,0 14,13-1,-13 0,0 0,0 1,0-1,0 0,0 0,0-13,0 13,0-13,14 0,-1 0,0 0,14 14,-1-14,1 0,-1 13,-13 0,0-13,1 13,-1 14,-26-14,-1 27,1-14,-13 14,-1 0,1-1,-14-12,0-1,1-13,-1 1,0-14,14-14,-1 1,14 0,13 13</inkml:trace>
  <inkml:trace contextRef="#ctx0" brushRef="#br0" timeOffset="195937.2774">17908 9710,'0'0,"0"0,0 0,0 0,0 0,0 0,0 0,-27-26,-12-14,-1-13,0 13,1 14,12 13,14 0,-14 13,1 26,13 0,-1 1,1 26,13-13,0 12,0 1,13 14,-13-15,14 15,-14-1,0 0,13-13,-13 0,0 0,13-14,-13 1,0-14,13 1,-13-27</inkml:trace>
  <inkml:trace contextRef="#ctx0" brushRef="#br0" timeOffset="196164.2489">17299 10306,'0'0,"0"0,0 0,0 0,66 0,40-14,13-12,-13-14,0-13,0-13,-14 0,-78 66</inkml:trace>
  <inkml:trace contextRef="#ctx0" brushRef="#br0" timeOffset="200615.4033">18781 9551,'0'0,"0"0,0 0,0 0,0 0,0 0,0 0,0 0,0 0,-13-26,13 0,-13-1,0 14,-1 0,1 13,-13 13,12 0,1 14,0-14,13-13,0 0,13 13</inkml:trace>
  <inkml:trace contextRef="#ctx0" brushRef="#br0" timeOffset="201271.0579">19099 9208,'0'0,"0"0,0 0,0 0,0 0,0 0,0 0,0 66,13 26,0 14,1-13,-14-1,0-26,13 1,-13-14,0-1,0-12,0-13,0-1,13-13,-13-13,13 0,1 0,-1-13,13-13,1-1,-14-13,14 14,-14 13,-13-14,13 14,0 0,-13 0,0 13,13-14,-13 14,0 0,0 0,0 0,0 0,14 0,-1 14,13-1,-12 0,12 14,-13-14,14 13,-14-13,0 27,-13 0,0-1,-13 1,0 0,0-14,-14 1,27-14,0-13</inkml:trace>
  <inkml:trace contextRef="#ctx0" brushRef="#br0" timeOffset="201639.0792">19549 9208,'0'0,"0"0,0 0,0 0,0 0,0 0,26 66,-12 0,25 26,1 1,-27-27,14 0,-1 0,-26 1,14 25,-28 1,1-14,-13-13,12-13,1 0,13-40</inkml:trace>
  <inkml:trace contextRef="#ctx0" brushRef="#br0" timeOffset="203091.6955">12494 11060,'0'0,"0"0,0 0,0 0,0 0,0 0,0 0,0 0,0 0,0 0,0 0,0 0,27 0,13 0,-1 0,41 13,-14-13,40 0,13 0,-13 13,26-13,14 0,-1 0,14 0,0 0,66-13,-13 13,-14 0,1-13,-14-14,0 14,-13-14,-13 14,13 0,-13 0,0 0,0-14,-14 27,1-13,-40 0,13 13,-13-14,13 1,0 13,0-13,0 0,1-1,-15 1,1 0,27 0,-14-14,-13 1,13 13,13-14,-26 1,13-1,14 14,-14-13,-13-1,13 1,0-1,-13 14,0-13,-14 12,1 1,-1 0,-12 0,-40 13,13-14,-27 14,0 0,1 0,-14 0,0 0,1 0,-14 0</inkml:trace>
  <inkml:trace contextRef="#ctx0" brushRef="#br0" timeOffset="205341.9785">18371 9776,'0'0,"0"0,0 0,0 0,0 0,0 0,0 0,0 0,0 0,0 0,0 0,0 0,0 0,0 0,-26 0,-14 0,27 0,-14 0,1 14,12-1,1 0,0 0,0 1,0 12,13 0,-14-12,14 12,0-13,0 1,0-1,0 0,0 0,14-13,-1 0,0 0,0 0,0-13,14 0,-14 0,0-1,1-12,-1 13,-13-14,13 14,-13-13,0 12,13-12,-13 13,0 13,0-14,0 14,0-13,14 26,-14 1,0-1,13 0,-13 27,13-14,-13 14,13-14,-13 1,14-1,-1-13,-13 1,13-14,0 13,0-26,1-1,12 1,-13-13,14-1,-14-12,0 12,1-12,-1 12,0 1,-13 12,13 1,-13 0,0 0,0-1,14 14,-14 14,13-1,13 13,-13 1,14 13,-14-27,14 0,-14 0,-13-13,0 0</inkml:trace>
  <inkml:trace contextRef="#ctx0" brushRef="#br0" timeOffset="205788.907">18768 9538,'0'0,"0"0,0 0,0 0,0 0,0 0,0 0,0 0,0 0,0 0,0 0,0 0</inkml:trace>
  <inkml:trace contextRef="#ctx0" brushRef="#br0" timeOffset="207006.2243">14559 11126,'0'0,"0"0,0 0,0 0,0 0,0 0,0 0,0 0,0 0,13 39,1 14,12 27,-13-27,1 13,-1-13,0-14,-13 1,13-13,-13 12,0-12,14 12,-14-12,0-1,0-12,0-1,0 0,0-13</inkml:trace>
  <inkml:trace contextRef="#ctx0" brushRef="#br0" timeOffset="207415.8981">14533 11245,'0'0,"0"0,0 0,0 0,0 0,0 0,0 0,0 0,0 0,39-27,14 1,0-1,0 14,0 0,-13 13,-14 0,1 0,-1 13,-12 0,-1 14,-13-1,-13 1,-1-1,1 1,-27-1,14 1,-14-14,0 13,14-12,0-1</inkml:trace>
  <inkml:trace contextRef="#ctx0" brushRef="#br0" timeOffset="207874.3541">15605 11086,'0'0,"0"0,0 0,0 0,0 0,0 0,-40 53,0 0,1 13,-1 0,0 0,14-13,-1 0,14 0,0 26,26 1,-13-27,13 13,1 0,12-13,-13-13,27-14,0 1,-1-14,1-13,0-13,-14-1,1 1,-1-13,-26 39</inkml:trace>
  <inkml:trace contextRef="#ctx0" brushRef="#br0" timeOffset="208936.9692">15817 11298,'0'0,"0"0,0 0,0 0,0 0,0 0,0 39,0 1,0 0,0 26,0-13,0 0,0-14,13 1,-13-13,0-14,0 13,0-26,0 14,-13-28,13 1,0 0,0-27,-14 14,14-14,0 0,0-13,0 14,14-14,-1 0,0 0,0 0,14 13,12 1,-12 12,13 1,-14 26,14 0,-27 13,0 13,1 1,-14-1,0 1,0-1,-14 1,14-1,-13-13,0 1,13-1,0 0,0 0,0-13,0 0,13 0,0-13,14 13,-14 0,0 0,14 0,-14 13,0 1,14 12,-27 14,13-14,-13 14,0 0,-13-1,-14 1,1-14,-14 1,-13-1,13-26,1 0,12-13,1 0,12-14,-12 14,26 13</inkml:trace>
  <inkml:trace contextRef="#ctx0" brushRef="#br0" timeOffset="209422.3823">17153 10993,'0'0,"0"0,0 0,0 0,0 0,0 0,0 0,0 0,-39 14,-1-1,-13 13,13 14,14 0,-1-1,1 14,13 0,13 13,0-13,13 0,0 0,0 0,1-13,-14-1,13 14,0-13,0 0,-13-14,0 1,0-14,0 0,-13 0,13 1</inkml:trace>
  <inkml:trace contextRef="#ctx0" brushRef="#br0" timeOffset="209668.4903">16664 11681,'0'0,"0"0,0 0,0 0,0 0,0 0,0 0,39-13,14 0,13-14,1-12,-54 39,0-13,-13 13,13-14</inkml:trace>
  <inkml:trace contextRef="#ctx0" brushRef="#br0" timeOffset="210547.2632">17630 11284,'0'0,"0"0,0 0,0 0,0 0,0 0,0 0,0 0,0 0,-27-13,-26 13,14 13,-14 1,0 25,13-12,0 26,14-14,-1 1,14 0,13 0,0-14,27 0,-1 1,14-27,-14 0,14-13,-13-1,-1-25,14-1,-14 0,1-13,-1 1,-13-1,1 13,-14 13,13 1,-13 13,0 0,0 13,-13 13,13 13,0 14,0 0,0-1,13 1,0-14,0 14,14-13,-1-1,1-13,12-13,-12 14,-1-28,1 1,-1-13,1 12,-14-12,0-1,1 14,-1 0,-13 0,13 0,-13-1,13 14,-13 0,0 0,0 14,0-1,13 0,-13 0,14 0,-1 1,0-1,0-13,1 0,12 0,-13-13,14-1,-14-25,0 12,-13 27</inkml:trace>
  <inkml:trace contextRef="#ctx0" brushRef="#br0" timeOffset="210877.9533">17948 11099,'0'0,"0"0,0 0,0 0,0 0,0 0,0 0,0 0,0 0,0-39,13-1,-13 13,0 1,0 0,0 12,0 1,0 0,-13 13,13 0,0 0,0 0,-14 0,14 0,0 0</inkml:trace>
  <inkml:trace contextRef="#ctx0" brushRef="#br0" timeOffset="211178.1392">18358 10742,'0'0,"0"0,0 0,0 0,0 0,0 0,0 0,0 0,0 53,0 13,0 14,0 25,0-25,13-1,-13-13,0-13,0-13,0 0,0-27,0 13,0-26,13 0</inkml:trace>
  <inkml:trace contextRef="#ctx0" brushRef="#br0" timeOffset="211519.7456">18450 10702,'0'0,"0"0,0 0,0 0,0 0,0 0,53 67,0-1,14 26,-15 1,-25 0,13-14,-27-13,0 0,0 0,-13-13,0 13,-26 14,-14-14,0-13,40-53</inkml:trace>
  <inkml:trace contextRef="#ctx0" brushRef="#br0" timeOffset="212183.7766">20078 10253,'0'0,"0"0,0 0,0 0,0 0,0 0,0 0,0 0,0 0,0 0,27 0,13-14,-14 14,1-13,-1 13,-13-13,1 13,-1-13,-13 13,0 0,0 0</inkml:trace>
  <inkml:trace contextRef="#ctx0" brushRef="#br0" timeOffset="212521.0786">20092 10372,'0'0,"0"0,0 0,0 0,0 0,0 0,0 0,53-14,0 1,13 0,-27 0,-12 0,-1 13,1-14,-14 14,14 0,-14-13,-13 13,13 0,-13 0,0 0</inkml:trace>
  <inkml:trace contextRef="#ctx0" brushRef="#br0" timeOffset="214143.4931">20952 9737,'0'0,"0"0,0 0,0 0,0 0,0 0,0 26,-13 27,13 0,0 0,13 13,-13-13,13 13,0-26,14-1,-14 1,14-13,-1-14,1 0,12-13,-12-13,-14 0,13-27,-12 0,-1-13,0-13,-13 0,0 13,-13-13,13 13,-13 13,-1 1,-12 12,13 1,-27 13,14 13,-14 13,13 13,-12 1,12-14,1 13,26-26</inkml:trace>
  <inkml:trace contextRef="#ctx0" brushRef="#br0" timeOffset="214383.3663">21548 9790,'0'0,"0"0,0 0,0 0,0 0,0 0,0 0,0 0</inkml:trace>
  <inkml:trace contextRef="#ctx0" brushRef="#br0" timeOffset="214927.3327">21878 9604,'0'0,"0"0,0 0,0 0,-13 53,0 0,0 13,13 1,0-1,13-13,0-1,14-12,12-13,14-1,-13-26,-13 0,12-13,-12 0,-1-14,1-13,-14 1,0-1,-13-13,0 0,0 0,0 14,-13-1,-14 0,14 14,-13 13,-1-1,-12 14,-1 0,-13 14,26-14,-12 13,25-13,1 13,13-13</inkml:trace>
  <inkml:trace contextRef="#ctx0" brushRef="#br0" timeOffset="215470.4459">22739 8930,'0'0,"0"0,0 0,0 0,0 0,0 0,0 53,-13 13,-1 53,-12 0,13 0,-1-26,14-1,0-26,0 0,0 1,27-14,13 13,13-27,13 1,-27-40,1 0,0-13,-14-14,1 1,-1-1,-13 1,-13 13,14-14,-14 14,-14 13,1 0,-26 13,-14 1,-14 12,28 0,-14 14,13 0,14-1,-1 14,1-13,12 0,14-40</inkml:trace>
  <inkml:trace contextRef="#ctx0" brushRef="#br0" timeOffset="216128.7492">20687 10729,'0'0,"0"0,0 0,0 0,0 0,0 0,27-13,12-1,41-12,26-1,39-12,27-1,67-13,12 0,1 14,-14-1,-26 0,-1 1,-39 12,-13 1,0-1,-66 14,-14 0,-13-1,-13 14,0-13,-13 13,0 0,-27 0</inkml:trace>
  <inkml:trace contextRef="#ctx0" brushRef="#br0" timeOffset="216876.2768">22209 9551,'0'0,"0"0,0 0,0 0,0 0,0 0,0 53,0 0,0 0,0 0,0 0,0 0,-13 0,26-13,-13-1,0-12,0-1,27 1,-14-1,27-13,0-13,-1 0,1-13,0 0,-14 0,1-27,-1 13,-13-12,-13 12,0-12,0-1,-13 0,0-13,-14 14,1-1,-14 0,14 1,-1-1,-12 13,25 1,-12 0,-1-14,14 13,13 27</inkml:trace>
  <inkml:trace contextRef="#ctx0" brushRef="#br0" timeOffset="219625.1777">21309 10874,'0'0,"0"0,0 0,0 0,0 0,0 0,-39 53,12 0,14 13,0 1,13-1,0 0,0-13,13-14,0 1,0 0,1-14,-1-13,0 1,14-1,-14-13,0-13,14-1,-1 1,-13-26,0-1,-13-13,0 13,0-13,0 14,-13-1,0 0,0 14,0-1,-1 1,1-1,-13 14,12 0,1 0,0 0,0 13,-1 13,14-13,-13 0</inkml:trace>
  <inkml:trace contextRef="#ctx0" brushRef="#br0" timeOffset="219912.0729">21865 11033,'0'0,"0"0,0 0,0 0,0 0,0 0,0 0,0 0,0 0,0 0,0 0,0 0,0 0,0 0</inkml:trace>
  <inkml:trace contextRef="#ctx0" brushRef="#br0" timeOffset="220512.8659">22209 10795,'0'0,"0"0,0 0,0 0,-13 40,13 13,-13 13,13-13,0 0,0 0,0-1,0 1,13-13,0 0,14-14,-1-13,27 1,-13-28,13 1,-13-13,-1-1,-12-12,-1-1,1 0,-14 1,0-14,0 13,-13 0,14 1,-28-1,1 13,-26 1,-1-14,-13 27,0 0,0 0,13 13,1 0,-1 13,13-13,14 0,0 13,0 0,13-13,-14 0</inkml:trace>
  <inkml:trace contextRef="#ctx0" brushRef="#br0" timeOffset="221396.8405">22739 10530,'0'0,"0"0,0 0,0 0,0 0,0 0,0 0,0 0,0 0,0 0,0 0,0 0,0 0,0 0,26 0,-12 0,12-13,-13 13,14 13,-14-13,13 14,-12-1,12 13,-26 1,13-1,-13 1,0-1,-13 14,0-14,0-12,13 12,-14-13,1 0,13 1,-13-1,13 0,0-13,0 0,0 0,13 13,0-13,1 0,-1 0,13 0,-12 0,12 0,-13 0,1 0,12 0,-13 14,0-14,1 13,-1 0,0 14,0-14,1 13,-14 1,0-1,0 1,0-1,0 1,-14 12,1 1,-13-14,-1 1,-12-1,-1-13,0 1,0-14,1 13,-1-26,0 13,14-14,-1-12,14 13,-13-27,12 14</inkml:trace>
  <inkml:trace contextRef="#ctx0" brushRef="#br0" timeOffset="228217.1352">21349 8096,'0'0,"0"0,0 0,0 0,0 0,0 0,0 0,0 0,0 0,0 0,0 0,0 0,0 0,0 0,0 0,0 0,0 0,0 0,-13 40,-14-14,14 14,0 0,0 13,13-14,-14 1,14-13,0 12,0-12,0-1,0 1,14-14,-14 13,13-12,0-1,0 0,1 0,-1-13,13 0,-12 0,12 0,-13 0,14-13,-14 0,0 0,14-1,-14 1,0-13,-13 12,13-12,1-1,-14 1,13 0,-13-1,0 1,0-1,0 1,-13-1,13 14,-14-13,1 12,0 1,0 0,-1 0,-12-1,13 1,-14 0,1 13,13-13,-1 13,14 0,0-14,-13 14</inkml:trace>
  <inkml:trace contextRef="#ctx0" brushRef="#br0" timeOffset="228925.301">22051 7646,'0'0,"0"0,0 0,0 0,0 0,0 0,-14 40,-12 13,-1 0,1 0,13-13,-1 13,1-14,0 14,0 0,13 0,0 0,0 0,0-14,0 14,13-26,-13 13,13-27,0 13,1-13,-1 1,13-1,1 0,-1-13,1-13,-14 13,13-13,1 13,-14-14,14 1,-14 0,-13 0,13 0,0-1,-13 1,0 0,0 13,0-13,-13-1,0 1,-14 13,14 0,-13 0,-1 13,1 1,-14 12,14 14,-1-14,27-26</inkml:trace>
  <inkml:trace contextRef="#ctx0" brushRef="#br0" timeOffset="230281.7568">22673 9194,'0'0,"0"0,0 0,0 0,0 0,0 0,0 0,0 0,0 0,0 0,0 0,0 0,0 40,0 0,0-1,0 14,0 0,0 0,0 0,13 0,-13 0,13 0,-13 0,13-14,1 14,12 0,1 0,-1-13,0-14,14 14,0-27,-14 14,14-27,0 13,-14-26,14-1,-14 1,14-13,-13-1,-1-12,-13 12,1-13,-14 1,0-1,0 0,0 1,-14-1,1 0,-13 14,-1-14,1 14,-1-1,1 1,-1-1,-12 1,-1 13,13-14,-12 14,12 13,1-13,-1-1,1 14,-1 0,-12-13,12 13,14-13,-14 13,1-13,-1 0,27 13</inkml:trace>
  <inkml:trace contextRef="#ctx0" brushRef="#br0" timeOffset="230891.0112">23506 9049,'0'0,"0"0,0 0,0 0,0 0,0 0,0 0,0 0,0 0,0 26,-13 14,0 13,13 0,-13 13,0 0,-1-13,14 13,-13 0,13-13,0 13,0-13,13 0,-13 0,14-13,12-14,0 1,1-14,13-13,-14 0,14-13,0-14,-14 14,0-13,1-14,-14 13,0 1,-13-1,-13 1,0 0,0 12,-27 14,0 14,1-1,-14 26,13 1,0 13,14 0,-1-13,1-1,26-39</inkml:trace>
  <inkml:trace contextRef="#ctx0" brushRef="#br0" timeOffset="233783.1107">20886 12065,'0'0,"0"0,0 0,0 0,0 0,0 0,0 0,0 0,0 0,0 0,0 0,0 0,0 0,26-13,27-14,-53 27,13 0,1-13,-14 13,13 0</inkml:trace>
  <inkml:trace contextRef="#ctx0" brushRef="#br0" timeOffset="234050.4943">20912 12449,'0'0,"0"0,0 0,0 0,0 0,0 0,0 0,0 0,0 0,40-27,26-12,-13 12,-40 14,-13 13</inkml:trace>
  <inkml:trace contextRef="#ctx0" brushRef="#br0" timeOffset="234573.9331">21733 11867,'0'0,"0"0,0 0,0 0,0 0,-40 52,-13-12,14 13,-1-13,13 13,1 0,-1 0,14-1,0-12,13 0,0 0,13-14,0 0,14-12,13-28,-14 14,14-26,-14 0,-13-1,14-13,-14 14,0-14,-13 14,0-1,0 1,-13-1,0 14,0-13,13 12,-14 1,1 0,-13 13,13 0,-14 0,27 0</inkml:trace>
  <inkml:trace contextRef="#ctx0" brushRef="#br0" timeOffset="235017.5673">22130 12065,'0'0,"0"0,0 0,0 0,0 0,0 0,0 0,0 0,0 0,0 0,0 0,0 0,0 0,0 0,0 0,0 0,0 0,0 0,0 0,0 0,0 0,0 0,0 0,0 0,0 0,0 0,0 0,0 0</inkml:trace>
  <inkml:trace contextRef="#ctx0" brushRef="#br0" timeOffset="235590.8162">22620 11642,'0'0,"0"0,0 0,0 0,0 0,0 0,0 0,0 0,-40 39,0 28,1-1,-1 13,13-13,1 0,13-13,-1-13,14 0,0-1,14-12,12-14,1-13,12 0,-12-26,13-1,-1 1,-12-27,12 13,-12-13,-14 0,0 13,-13 1,0-1,-13 0,-13 14,-1 0,1-1,-14 14,14 0,-1 13,1 0,-1-14,27 14</inkml:trace>
  <inkml:trace contextRef="#ctx0" brushRef="#br0" timeOffset="236242.0469">23109 11642,'0'0,"0"0,0 0,0 0,0 0,0 0,0 0,0 0,0 0,0-27,14-26,-1 14,13-14,1 26,13 1,-14 26,14 0,-14 13,1 13,-1 1,-13-1,1 14,-1 0,-26-14,13 1,-14 12,-12-12,13-1,-14 14,1-14,-14 1,14-1,-1 14,1-14,12 1,1-14,0 14,0-14,13 0,0 0,13-13,13 0,14 0,13-13,13-27,27 1,13-14,0 0,-14 13,-79 27</inkml:trace>
  <inkml:trace contextRef="#ctx1" brushRef="#br0">18659 6418,'0'-18,"19"18,0 0,-1 0,19 0,-18 0,0 0,-1 0,19 0,1 0,-1 0,0 0,19 0,-19 0,19 0,0 0,37 18,18-18,-18 0,0 19,0-19,-18 18,18-18,-56 0,-18 0,-1 0,1 0,-1 0,1 0,18-18,0 18,-18-19,18 1,38-1,-38 0,0 1,0 18,0-19,1 19,-1 0,0 0,-18 0,18-18,19 18,-1-19,20 0,18 19,37 0,19-18,-19-38,0 56,1-19,-20 1,-18-1,19-18,-19 37,19-19,-38 19,-18-18,0-1,-19 19,0-18,37 18,-18-19,19 0,-20 1,38 18,-18-19,36-18,-17 18,-1 19,-38-18,20 18,-1 0,19 0,19 0,-19 0,18 0,-36 0,-19 0,-1-19,1 19,0 0,-37 0,37 0,-19 0,0 0,19 0,18 0,38 0,-56 0,18 0,0 0,-18 0,0 0,-37 0,-75-37</inkml:trace>
  <inkml:trace contextRef="#ctx1" brushRef="#br0" timeOffset="2302.7545">17190 3349,'0'0,"37"37,-19 19,20-19,-20 37,19 1,1 36,-1 1,0-19,0 19,1-1,-1 1,-19-38,1-18,0-19,-1 19,-18-37,37 18,-18 0,0 0,-1 0,1 1,-1 17,1-17,0-20,-1 20,1-1,-19-19,18 1,1 18,-19-18,19 18,-1-18,-18-1,19 38,18-37,-37 18,37 0,-37-18,19-1,-19 19,18-18,-18 0,19 18,-19-19,19 1,-1 18,-18-18,19-1,-19 20,18-20,-18 1,0 18,19-18,-19-1,0 19,19-18,-19 0,0 18,0-19,0 1,0 0,18-1,-18 1,0 18,0-18,19-1,-19 1,0 0,0-1,0 19,0-18,18 0,1 18,-19-19,0 1,19 0,-19-1,18 1,-18-1,0 1,19 0,-19-1,18-18,-18 19,0-1,19-18,-19 19,0 0,19-19,-1 18,1 1,-1-1,-18 1,19-19,0 0,-1 0,1 0,-1 0,1 0,0 0,18 19,-18-19,-1 0,1 0,18 0,-18 0,-1 0,1 0,37 0,-38 0,1 0,-1 0,20 0,-20 0,1 0,18 0</inkml:trace>
</inkml:ink>
</file>

<file path=ppt/ink/ink39.xml><?xml version="1.0" encoding="utf-8"?>
<inkml:ink xmlns:inkml="http://www.w3.org/2003/InkML">
  <inkml:definitions>
    <inkml:context xml:id="ctx0">
      <inkml:inkSource xml:id="inkSrc0">
        <inkml:traceFormat>
          <inkml:channel name="X" type="integer" max="1920" units="cm"/>
          <inkml:channel name="Y" type="integer" max="1080" units="cm"/>
        </inkml:traceFormat>
        <inkml:channelProperties>
          <inkml:channelProperty channel="X" name="resolution" value="55.78152" units="1/cm"/>
          <inkml:channelProperty channel="Y" name="resolution" value="55.81395" units="1/cm"/>
        </inkml:channelProperties>
      </inkml:inkSource>
      <inkml:timestamp xml:id="ts0" timeString="2020-09-07T06:59:40.400"/>
    </inkml:context>
    <inkml:brush xml:id="br0">
      <inkml:brushProperty name="width" value="0.05292" units="cm"/>
      <inkml:brushProperty name="height" value="0.05292" units="cm"/>
      <inkml:brushProperty name="color" value="#7030A0"/>
    </inkml:brush>
  </inkml:definitions>
  <inkml:trace contextRef="#ctx0" brushRef="#br0">3097 3294,'0'0,"0"0,0 0,0 0,-26 40,-1-1,1 14,12 0,1-13,0 0,13-14,-13 1,13-1,0-13,13 0,-13-13,13-13,0-13,14-14,-27 27,13-53,0 13,1 0,-14 0,0 13,0 14,-14 13,14-14,0 14,0 13,14-13,12 13,14 0,0-14,-1 14,1 0,-14 14,14-1,-13 0,-14 0,13 27,-26-13,14-1,-14 14,0-14,-14-13,14 14,0-14,0-13,-13 13,13-26,-13 0,13-27,13 0,-13 1,13-14,1 13,12-13,0 0,-12 0,12 14,-26 39</inkml:trace>
  <inkml:trace contextRef="#ctx0" brushRef="#br0" timeOffset="251.2481">3627 2831,'0'0,"0"0,0 0,0 0,0 0,0 0,0 0,0 0,39 53,-12 13,-1 13,1-12,-27 12,0 0,-14 14,-12 0,-14-27,-26 0,13-13,0-14,40-39</inkml:trace>
  <inkml:trace contextRef="#ctx0" brushRef="#br0" timeOffset="548.4014">2581 3175,'0'0,"0"0,0 0,0 0,0 0,0 0,-13 53,-1 13,14 0,0 0,27 1,-1-1,1-27,39 1,13-14,27-12,-26-41,-67 40</inkml:trace>
  <inkml:trace contextRef="#ctx0" brushRef="#br0" timeOffset="1274.3952">4527 2950,'0'0,"0"0,0 0,0 0,13 40,-13 26,0 0,13 40,-13 0,13 0,-13-1,14-12,-14-27,0-13,0 0,0-13,0-27,0 13,0-12,-14-1,14-26,-13-14,13-13,0-39,13 0,-13 13,0-1,14-25,-1 12,0 1,0 13,0 13,1 0,-1 13,0 1,14-1,-14 0,13 27,1-13,-14 26,14 0,-1 13,-13 13,14 14,-27 0,0-1,-14 1,1 13,-13 0,-1-13,1-1,-1-12,1-1,-1-13,1 1,26-14</inkml:trace>
  <inkml:trace contextRef="#ctx0" brushRef="#br0" timeOffset="1649.2938">5307 2791,'0'0,"0"0,0 0,0 0,-13 67,0 38,-13 1,12 26,14 14,0-14,0 1,14-41,-1 1,13-40,14-14,13-12,0-14,-13-13,-40 13</inkml:trace>
  <inkml:trace contextRef="#ctx0" brushRef="#br0" timeOffset="5903.5916">5718 2977,'0'0,"0"0,0 0,0 0,0 0,0 0,0 0,13 66,-13-13,0 0,0 13,-13-27,13 1,0-13,-13-1,13 0,0-12,-14-1,14-13,0 0,-13-27,13 1,0-14,13 1,1-14,-1 13,0 0,13 1,-12 12,-1 1,0 12,0 1,1 13,12 0,-13 0,1 27,-1-14,-13 13,0 1,0 13,0-27,-13 13,13-13,-14 14,14-14,0 0,-13-13,13 0,0 0,13 0,1 0,-1-13,13 0,-12 13,12 0,1 0,-1 0,-13 13,0-13,1 13,-14 14,0-1,-27 14,14-14,-27 14,14-13,-14-1,0-13,1 1,12-14,-13 0,14-14,0 14,12-13,14 13</inkml:trace>
  <inkml:trace contextRef="#ctx0" brushRef="#br0" timeOffset="6565.9542">6578 2818,'0'0,"0"0,0 0,0 0,0 0,0-40,-13 14,13-14,-13 27,-1-14,1 27,-13 0,12 14,-12-1,13 26,0 1,-1 26,1-13,13 40,-13-14,13-13,0 0,13 1,-13-14,0-1,0-12,0 13,0-26,-13-1,13 0,-13 1,13-27</inkml:trace>
  <inkml:trace contextRef="#ctx0" brushRef="#br0" timeOffset="6707.1243">6088 3466,'0'0,"0"0,0 0,0 0,0 0,0 0,0 0,0 0</inkml:trace>
  <inkml:trace contextRef="#ctx0" brushRef="#br0" timeOffset="7489.2627">6975 3175,'0'0,"0"0,0 0,0 0,0 0,0 0,0 0,0 0,0 0,0 0,0 0,0 0,0 0,-40-13,14 13,0 13,-1-13,1 13,-1 14,1-1,-1 14,14-14,0 14,13 0,0-14,0 1,26-1,-13-26,14 0,-1-13,14-14,-13 1,-1-1,0-12,1-1,-14 14,0 12,1-12,-1 26,-13-13,13 13,-13 0,0 13,13 13,-13-12,0 12,14 1,-14-14,13 13,0-13,0 1,1-14,12 0,-13-14,14 1,-1-13,-13 13,14-1,-27 1,13 0,0 0,-13-1,14 14,-14 0,0 0,13 14,-13-14,13 13,0 0,1 0,12 1,0-14,14-14</inkml:trace>
  <inkml:trace contextRef="#ctx0" brushRef="#br0" timeOffset="7842.9218">7293 2963,'0'0,"0"0,0 0,0 0,0 0,0 0,0 0,0 0,0 0,0 0,13-26,0-1,1 1,-1 0,0 12,-13 14,0-13,0 13,0 0,0-13</inkml:trace>
  <inkml:trace contextRef="#ctx0" brushRef="#br0" timeOffset="8389.6214">7438 2461,'0'0,"0"0,0 0,0 0,0 0,0 0,14 53,12 13,-13 26,1 14,-1 0,0 0,0-14,-13-25,0-15,0 1,14 0,-14-13,13-14,0 1,13-14,1-13,-1-13,1-14,-1-12,14-1,-13-13,-14 13,13 1,-13 12,1 1,-14 13,13-1,-13 1,-13 13,-1 13,1 1,13 12,0 1,0-1,13 0,14 1,-14-1,14 1,-1-1,1 14,-1 0,1 13,-14 0,0-14,-13-26</inkml:trace>
  <inkml:trace contextRef="#ctx0" brushRef="#br0" timeOffset="9012.5358">8286 2646,'0'0,"0"0,0 53,0 39,13 14,-13 13,0 14,0 12,0-13,0 1,0-14,0-27,0-26,0-13,0-13,0-13,0-14,13 0,-13-13,13 0,0 0,-13 0</inkml:trace>
  <inkml:trace contextRef="#ctx0" brushRef="#br0" timeOffset="9553.6678">8656 3717,'0'0,"0"0,0 0,0 0,0 0,0 0,0 0,0 0,0 0,0 0,0 0,0 0,0 0,0-39,13-1,1-13,-1-13,13 0,-12 13,-1-13,-13 13,13 13,0 14,-13-1,13 1,-13 13,14-1,-14 14,13 14,13-1,-12 26,-1 1,13 0,-12 13,-1 0,0-14,0 14,1-26,-14-1,13-13,-13 1,0-1,0-13</inkml:trace>
  <inkml:trace contextRef="#ctx0" brushRef="#br0" timeOffset="9762.8185">8736 3559,'0'0,"0"0,0 0,0 0,0 0,0 0,0 0,0 0,0 0,0 0,0 0,39-27,14 1,0-1,-40 27,27-26,-27 13,-13 13</inkml:trace>
  <inkml:trace contextRef="#ctx0" brushRef="#br0" timeOffset="10137.4229">9450 3201,'0'0,"0"0,0 0,0 0,0 0,27-39,-14-1,0 14,0-14,1 13,-14-12,0 12,0 14,0-13,-14 12,1-12,0 26,-14 0,1 0,0 26,-1 1,14-1,0 14,-1 13,14 0,0 13,14-13,-1 13,0 0,0 0,14-13,-14 13,0-13,0-13,1 0,-14-27</inkml:trace>
  <inkml:trace contextRef="#ctx0" brushRef="#br0" timeOffset="10344.7845">9212 3585,'0'0,"0"0,0 0,0 0,40-13,13 0,0-14,-40 27,-13-13,13 13</inkml:trace>
  <inkml:trace contextRef="#ctx0" brushRef="#br0" timeOffset="11117.6929">9940 3360,'0'0,"0"0,0 0,0 0,0 0,0 0,0 0,0 0,0 0,0 0,0 0,0 0,0 0,0 0,0 0,0 0,0 0,0 0,0 0,0 0,-40 13,14 1,-1-1,14 0,-13 14,26-1,-14-13,28 14,-1-14,0 0,0-13,14-13,-1 0,1-14,-1 1,-13-1,1 1,-1-1,0 14,0 0,-13 0,0 0,0 13,0 13,0-13,0 26,0-13,0 14,14-1,-1-12,13 12,1-13,-1-13,1 0,12-13,-12 0,-1-14,1 1,-14-1,0 1,1 13,-14-14,13 27,-13-13,0 13,13 0,-13 13,0 1,0 12,0-13,0 14,13-1,0-13,1 1,12-1,-26-13,0 0</inkml:trace>
  <inkml:trace contextRef="#ctx0" brushRef="#br0" timeOffset="12012.8734">10311 3188,'0'0,"0"0,0 0,0 0,0 0,0 0,0 0,0 0,0 0,0 0,0 0,0 0,0 0,0 0,0 0,0 0,0 0,0 0,0 0,0 0,-14-26,14-27,-13 0,13 0,0 0,0 27,0-14,13 14,-13 12,0-12,0 13,0 13,14 13,-14 13,13 14,13 26,-13 13,1 1,-1 12,0-39,0 14,-13-15,14 1,-1-26,-13 13,13-27,0 0,14-26,-1 0,1-27,-1 13,1-12,-1-1,1 0,-14 1,0 12,0 1,-13 12,14 1,-14 0,0 13,0-13,0 13,0 0,0 13,13 0,0 14,0-1,14 1,-1-1,-12-13,12 14,-13 12,-13 1,0 13,0-13,-13-1,0 1,0-13,13-27</inkml:trace>
  <inkml:trace contextRef="#ctx0" brushRef="#br0" timeOffset="12338.4548">10694 2487,'0'0,"0"0,0 0,0 0,0 0,0 0,40 40,0 26,26 40,0 13,-13 0,0 0,0 0,-27-13,1 13,-14-13,-13 13,0-27,0-12,0-27,0-40</inkml:trace>
  <inkml:trace contextRef="#ctx0" brushRef="#br0" timeOffset="13034.4624">11621 2910,'0'0,"0"0,0 0,0 0,0 0,13 67,-13 12,13-13,-13 13,0 1,0-14,0-13,0 0,0-27,0 1,0-1,0-13,0-13,-13 14,13-28,0 1,-13-13,13-14,-13 0,13 1,0-1,0-13,0 0,13 0,0 0,0 0,14 0,-14 14,0 12,1 1,-1 13,0-1,0 1,0 26,1 14,-1 13,-13-1,0 1,-13 13,13-13,-14-1,1-12,0-1,0-13,0 1,-1-14,14 0,0 0</inkml:trace>
  <inkml:trace contextRef="#ctx0" brushRef="#br0" timeOffset="13368.251">12296 2553,'0'0,"0"0,0 0,0 0,0 0,-40 53,14 13,-27 27,26 13,-12-14,12 1,14-27,13 0,0-13,0 0,13-13,14-1,12-12,1-14,13-13,-13 13,-40-13</inkml:trace>
  <inkml:trace contextRef="#ctx0" brushRef="#br0" timeOffset="13813.9441">12481 3532,'0'0,"0"0,0 0,0 0,0 0,13-39,1-28,12-12,-13-27,14 0,-14 40,0 13,1 0,-1 14,0 12,-13 1,13 13,-13-1,0 1,13 13,1 27,12-1,1 27,-1 0,1 13,-14-13,13 0,-12 0,-1-14,0-12,0-1,-13-12,13 12,-13-26</inkml:trace>
  <inkml:trace contextRef="#ctx0" brushRef="#br0" timeOffset="14019.4143">12481 3268,'0'0,"0"0,0 0,0 0,0 0,0 0,53-14,27-12,-14-14,-13 1,0-14,-40 53,0-14</inkml:trace>
  <inkml:trace contextRef="#ctx0" brushRef="#br0" timeOffset="14400.4202">13567 2619,'0'0,"0"0,0 0,0 0,0 0,0 0,0 0,-40 0,0 14,0-1,1 27,12-1,1 14,13 13,13-13,0 13,0 0,13 1,0-14,0 13,14 26,-14 1,-13-14,13-13,-13-52</inkml:trace>
  <inkml:trace contextRef="#ctx0" brushRef="#br0" timeOffset="14600.1357">13169 3360,'0'0,"0"0,0 0,0 0,0 0,40-39,13-1,-40 40,1-13,-1 13</inkml:trace>
  <inkml:trace contextRef="#ctx0" brushRef="#br0" timeOffset="15389.248">13924 2871,'0'0,"0"0,0 0,0 0,0 0,0 0,-40 26,0 14,1-14,-1 14,0 0,14-14,13 1,-1 12,1-25,13 12,13 0,-13-12,14-1,12-13,1-13,-1-14,14 1,-1-14,-12 0,-1 1,1-1,-14 14,0 12,1-12,-14 13,0 13,13 0,-26 26,13 1,0 25,0-12,0 13,13 0,13-13,-12-14,12 1,0-27,1 0,-1-14,1-12,-14-14,14 1,-14-1,0 0,0 27,-13-14,0 14,14 13,-14 0,0 0,-14 27,14-14,0 13,0-12,0 12,14-13,-14 1,13-1,13-13,1 0,-1-13,1-1,-27 14</inkml:trace>
  <inkml:trace contextRef="#ctx0" brushRef="#br0" timeOffset="16136.9768">14215 2765,'0'0,"0"0,0 0,0 0,0 0,0 0,0 0,0 0,0 0,0 0,13-27,1-12,-1-14,0 13,0 14,-13-1,0 1,0-1,0 14,0 0,13 0,-13-1,0 1,0 13,0 0,14 13,-1 27,0 13,0 26,14 14,-14 0,14-1,-27-26,13-13,0-13,-13 0,13-14,14 1,-14-14,0 0,14-26,-14-14,0-12,14-1,-14 0,0 1,0-1,1 13,-14 14,13-13,-13 13,0-1,0 1,0 13,0-13,13 26,-13 14,27-1,-14 0,13 1,1 13,-1-14,1 14,-14-14,-13 1,0-1,-13 14,13-14,0-26</inkml:trace>
  <inkml:trace contextRef="#ctx0" brushRef="#br0" timeOffset="16500.172">14797 2315,'0'0,"0"0,0 0,0 0,0 0,0 0,0 0,0 0,0 0,27 40,-1 13,1 39,13 14,-14 26,0-26,1 0,-14 0,-13-13,-13 12,-27-25,1-14,39-53</inkml:trace>
  <inkml:trace contextRef="#ctx0" brushRef="#br0" timeOffset="17545.4412">5162 4207,'0'0,"0"0,0 0,0 0,0 0,66 13,27 0,13 1,13-1,26-13,1 13,0-13,12 0,67 0,-13 0,13-13,-13 13,13 0,0 0,0-13,0 13,132 0,-26 13,-40-13,-39-13,-1-1,-26 1,0 0,0-14,14 1,-14 13,0-14,0 1,-14-1,14 1,-13 13,0-14,-80 14,14 0,13 0,-1-1,1 14,0-13,0 13,-13-13,-1 0,-12 13,12-14,-39 1,-13 0,13-14,-14 14,1 0,-27 13,-13-26,-27 12,1 14,-1-13,-12 13</inkml:trace>
  <inkml:trace contextRef="#ctx0" brushRef="#br0" timeOffset="18245.3652">8881 4657,'0'0,"0"0,0 0,0 0,13 53,1 13,-1 0,13 13,-12 1,-14-14,13 13,0-26,-13 13,13-26,-13-14,13 1,-13-1,0-26,0 0,0-26,0-1,0-12,-13-27,0 13,13 0,-13-13,26-1,-13 14,13 1,0 12,1 0,25 1,-12-1,13 13,-1 14,1 0,-14 0,14 13,-13 13,-14 13,0 14,-26 0,0 13,-14-14,-13 1,14 0,-14-14,14 1,26-27</inkml:trace>
  <inkml:trace contextRef="#ctx0" brushRef="#br0" timeOffset="18592.8957">9834 4458,'0'0,"0"0,0 0,0 66,-13 27,0 13,13 13,13-27,0 1,14-40,-1-13,0-1,27-25,14-14,-1-14,-13-12,0 13,-53 13</inkml:trace>
  <inkml:trace contextRef="#ctx0" brushRef="#br0" timeOffset="19301.4961">10496 4524,'0'0,"0"0,0 0,0 53,0 13,0 1,-13-14,13-1,0 1,-14-26,14-1,0-13,0 1,-13-1,0-13,13-27,-13 1,13-27,0-26,13-14,13 1,14 12,13 1,-13 39,-1 14,-12-1,-1 14,1 13,-1 13,1 0,-14 27,0-13,-13 12,0 1,0 0,0-14,-13 1,13-1,0-13,0 0,-13 1,13-1,0-13,13 0,-13-13,13 13,1-14,12 14,0 0,-12 0,-1 14,0-1,0 13,-13 1,-13 13,0-1,-14 1,1 0,-14-1,1-12,-1-1,0-13,0-13,14 0,13 14,13-14</inkml:trace>
  <inkml:trace contextRef="#ctx0" brushRef="#br0" timeOffset="19677.3058">11978 4128,'0'0,"0"0,0 0,0 0,0 0,-53 26,14 14,-1-14,13 27,1-13,-1 13,14 0,0-14,13 14,0 13,13 0,-13-13,13 14,1-15,-14-52</inkml:trace>
  <inkml:trace contextRef="#ctx0" brushRef="#br0" timeOffset="19915.6685">11541 4802,'0'0,"0"0,0 0,40-13,13-13,13-1,0 1,-52 12,-14 14</inkml:trace>
  <inkml:trace contextRef="#ctx0" brushRef="#br0" timeOffset="20685.0476">12481 4591,'0'0,"0"0,0 0,0 0,0 0,0 0,0 0,0 0,0 0,0 0,-26-14,-14 1,14 13,-27 13,13 1,0 12,14 0,-1 1,14-1,0 14,13-27,13 14,13-27,14 0,-13-13,12-14,1 1,-13-1,12-13,-12 1,-1 12,-13 1,1 13,-1-14,-13 27,13-13,-13 13,13 0,-13 13,0 14,0-1,14 14,-1-14,13-13,1 14,-1-27,14 0,-14 0,14-13,-13-14,-1 14,-13-13,1-1,-1 14,-13 0,13-1,-13 1,0 13,13 0,-13 13,0 1,0 12,13-13,-13 1,14 12,-1-26,0 13,14-13,-1 0</inkml:trace>
  <inkml:trace contextRef="#ctx0" brushRef="#br0" timeOffset="21476.5908">12865 4366,'0'0,"0"0,0 0,0 0,0 0,0 0,0 0,0 0,0 0,0 0,-13-27,13-13,-13 14,13-14,-14 14,14-1,0-12,14 12,-14 1,0-1,13 14,0-13,0 12,0 14,1 27,-1 13,13 26,1 26,-14 1,14 0,-14-14,0-26,0 0,1-14,-14 1,13-13,-13-14,13-13,14-13,-1-1,0-25,14-1,-13-13,-1 0,-13 13,14 1,-14 12,-13 14,13 0,-13 0,0 13,0 13,14 0,-14 14,0-1,13-13,0 27,13-14,14 14,-13-13,-1-1,-13-13,1 14,-14-1,-14 14,1-14,0 14,13-40</inkml:trace>
  <inkml:trace contextRef="#ctx0" brushRef="#br0" timeOffset="22138.0738">15737 3201,'0'0,"0"0,0 0,0 0,0 0,0 0,0 0,0 0,0 0,0 0,0 0</inkml:trace>
  <inkml:trace contextRef="#ctx0" brushRef="#br0" timeOffset="22347.4324">15605 3612,'0'0,"0"0,0 0,0 0,53-14,-53 14,13-13</inkml:trace>
  <inkml:trace contextRef="#ctx0" brushRef="#br0" timeOffset="22952.5353">16531 3201,'0'0,"0"0,0 0,0 67,0 12,0 0,0 1,14-14,-14 13,0-26,13 0,-13-26,0 12,0-26,0 1,-13-14,-1-14,14-12,-13-14,0 1,0-54,-1 0,14-12,0-1,27 0,-1 13,1 14,-14 26,13 13,14 14,-13-1,-14 14,13 13,1 13,-14 14,0 13,-13-1,-13 1,0 13,-14-13,1-1,-1 1,-12 0,-1-14,14 1,26-27</inkml:trace>
  <inkml:trace contextRef="#ctx0" brushRef="#br0" timeOffset="24210.5427">17484 2725,'0'0,"0"0,0 0,0 0,0 0,0 0,0 0,0 0,0 0,0 0,0 0,0 0,0 0,0 0,0 0,0 0,0 0,0 0,-13 40,-13 26,12 0,-12 40,-1-13,14 12,0-12,0 13,13-27,13 1,0-14,14-13,-14-14,13 1,1-13,-1-1,-13-13,14 14,-14-14,-13-13</inkml:trace>
  <inkml:trace contextRef="#ctx0" brushRef="#br0" timeOffset="26521.3875">17709 3757,'0'0,"0"0,0 0,0 0,0 0,0 0,14-40,-1-13,13-26,1-27,12-13,-12 0,-1 53,-12 0,-1 13,0 13,0 14,-13 13,14-1,-14 1,13 13,13 13,-13 14,14-1,-14 14,14 0,-14-1,0 1,14 0,-14 13,13-14,-12 1,-1 0,-13-40</inkml:trace>
  <inkml:trace contextRef="#ctx0" brushRef="#br0" timeOffset="26776.1144">17577 3532,'0'0,"0"0,0 0,0 0,53-26,13-1,0 1,0-1,-13 1,14-1,-15 14,1-13,-13-14,13 14,-13-14</inkml:trace>
  <inkml:trace contextRef="#ctx0" brushRef="#br0" timeOffset="27183.4219">19139 2474,'0'0,"0"0,0 0,0 0,0 0,-40 40,0-1,14 14,-1 13,14 0,-13 27,26 0,-14-14,28-13,-14 27,13-27,0 13,14 1,-14-1,0-13,-13-13,13 0,-13-53</inkml:trace>
  <inkml:trace contextRef="#ctx0" brushRef="#br0" timeOffset="27409.0624">18649 3440,'0'0,"0"0,0 0,53-27,13-13,-13 14,13 0,-39 12,-27 14,13-13</inkml:trace>
  <inkml:trace contextRef="#ctx0" brushRef="#br0" timeOffset="28167.9458">19655 3268,'0'0,"0"0,0 0,0 0,0 0,0 0,0 0,0 0,0 0,-40-14,0 14,1 0,-1 0,0 14,1 12,-1 1,27-1,-1 0,1 1,26-1,1 1,-1-14,27-13,-14 0,14-26,0 12,-1-12,-12-14,12 1,-12 12,-14-13,0 27,1-13,-1 12,0 1,-13 13,13 0,-13 0,0 13,0 1,0 12,14-13,-14 1,13-1,13 0,-13 0,14-13,-1 0,1-13,-1 0,1-14,-14 14,0 0,1 0,-1-1,-13 1,13 13,-13-13,0 13,0 13,0 0,0 1,13-1,1 0,-1 14,13-14,-13-13,14 13</inkml:trace>
  <inkml:trace contextRef="#ctx0" brushRef="#br0" timeOffset="28483.8051">19959 2884,'0'0,"0"0,0 0,0 0,0 0,0 0,0 0,0 0,0 0,0 0,0 0,27-26,-1-1,-12 1,-1 12,-13-12,0 26,0 0,0 0</inkml:trace>
  <inkml:trace contextRef="#ctx0" brushRef="#br0" timeOffset="29057.4037">20237 2355,'0'0,"0"0,0 0,0 0,14 66,12 27,-13 12,0 1,-13 13,14-13,-14-13,0-14,0-13,13-26,-13 13,13-27,-13 1,27-14,-14 0,0-13,14-13,-1-13,1-1,-1-13,0-13,-12 14,-1-1,0 14,0-1,-13 14,0 0,0-1,0 1,0 13,0 0,0 13,0 1,14-1,12 13,1 1,-1-1,1 14,-1-14,0 14,1 0,-14 0,-13-14,-13 14,13-14,0-26</inkml:trace>
  <inkml:trace contextRef="#ctx0" brushRef="#br0" timeOffset="29412.9207">21031 2143,'0'0,"0"0,0 0,0 0,0 66,0 40,14 13,-14 40,0 0,-14 13,14-14,0-12,0-1,14-12,-1-41,0-12,-13-27,27-14,-14-25,0-1,0-26,14 13,-27 13</inkml:trace>
  <inkml:trace contextRef="#ctx0" brushRef="#br0" timeOffset="30188.1775">21389 2805,'0'0,"0"0,0 0,0 0,-13 66,13 0,0 0,0 0,-14-13,14 0,0-13,0-14,0-13,-13 14,13-27,0 0,0 0,0-27,-13 1,26-14,-13-13,13 0,-13 14,14-1,12 0,-13 14,0-1,1 14,12-13,-13 13,14-1,-14 14,0 14,14-1,-27 13,0 1,0-1,0 14,-13-27,13 13,-14-12,14-1,-13 0,26 0,-13-13,27 0,-1 0,1 14,12-14,-12 13,-1-13,-12 13,-1 0,0 1,0 25,-13-12,0 12,-13-12,-13 13,-14-14,0 0,1-12,-1-1,0-13,0-13,14-1,-1 1,14-13,-13-1,26 27</inkml:trace>
  <inkml:trace contextRef="#ctx0" brushRef="#br0" timeOffset="30594.0866">22302 2196,'0'0,"0"0,0 0,0 0,-40 27,-13 25,0 28,14-1,-1 14,14-1,12 1,1 0,13-14,13 14,1-1,12-12,-13-1,14-26,-14 0,0 0,-13-14,13 1,-13-27</inkml:trace>
  <inkml:trace contextRef="#ctx0" brushRef="#br0" timeOffset="31550.2191">21826 3175,'0'0,"0"0,0 0,0 0,52-26,1-1,0 1,0-1,-13 14,13 0,0-1,0 1,-13 0,13 13,-14 0,1 0,0 0,-1-13,-25 13,12 0,-13-13,1 13,-1-14,-13 1,0 13,0-13,-13 0,-1 13,-12-14,13 14,-27 14,13-1,1 0,-1 14,1 12,13-12,13-1,0 14,0-14,26 1,1-14,12 0,1-13,-13-13,12 0,-12 0,-1-14,-13 1,1 12,-1-12,0 13,0-1,-13 1,14 13,-14-13,0 13,0 0,0 13,0 0,13 14,-13-14,13 14,0-14,14 0,13 0,-14-13,0 0,1-13,-1 0,1 0,-14-1,0 1,1 13,-14-13,13 0,-13 13,0 0,0-14,0 14,13 0,-13 0,0 14,0-14,13 0,-13 13,14 0,12 0,-13-13,14 0,-14 14,-13-14</inkml:trace>
  <inkml:trace contextRef="#ctx0" brushRef="#br0" timeOffset="31815.0477">23004 2818,'0'0,"0"0,0 0,0 0,0 0,0 0,0 0,0 0,0 0,0 0,0 0,0 0,0 0,0 0,0 0,0 0,0 0,0 0,0 0</inkml:trace>
  <inkml:trace contextRef="#ctx0" brushRef="#br0" timeOffset="32488.9705">23123 2183,'0'0,"0"0,0 0,0 0,13 66,0 40,-13 13,13 0,-13 13,14-13,-14-13,0-13,13-40,-13 0,0-14,0 1,13-14,-13-12,13-1,1-13,12 0,-13-13,14-27,-1 0,1 1,-1-14,1 13,-14 13,0 1,0 0,-13-1,14 14,-14 0,0 13,-14-14,14 28,0-14,-13 13,13 0,0 0,0 1,13 12,1 0,-1 1,0 13,0-14,0 14,-13-27,14 13,-14 1,0-14,0 0,-14 1,1-1,0-26,0 13,-14-27,1 14,26 13</inkml:trace>
  <inkml:trace contextRef="#ctx0" brushRef="#br0" timeOffset="32799.528">23745 2236,'0'0,"0"0,0 0,39 53,-12 13,13 26,-14 27,1 27,-1-14,-13 14,0-27,-13-13,-13 0,0-14,-27-12,-13-14,-26-27,13-12,0-14,66 0</inkml:trace>
  <inkml:trace contextRef="#ctx0" brushRef="#br0" timeOffset="173610.9573">1853 6204,'0'0,"0"0,0 0,0 0,0 0,-53 14,0 12,13 1,-13 12,1 1,-1 0,13 13,13-14,1 14,-1-13,27 0,0-1,14-12,12-1,14-13,0 1,13-14,-1-14,28-12,-27 0,0-14,-40 40</inkml:trace>
  <inkml:trace contextRef="#ctx0" brushRef="#br0" timeOffset="173891.7726">2118 6019,'0'0,"0"0,0 0,0 0,0 0,0 0,0 0,26 40,14 26,0 13,-1 27,-12 0,-40 13,-14-13,-13-13,-39-14,13 0,0-26,66-39</inkml:trace>
  <inkml:trace contextRef="#ctx0" brushRef="#br0" timeOffset="174143.658">1059 6496,'0'0,"0"0,0 0,0 79,0 27,26 0,-26-67,14-26,-14 14</inkml:trace>
  <inkml:trace contextRef="#ctx0" brushRef="#br0" timeOffset="175049.3489">3243 6244,'0'0,"0"0,0 0,0 0,0 0,13 66,0 14,14 26,-14-1,0-12,-13 13,13-14,-13-25,0-15,0 1,0-13,-13-13,13-1,-13-13,0-13,-1-13,-12-27,13 1,-1-28,-12 15,26-15,-13 1,13 0,-13 0,13 13,13-13,0 13,0 0,14-13,-1 13,14 13,0 14,-1-1,1 14,0 13,-1 27,-12-1,-14 14,0 13,-13 13,-13 13,-13-13,-14-13,13-13,1 0,-14-14,27-13,-13-13,12 0,14 0</inkml:trace>
  <inkml:trace contextRef="#ctx0" brushRef="#br0" timeOffset="175360.5483">4024 5940,'0'0,"0"0,0 0,0 0,0 0,-14 53,1 13,0 40,0 26,-1-13,1 13,13-12,0-28,0 1,13-40,1-14,-1-12,13-14,14-13,-13 0,-27 13</inkml:trace>
  <inkml:trace contextRef="#ctx0" brushRef="#br0" timeOffset="175786.4559">4447 6998,'0'0,"0"0,0 0,0 0,0 0,0 0,0 0,0 0,13-66,14-13,-1-40,14-53,0 13,13 13,-14 27,1 27,-13 39,-1 13,1 14,-1 26,14 13,-14 27,14 13,-14 13,14 13,-27 14,14-14,-14 0,0-26,-13 0,0-13,0 0,-13-14,0 14,13-40</inkml:trace>
  <inkml:trace contextRef="#ctx0" brushRef="#br0" timeOffset="175974.7368">4447 6615,'0'0,"0"0,0 0,0 0,66-27,1 1,-28 12,-26 1,14 13</inkml:trace>
  <inkml:trace contextRef="#ctx0" brushRef="#br0" timeOffset="176499.3403">6035 6006,'0'0,"0"0,0 0,0 0,0 0,0 0,-26-13,-14 13,1 0,-1 0,0 13,14 14,-1 12,14 1,0 13,13 26,13 1,0 12,0 1,14-1,-1-25,-12-1,-14-13,13-1,-26-12,-1 0,14 0,0-40</inkml:trace>
  <inkml:trace contextRef="#ctx0" brushRef="#br0" timeOffset="177512.4663">5321 6892,'0'0,"0"0,0 0,0 0,39-13,28-27,-14 14,39-27,1 13,-1-12,-12-1,-14 26,-13 1,-13-1,13 14,-14 13,1 0,0 26,0-12,-14 12,14 1,-27-14,13 0,-12-13,-1 13,0-13,0 0,-13 0,14 0,-14 0,0-13,-14 0,14 0,-13-14,0 27,0-13,-1 13,1 13,-13 14,-1-1,1 14,-1-1,14 1,0 0,0-14,13 14,13-27,0 0,0-13,14-13,-1 0,1-27,-1 1,1-14,-1 0,-13 0,1 13,-1 0,0 27,-13-13,0 13,13 26,-13 13,14 1,-1 12,0-12,0 13,0-14,14 0,-14-12,27-1,-14-13,1-13,-1-1,1-12,-14 0,0-1,0 1,1-1,-14 14,0 0,13 13,-13-14,0 28,0-1,13 0,0 0,1 1,12 12,1-26,-1 13,1-26,12 0,-12-27,-14 27,-13 0</inkml:trace>
  <inkml:trace contextRef="#ctx0" brushRef="#br0" timeOffset="178327.2697">6803 6284,'0'0,"0"0,0 0,0 0,0 0,0 0,0 0,0 0,0 0,0 0,0 0,13-27,1 14,-14-13,0 12,0 14,0 0,0 0,0 0,0-26,0 0,13-14,0 0,14-13,-14 0,13 0,-13 27,14 0,-1-1,1 14,-1 26,1 14,13 39,-14 13,0 14,1-1,-1 14,-12 0,-14-13,13-41,-13 1,0-13,0-13,0-14,13 0,-13-26,13-14,1-39,12 0,-13-13,14 12,-1 1,-13 27,1-1,-14 13,13 14,-13 0,0 13,-13 13,13 0,0 14,0-1,0 1,13-1,0 1,14-1,-1-13,-13 14,1-14,12 14,-13-1,1 14,-1-1,-13-39</inkml:trace>
  <inkml:trace contextRef="#ctx0" brushRef="#br0" timeOffset="178933.7309">8233 6165,'0'0,"0"0,0 0,0 0,0 0,0 39,0 1,0 0,0-14,0 1,0-1,0 1,0-14,0 0,0-13,0 0,-14-13,14-14,0 1,14 0,-14-1,0 1,13-1,0 14,0-14,1 14,-1 0,26 0,-12 0,26 13,-13 0,-1 0,-12 13,12 0,-25 0,12 14,-13-1,-13-26,0 13,0-13,0 0</inkml:trace>
  <inkml:trace contextRef="#ctx0" brushRef="#br0" timeOffset="180033.4573">9371 6006,'0'0,"0"0,0 0,0 0,0 0,0 0,0 0,0 0,0 0,0 0,0 0,13 40,-13 13,13 26,1-13,-14-13,13-13,-13-14,0 1,0-1,0-13,0 1,0-14,-13-27,-1 1,1-1,0-12,13-14,0 13,0 0,0 1,13 12,0 1,1 12,-1-12,0 26,13-13,-12 13,-1 13,0 0,0 14,-13 12,0-12,0-14,-13 13,13-12,0-14,0 13,13-13,1 0,-1 13,0-13,14 0,-1 13,1-13,-14 14,13 12,-13-13,1 14,-14-1,-14 14,-12 0,0-14,-1 14,1-27,-1 13,1-26,12 0,1-13,0-13,13 13,0 13</inkml:trace>
  <inkml:trace contextRef="#ctx0" brushRef="#br0" timeOffset="180419.0134">10390 5874,'0'0,"0"0,0 0,0 0,0 0,0 0,0 0,0 0,0 0,-40-13,1-1,-1 28,0-1,14 0,-1 27,14-14,13 27,0-13,0 13,13 0,0-1,1 15,-1-1,0 0,-13 0,0 0,-13-13,0 0,13-40</inkml:trace>
  <inkml:trace contextRef="#ctx0" brushRef="#br0" timeOffset="180660.1883">9887 6601,'0'0,"0"0,0 0,0 0,0 0,0 0,0 0,0 0,0 0,0 0,53-39,40-14,-1-13,-39 26,13-13,-13 13,13 14,-13-14,0 14,-13-1,-27 27</inkml:trace>
  <inkml:trace contextRef="#ctx0" brushRef="#br0" timeOffset="181447.9476">10827 6231,'0'0,"0"0,0 0,0 0,0 0,0 0,0 0,0 0,0 0,0 0,0 0,-27-13,1 13,-1 13,-12 13,25 1,1 13,0-14,13 14,0-14,0 1,13-14,14 0,-14-13,0-26,14-1,-1 1,-13-14,14-13,-14 13,0 1,-13 12,13 1,-13-1,14 14,-14 13,0 0,0 27,0-1,13 14,0-14,0 14,1-14,12 1,14-14,-14-13,14-13,-14 0,1-14,-14-13,14 14,-14-14,0 1,0 25,-13 1,14 0,-14 0,0 13,0 26,0-13,-14 1,14 12,0-13,14 14,-14-14,13 0,13-13,1 0,-1-13,1 0,12-14</inkml:trace>
  <inkml:trace contextRef="#ctx0" brushRef="#br0" timeOffset="182264.075">11211 5821,'0'0,"0"0,0 0,0 0,0 0,0 0,0 0,0 0,0 0,0 0,0 0,13-40,0 14,0-1,-13 14,0-13,0 12,0 1,0 0,0 0,0-14,0 1,14-14,-1-13,0 13,0 14,0 0,1-1,12 14,-13 26,14 14,13 39,-14 26,1 14,-1 13,-13 13,14-12,-27-28,13-13,-13-26,0-13,0-13,13-1,-13-13,0-26,0-13,13-1,-13-26,27-26,-14-1,0 28,1-1,-14 0,13 26,-13 1,0-1,0 14,0 0,-13 26,13 0,0 14,0-1,13 1,13 12,14-12,0 13,-1-1,1 14,0-13,-14-1,1 14,-14-13,0 0,-13-27</inkml:trace>
  <inkml:trace contextRef="#ctx0" brushRef="#br0" timeOffset="182553.7588">11793 5450,'0'0,"0"0,0 0,0 0,0 0,0 0,0 0,26 27,1 26,13 39,-1 14,1 13,-14-13,-12 0,-1 0,-26 13,-14-13,1-14,26-78</inkml:trace>
  <inkml:trace contextRef="#ctx0" brushRef="#br0" timeOffset="183468.1626">2581 5331,'0'0,"0"0,0 0,0 0,0 0,0 0,0 0,13 53,14 0,-14 13,0 0,0-13,-13 0,14-13,-14 0,0-14,0-13,-14 1,14-1</inkml:trace>
  <inkml:trace contextRef="#ctx0" brushRef="#br0" timeOffset="183751.1407">2290 5490,'0'0,"0"0,0 0,0 0,0 0,0 0,0 0,39-26,1-27,26 0,1 0,-1 0,-13 13,0 1,-14-1,-12 27,-14-14,13 14</inkml:trace>
  <inkml:trace contextRef="#ctx0" brushRef="#br0" timeOffset="184037.0978">2554 6059,'0'0,"0"0,0 0,0 0,0 0,0 0,0 0,27-26,13-14,-1-13,14 0,13 0,-52 40,-1 0,-13-1</inkml:trace>
  <inkml:trace contextRef="#ctx0" brushRef="#br0" timeOffset="184461.3989">3203 4829,'0'0,"0"0,0 0,0 0,0 0,-26 53,-1-14,14 14,13 0,13 13,-13 0,13 1,14-1,-14-13,13 13,-12-13,-1 0,13-1,-12-12,-14 13,13-26,-13-1,13 0,-13-26</inkml:trace>
  <inkml:trace contextRef="#ctx0" brushRef="#br0" timeOffset="184672.0138">3084 5636,'0'0,"0"0,0 0,0 0,66-14,-26 1,-14 0,-13 0,1-1</inkml:trace>
  <inkml:trace contextRef="#ctx0" brushRef="#br0" timeOffset="186360.7635">8180 6839,'0'0,"0"0,0 0,0 0,0 0,0 0,0-39,0 12,0-12,0-1,0-13,0 27,0-14,0 0,0 14,0-1,0 1,13-1,-13 1,0 13,13-1,-13-12,13 13,1-14,-1 14,0 0,0 0,-13-1,14 1,-1 0,0 13,0-13,0-1,14 14,-14-13,0 13,14-13,-14 13,14 0,-14 0,0 0,0 0,1 13,-1 0,0 14,13-1,-12 1,12 13,1-1,-1-12,-13 12,14 1,-14-13,14 12,-14-12,0 12,0 1,-13-13,13 12,-13-12,0-14,14 13,-14-12,0-1,0-13,0 13,13-13,-13 0</inkml:trace>
  <inkml:trace contextRef="#ctx0" brushRef="#br0" timeOffset="187240.4793">12428 5993,'0'0,"0"0,0 0,0 0,0 0,0 0,40-13,13-1,-13 1,13 0,-40 13,-13-13,0 13,13 0</inkml:trace>
  <inkml:trace contextRef="#ctx0" brushRef="#br0" timeOffset="187557.0263">12309 6496,'0'0,"0"0,0 0,0 0,0 0,0 0,0 0,0 0,53-27,-13-13,26 14,-13-14,13 14,-13-1,13 1,-26-1,13 1,-13 13</inkml:trace>
  <inkml:trace contextRef="#ctx0" brushRef="#br0" timeOffset="188323.3853">13077 5622,'0'0,"0"0,0 0,0 0,0 0,0 0,0 0,13 53,14 13,-1 27,14 13,-14 0,14 0,-27-14,14 1,-14-1,-13-39,13 0,-13-13,0 0,0-27,0 0,0-39,-13-1,13-13,-13-26,-1 0,1-13,0-14,13 40,-13 0,-1 14,1-1,0 14,13-1,13-13,-13 14,13-14,14 14,-1-1,-12 14,12 13,-13-13,1 13,-1 13,13 0,-26 14,13 12,-13 1,-13 0,0 13,0-27,-14 14,1-14,-1-12,14-1,0-13</inkml:trace>
  <inkml:trace contextRef="#ctx0" brushRef="#br0" timeOffset="188646.9889">13752 5450,'0'0,"0"0,0 0,0 0,-13 67,-14 52,1 0,12 0,-12 0,26-27,0 1,0-40,13 0,0-13,1-1,25-26,14 1,0-28,0 14,-53 14</inkml:trace>
  <inkml:trace contextRef="#ctx0" brushRef="#br0" timeOffset="189183.3189">14109 6443,'0'0,"0"0,0 0,0 0,0 0,0 0,0 0,0 0,0-40,13 0,1-26,12 0,-13 13,1-13,-1 26,0-13,0 27,-13-14,14 14,-1-1,0 1,0-1,-13 14,13-13,1 12,-14 14,0-13,0 13,13 0,-13 0,26 13,-12 14,12-1,1 14,-1 0,1-1,-1 1,-13 0,0-14,1 1,-1-1,0-13,0 1</inkml:trace>
  <inkml:trace contextRef="#ctx0" brushRef="#br0" timeOffset="189400.3461">14122 6138,'0'0,"0"0,0 0,0 0,0 0,53 0,-39 0,65-13,-66 13,0-13</inkml:trace>
  <inkml:trace contextRef="#ctx0" brushRef="#br0" timeOffset="189810.8233">15036 5318,'0'0,"0"0,0 0,0 0,0 0,0 0,-27 40,14 13,0 13,-1 0,14 27,14-14,-14 0,13-12,0-15,-13 1,13 0,1-13,-1 13,-13-13,13-14,0 14,-13-40</inkml:trace>
  <inkml:trace contextRef="#ctx0" brushRef="#br0" timeOffset="190051.8529">14797 6046,'0'0,"0"0,0 0,0 0,0 0,27-13,26-1,-13-12,-27 26,0-13,-13 13</inkml:trace>
  <inkml:trace contextRef="#ctx0" brushRef="#br0" timeOffset="190875.1513">15711 5794,'0'0,"0"0,0 0,0 0,0 0,0 0,0 0,0 0,-27-13,-12-13,-1 12,13 1,-12 13,-1-13,0 26,1 0,12 14,1 13,-1-1,27 14,13 0,-13 0,27-13,-14-1,14-25,-1-1,27-13,-13-13,-1-1,1-25,0-1,-1 0,1-13,-27 1,14 12,-14 0,-13 14,13-1,-13 14,0 0,0 13,0 0,14 13,-14 13,0 14,13-13,0 12,-13-12,0-14,13 13,-13-12,14-14,-14 0,13 0,0-14,-13 14,13-13,0 0,-13 0,14 0,-14 13,0-14,0 14,0 0,0 0,13 0,-13 14,0-1,13 0,0 0,14 0,-1-13,14 0,-13-13,-1 13,-26 0</inkml:trace>
  <inkml:trace contextRef="#ctx0" brushRef="#br0" timeOffset="191188.3959">15896 5662,'0'0,"0"0,0 0,0 0,0 0,0 0,0 0,0 0,0 0,0 0,13-40,0 1,1 12,-14-12,0 12,0 14,0 0,-14-1,14 14,0 0</inkml:trace>
  <inkml:trace contextRef="#ctx0" brushRef="#br0" timeOffset="191728.8138">16174 5120,'0'0,"0"0,0 0,0 0,26 92,1 14,-14 13,0-13,1 0,-1-14,-13-25,0-14,13-14,-13-12,0-14,0 13,13-26,1 0,-1-13,13-13,1-14,-14 0,13-13,-12 14,-1 12,0 1,0 13,-13-1,0 1,0 13,0-13,0 26,0 0,0 1,14 12,-1 0,13 1,1-14,-14 14,13-14,-12 13,-1 1,0-14,-13 27,0-14,0 14,0-40</inkml:trace>
  <inkml:trace contextRef="#ctx0" brushRef="#br0" timeOffset="192035.3419">16386 5093,'0'0,"0"0,0 0,0 0,39 27,14 12,0 14,0 27,0 12,-13 1,0-14,-14 14,-13-14,1 14,-14-1,-14 1,1-14,13-12,0-54</inkml:trace>
  <inkml:trace contextRef="#ctx0" brushRef="#br0" timeOffset="218062.3979">17140 5067,'0'0,"0"0,0 0,0 0,0 0,0 0,13 53,-13 39,14 27,-1-13,0-13,-13-27,13 0,-13-13,0 0,0-27,0 1,0-14,0 0,0-13,14 0</inkml:trace>
  <inkml:trace contextRef="#ctx0" brushRef="#br0" timeOffset="218522.335">16968 5239,'0'0,"0"0,0 0,0 0,0 0,0 0,0 0,0 0,0 0,53-13,13-1,0 14,1 0,-15 0,-12 0,-13 0,-1 0,1 14,-27 12,0 14,-14-1,-25 41,-14-14,0 13,0-26,-13 0,13-26,13-14,0-13,27-13,13-27,13 0,1 0,-14 40</inkml:trace>
  <inkml:trace contextRef="#ctx0" brushRef="#br0" timeOffset="218893.7813">17749 4895,'0'0,"0"0,0 0,0 0,-26 79,-14 14,27 26,-14 0,27-13,0 0,13-1,14-25,13-1,-14-26,14-13,-1-14,-12-13,13-13,-14 0,-26 14</inkml:trace>
  <inkml:trace contextRef="#ctx0" brushRef="#br0" timeOffset="219731.1992">18133 5226,'0'0,"0"0,0 0,0 0,0 0,0 39,13 1,-13 13,0 0,0 0,13-27,-13 1,0-14,0 0,14 0,-14 0,0-13,0 0,-14-26,14-14,0-13,-13 14,13 12,0 1,0-1,0 14,0 0,0 0,0-1,13 14,-13-13,0 13,14-13,-1 13,-13 0,13 0,-13 0,13 0,-13 0,0 13,0 14,0-14,-13 13,0-12,13 12,0-13,0-13,0 14,13-14,0 0,14 0,-14-14,13 14,1 0,-1 0,-12 0,12 14,-13-14,14 13,-27 0,13 0,-13 0,0 14,0-1,-13 14,-14-14,1 1,13-1,-14-12,14-1,0-13,13 13</inkml:trace>
  <inkml:trace contextRef="#ctx0" brushRef="#br0" timeOffset="220250.6045">18795 4961,'0'0,"0"0,0 0,0 0,0 53,0 13,0 0,0 0,0 0,13-13,0 14,-13-15,13 1,1 0,-1-13,13 0,-26-14,27 14,-14-1,-13 1,0-40</inkml:trace>
  <inkml:trace contextRef="#ctx0" brushRef="#br0" timeOffset="220522.7358">18609 5768,'0'0,"0"0,0 0,0 0,0 0,0 0,40-13,0-14,13-12,26-28,27 1,-13-13,-14 13,0 0,-12 13,-54 53</inkml:trace>
  <inkml:trace contextRef="#ctx0" brushRef="#br0" timeOffset="221401.1248">19615 5305,'0'0,"0"0,0 0,0 0,0 0,0 0,0 0,0 0,0 0,0 0,-26 0,-1 0,1 0,-14 13,27 0,-14 1,14 12,0 1,0-1,13 0,13 1,0 13,14-27,-1 13,1-26,12 13,-12-26,12 0,1 0,-13-14,-1 1,-13 13,1-14,-1 14,-13 0,13-14,-13 14,0 13,0-13,0 13,0-13,0 13,0 0,13 0,-13 0,0 0,0 13,13 0,1 0,12 14,14-14,-14 13,14-12,-13-14,-14 0,27-14,-27 1,13 0,-13-13,1 12,-1-12,0 13,-13-1,0 1,13 0,-13 13,0 0,0 0,0 0,0 0,0 13,0 0,0 1,14-1,-1 0,0-13,-13 13,40-13,-40 0,13 0</inkml:trace>
  <inkml:trace contextRef="#ctx0" brushRef="#br0" timeOffset="221647.5176">19906 5014,'0'0,"0"0,0 0,0 0,0 0,0 0,0 0,0 0,0 0</inkml:trace>
  <inkml:trace contextRef="#ctx0" brushRef="#br0" timeOffset="221747.6054">19880 4670,'0'0,"0"0,0 0,0 0,0 0,0 0</inkml:trace>
  <inkml:trace contextRef="#ctx0" brushRef="#br0" timeOffset="222373.9013">20436 4551,'0'0,"0"0,0 0,0 0,13 66,-13 13,13 14,1 13,-14 0,13-14,-13-26,0-13,13 0,-13-13,0-14,0-12,0-1,13 0,-13-13,27-13,-1-14,1 1,-1-14,14 1,-14-14,1 13,-14 0,0 14,0-1,1 14,-14 0,0 0,13-1,-13 14,-13 0,13 14,0-14,-14 13,28 13,-14-12,13-1,0 0,0 13,1-12,12 12,-13-13,1 14,-1 13,0 12,-13 1,0 0,0-13,0-40</inkml:trace>
  <inkml:trace contextRef="#ctx0" brushRef="#br0" timeOffset="222703.48">21045 4432,'0'0,"0"0,0 0,0 0,0 0,39 66,1 40,13 26,-13-13,-1 13,-12-26,-14 13,-13-13,-26-13,-1-1,1-12,26-67</inkml:trace>
  <inkml:trace contextRef="#ctx0" brushRef="#br0" timeOffset="224823.3239">2660 7990,'0'0,"0"0,0 0,0 0,0 53,14-13,-14 13,0 0,13 0,-13-40,0 0,0-13,0 0</inkml:trace>
  <inkml:trace contextRef="#ctx0" brushRef="#br0" timeOffset="225571.2345">2938 7594,'0'0,"0"0,0 0,0 0,0 0,14 66,-1 13,0-13,0 14,-13-1,13 0,-13-13,0-13,0-26,0-1,0 1,0-14,0 0,0 0,0-13,14-13,-14 0,13-27,13 14,-12-1,-1 14,0-13,0 12,-13 14,14-13,-14 13,13 13,-13-13,13 27,0-14,1 14,-1-1,13-13,-13 1,27-1,-13 0,12-13,1-13,-13 0,-1-14,0 14,1-14,-14-12,-13 12,0 14,0-13,-13 26,13-14,-13 14,13 0,-14 14,14 12,0 0,0 1,14-1,-1 14,0-13,14-1,-1-13,1 0,12-13,-12 0</inkml:trace>
  <inkml:trace contextRef="#ctx0" brushRef="#br0" timeOffset="226082.9242">3732 7911,'0'0,"0"0,0 0,0 0,0 0,0 0,0 0,0 0,14 13,12 27,1-14,-14 1,-13-1,13-12,-13-1,13 0,-13-13,0 13,0-13,0-13,14 0,-1-40,13-13,1 0,12 13,1 0,0 13,0 27,-1 0,14 39,-13 14,13 13,-27 13,1 0,-1 0,-12-13,-1 0,-13-13,13-14,-13 1,-13-27,0-14,-1 14,14 0</inkml:trace>
  <inkml:trace contextRef="#ctx0" brushRef="#br0" timeOffset="226438.2023">2594 8004,'0'0,"0"0,0 0,0 0,0 0,0 0,53-27,27-12,25-28,15 1,12 0,-26 0,-14 26,-25 1,-14 25,-14-12,-12 13,12-1,-12 14,-27-13</inkml:trace>
  <inkml:trace contextRef="#ctx0" brushRef="#br0" timeOffset="228945.6418">5506 7554,'0'0,"0"0,0 0,0 0,0 0,0 0,0 0,0 0,0 0,0 26,0 14,0 13,0 13,13-13,-13 0,0-13,0-14,13 1,-13-14,0 0,0-13,0 0</inkml:trace>
  <inkml:trace contextRef="#ctx0" brushRef="#br0" timeOffset="230159.9482">5691 7316,'0'0,"0"0,0 0,0 0,0 0,14 66,-1 0,-13 13,13 1,0-14,-13 0,0 0,13-26,-13-14,0 1,14-1,-14-12,0-14,13 13,-13-26,13-1,14-25,-14-1,13 13,-12-12,-1 26,0-14,0 14,1 0,-1 13,0 13,0 0,1 14,12-1,-13 0,0-12,1 12,-1-13,13 1,-12-14,12 0,1 0,-1 0,1-14,-14 1,0-13,0-1,0 1,-13-1,0 1,0-1,0 14,-13 0,13 13,-13 13,0 0,0 14,-1-1,14 1,0-1,14 1,12-1,0-13,1 1,13-14,-1 0,-12-27,13 1,-1-14,-12 14,-1-14,-13 13,1 14,-1-13,0 12,0 14,-13-13,0 13,14 13,-14 1,0-1,0 13,13-12,-13 12,13-13,14 1,-14-14,13 13,-13-26,14-1,-1 1,1-13,-14-14,14 13,-14-12,-13-1,13 14,-13-1,13 14,-13 0,0 13,14 13,-14 53,13 0,-13 27,13-14,-13 14,13-1,-13-12,0-1,0-26,0 0,0-13,0-27,0 0,0 0,0-13</inkml:trace>
  <inkml:trace contextRef="#ctx0" brushRef="#br0" timeOffset="230501.9383">5480 7567,'0'0,"0"0,0 0,0 0,0 0,0 0,52-26,28-14,39 0,0-26,-13 13,-13 14,-27 12,-13 1,-13 12,-14 14,14 0,-14 14,1-1,-14-13</inkml:trace>
  <inkml:trace contextRef="#ctx0" brushRef="#br0" timeOffset="230881.9411">7915 7355,'0'0,"0"0,0 0,0 0,0 67,-13-1,-1 0,14 0,0-13,-13 0,13-27,0 1,-13-1,13-13,-13-26,13-13,-14-14</inkml:trace>
  <inkml:trace contextRef="#ctx0" brushRef="#br0" timeOffset="231135.9009">7425 7369,'0'0,"0"0,0 0,0 0,0 0,0 0,0 0,27-14,12 1,14 0,0 0,-13 0,0-1,-14 1,1 0,-14 13,-13 0,0 0</inkml:trace>
  <inkml:trace contextRef="#ctx0" brushRef="#br0" timeOffset="231390.8464">7637 7951,'0'0,"0"0,0 0,0 0,0 0,0 0,0 0,26-13,27-14,0-13,-26 27,-14 13,-13-13,93-40,-14-13</inkml:trace>
  <inkml:trace contextRef="#ctx0" brushRef="#br0" timeOffset="231869.3523">8272 7408,'0'0,"0"0,0 0,0 0,0 0,0 0,0 40,14 13,-1 0,0 0,0-14,-13-12,13-1,-13 1,0-14,14 0,-14 1,0-14,0 13,0-26,13-14,0-26,14-13,12-13,1 26,-13 0,12 13,-12 0,-14 14,13 26,1 0,-1 26,1 1,-1 13,1 12,-1 1,-13 0,1 0,12-13,-13 0,-13-14,14-13,-1-13,-13 0</inkml:trace>
  <inkml:trace contextRef="#ctx0" brushRef="#br0" timeOffset="233506.0276">9133 7011,'0'0,"0"0,0 0,0 0,13 67,27 38,-14 15,0-15,1-25,-14-14,0-13,1-27,-1 1,-13-1,13-13,-13 1,0-14,0-14,0-12,-13-14,0 1,-14-1,14 13,-14-12,14 25,0 1,-13 13,-1 0,1 13,-1 14,-13 13,14-1,-1-12,1 12,13-25,0 12,13-13,13 14,0-14,0 0,14 1,12-14,14-14,0-12,-13-1,13 1,-13-14,-1 14,-12 13,-14-14,0 14,1 0,-1 13,-13-14,13 14,-13 0,0 14,0-14,0 13,0-13,0 0,13 13,-13-13,0 0,13 0,1-13,-14 13,13-13,0-1,0 1,-13-13,0-1,0 14,-13-13,13-1,-13 14,-14 0,14-1,-13 14,-1 14,14-1,0 13,0 14,26 0,0-1,0 14,14 0,12 0,14 0,14-13,-14-27,-1 0,-12 0,0-26,0-13,-1-1,-12-12,-14-1,0-13,0 0,1 13,-14-13,0 14,0-1,0 27,0-14,0 14,0 0,0 13,0 0,0 26,13 14,0 39,0 14,1 0,-1-1,0-39,-13 13,13-26,-13 0,0-14,0 1,-13-14,13-13,-13-13,0-14,-1-12,1-1,13-40,-13 1,13 13,13 13,-13 0,0 13,0 14,13-1,-13 1,14 13,-14 0,13-1,-13 1,0 13,13 0,-13 0,13 0,1 13,-1 14,-13-14,0 13,0 14,-13-13,-1 12,-12-12,13-14,-14 0,14-13,0 13,13-13</inkml:trace>
  <inkml:trace contextRef="#ctx0" brushRef="#br0" timeOffset="234413.8361">10324 7461,'0'0,"0"0,0 0,0 0,0 0,0 0,0 0,0 0,0 0,0 0,0-39,13-1,-13 0,0 14,0-1,13 1,-13 13,0-1,-13 14,0 27,0-1,-14 14,14 13,0-13,-1 12,1-12,13-13,13 12,-13-12,14-14,-1 0,13 0,-12-26,25-13,-12-1,-1-12,14-1,-14 0,1 1,-14-1,0 13,1 14,-1 0,-13 0,13 0,-13 13,13 0,-13 26,0 14,0-1,14 14,-14 13,13-26,-13 0,0-14,0 1,0-14,13 0,-13-13,0 0,0-13,13-27,0 1,1-14,-1 0,0 13,0 0,1 14,-1-1,-13 14,13-13,-13 26,13-13,1 26,-1-13,0 13,0 13,14 1,-14-1,13 14,1 0,-1-14,14 1,-13-1,-27-26</inkml:trace>
  <inkml:trace contextRef="#ctx0" brushRef="#br0" timeOffset="235075.0491">11316 6720,'0'0,"0"0,0 0,0 0,0 0,0 67,27 52,-14 13,0-13,1-26,-14-14,0-26,13 0,-13-14,0-25,0 12,0-13,0 1,0-1,0 0,0-13,13-13,-26-14,13 1,0-1,0 1,0 0,-13-1,-1 1,1-1,0 14,-14 0,1 0,-14 13,1 0,-1 13,0 0,0-13,14 13,13 0,-14 1,27-1,0 13,14 1,12-1,0-13,1 14,-1-27,14 13,13-26,0 0,-13-1,13 1,-14-13,-12 13,-27 13</inkml:trace>
  <inkml:trace contextRef="#ctx0" brushRef="#br0" timeOffset="236019.3369">11608 7395,'0'0,"0"0,0 0,0 0,0 0,0 0,0 0,0 0,0 0,0 0,26-53,-13 14,1 12,-1-13,-13 14,13-1,-13 14,-13 0,13 13,-13 13,-1 14,1 12,-13 1,12 0,1-1,0 1,13-13,0 12,0-12,0-1,13-13,14 1,-1-14,14 0,0-14,-1 1,1-13,0 12,-14-12,1 13,-14 0,0-1,0 1,1 0,-14 0,13 13,-13 0,0-14,0 28,13-14,-13 26,13-13,-13 14,13-14,-13 0,14 0,-1 1,0-14,0 13,1-26,12-1,1 1,-1-13,1-14,-1 14,-13-1,0 14,1-13,-1 12,-13 14,13-13,-13 13,0 0,13 27,1-1,-1 14,0-1,14-12,-1-1,-13-13,14-13,-1 0,14-26,0 0,-1-27,14-27,-13-26,0-13,-14 0,1 27,-27 78</inkml:trace>
  <inkml:trace contextRef="#ctx0" brushRef="#br0" timeOffset="236248.8409">12547 6482,'0'0,"0"0,0 0,0 0,0 53,0 13,0 40,14 13,-1 0,13 14,1-14,-1-27,1 1,-14-40,13-14,-12 1,-1-13,13-27,-12 0,-14 0,0 13</inkml:trace>
  <inkml:trace contextRef="#ctx0" brushRef="#br0" timeOffset="236419.3859">12508 7276,'0'0,"0"0,0 0,53-13,13 0,-13-27,-40 40,0-13</inkml:trace>
  <inkml:trace contextRef="#ctx0" brushRef="#br0" timeOffset="243489.1835">4712 8692,'0'0,"0"0,0 0,0 0,0 0,0 0,0 39,13 1,0 26,-13 13,14 1,-14-14,13 0,-13 0,13 0,-13-26</inkml:trace>
  <inkml:trace contextRef="#ctx0" brushRef="#br0" timeOffset="243892.0999">4778 8625,'0'0,"0"0,0 0,0 0,0 0,0 0,0 0,0 0,0 0,0 0,0 0,27 14,12-1,-12 0,-1 14,-26 12,0 1,0 0,-26-1,12 1,1-14,0 1,0-14,13-13,0 0</inkml:trace>
  <inkml:trace contextRef="#ctx0" brushRef="#br0" timeOffset="244258.5607">5400 8361,'0'0,"0"0,0 0,0 0,0 0,-26 40,12 26,-12 26,-1 27,14-26,0-14,13-13,0 1,-13-14,26-1,0-12,14 0,-14-14,-13-12</inkml:trace>
  <inkml:trace contextRef="#ctx0" brushRef="#br0" timeOffset="244800.0495">5757 9194,'0'0,"0"0,0 0,0 0,0 0,0 0,14-39,-1-41,13 14,-12-13,12-1,1 14,-14 13,13 0,-26 27,14-1,-1 1,-13 13,13-14,0 14,-13 0,14 13,-1 0,0 0,0 26,14 1,-14 26,13-14,-12 14,12 0,-13-13,1 13,-14-27,0 1,13-1,-13-13,0 1,-13-14,13 0,0 0,0 0</inkml:trace>
  <inkml:trace contextRef="#ctx0" brushRef="#br0" timeOffset="245032.1759">5797 8916,'0'0,"0"0,0 0,0 0,0 0,0 0,0 0,0 0,40-13,13 0,13-13,-13 12,13-12,0 13,-13-1,-13 1,0 0,-14 0,1-14</inkml:trace>
  <inkml:trace contextRef="#ctx0" brushRef="#br0" timeOffset="245445.0098">7174 8308,'0'0,"0"0,0 0,0 0,0 0,0 0,0 0,-40 53,0 0,14 0,-1 13,14 0,-13 13,12-13,14 1,-13-1,13-13,0 13,13-13,1 0,-1 0,0-14,-13-12,13-1,-13-13</inkml:trace>
  <inkml:trace contextRef="#ctx0" brushRef="#br0" timeOffset="245666.4923">6843 8850,'0'0,"0"0,0 0,0 0,53-13,-40 0,13 13,-26 0,14-13</inkml:trace>
  <inkml:trace contextRef="#ctx0" brushRef="#br0" timeOffset="246542.6006">7716 8692,'0'0,"0"0,0 0,0 0,0 0,0 0,0 0,0 0,-26 0,-14-14,14 14,-14 14,-13 12,13 0,14 1,-1 13,1-1,13 1,13 0,0-14,13-13,27 1,26-28,-13-12,0-14,0 1,0-14,0-14,-27 28,0-1,-12 0,12 14,-26 0,13 12,1 1,-14 13,0 13,0 1,0 12,13 14,-13-14,13 14,0-1,1-12,12-1,1-12,12-14,-12 0,12-14,1-12,-13-14,12-13,-12 0,-1 14,1-1,-14 27,0-14,-13 14,0 13,0 13,0 1,0 25,0 1,-13 0,13-1,0 1,0-14,13 1,0-14,14 0,-1-13,14-26,13-1,-26 14,-27 13</inkml:trace>
  <inkml:trace contextRef="#ctx0" brushRef="#br0" timeOffset="247341.6303">8550 8387,'0'0,"0"0,0 0,0 0,0 0,0 0,0 0,0 0,0 0,0 0,0 0,0 0,0 0,-13-26,0-14,13 0,13 1,0-14,0 13,1 14,-1-1,0 14,0 0,1 0,-1 26,13 26,-12 1,-1 40,0-1,0 14,-13-1,14-12,-14-14,0-13,0-14,13-12,-13-14,13 0,0-13,14-13,-1-14,1 1,12-27,-12 13,-1 1,-12-1,-1 14,0 12,0-12,-13 13,13 13,-13-14,0 28,14-1,-1 13,-13 14,13-13,-13 12,13 1,1-14,-1 14,-13 0,0-1,0-12,0 13,-13-14,-1 0,14-12,-13-1,13-13</inkml:trace>
  <inkml:trace contextRef="#ctx0" brushRef="#br0" timeOffset="247634.5505">9053 7977,'0'0,"0"0,0 0,0 0,0 0,13 40,27 26,13 27,0 26,0 0,0 0,-27 0,1-13,-27 0,-13-14,-14-26,1-13,-14 0,27-26,13-14</inkml:trace>
  <inkml:trace contextRef="#ctx0" brushRef="#br0" timeOffset="248254.5225">9728 8334,'0'0,"0"0,0 0,0 0,0 0,0 93,0 26,0 13,0-13,0-52,0-1,0-13,0 0,0-40,-13 13,0-26,-1-13,1 0,0-40,0 13,0-26,-1 13,14-40,14 27,-14 13,13-13,-13 27,13-1,0 0,14 14,-14 13,13-1,1 1,-1 26,1 1,-1 12,-12 14,-1-1,0 1,0 0,-13 13,0-14,-13-12,-13-14,12 0,-12 0,-1-26,1 0,26-13,-13 12,13 14</inkml:trace>
  <inkml:trace contextRef="#ctx0" brushRef="#br0" timeOffset="248526.8018">10337 8030,'0'0,"0"0,0 0,0 0,0 0,-40 79,-13 27,0 13,14-13,-1 13,27-26,0-14,26 1,13-27,14-1,0-25,-14-1,-26-12</inkml:trace>
  <inkml:trace contextRef="#ctx0" brushRef="#br0" timeOffset="248916.5772">11091 8017,'0'0,"0"0,0 0,0 0,0 0,0 0,-52 0,12 13,-13-13,13 27,0-1,14 14,0-1,12 14,1 13,0-13,13 14,-13-15,13 1,0 0,0 0,13-13,-13-14,0 1,0-1,0-13,0-13</inkml:trace>
  <inkml:trace contextRef="#ctx0" brushRef="#br0" timeOffset="249923.3223">10456 8599,'0'0,"0"0,0 0,0 0,0 0,66-13,-13 0,0-1,27-12,12-1,1 1,-27-1,-13 1,0 0,0 12,0 1,-13 0,13 13,-14-13,-39 13,40 0,-14 0,1 0,-14 0,-13 0,0-14,0 14,0 0,-13-13,0 13,-1-13,-12 13,-1 0,1 0,13 0,-27 13,14 14,-1-1,1 1,-1 12,14-12,13-1,13 14,-13-27,13 0,1 1,12-14,14-14,-14 1,1 0,12-14,-25-12,12-1,-13 0,1 1,-1 12,-13 14,0 0,13-1,-13 1,0 26,-13 1,13 12,13 1,-13 12,13-12,1-1,12 1,1-1,-14-13,13-13,-13 0,1-13,12 0,-13 0,1-14,-1 14,-13-13,0 12,13 1,-13 0,0 13,0 0,0 0,0 13,0 0,0 14,0-14,13 13,-13-12,14-1,12 0,1 0,12-26,-12 0,-1 0,-26 13</inkml:trace>
  <inkml:trace contextRef="#ctx0" brushRef="#br0" timeOffset="250215.0584">11621 8123,'0'0,"0"0,0 0,0 0,0 0,0 0,0 0,0 0,26-14,1-12,-1 13,1-14,-14 14,-13 0,0 0,0 13,-13-14,0 1,-1-13,1 13,0-14</inkml:trace>
  <inkml:trace contextRef="#ctx0" brushRef="#br0" timeOffset="250760.2557">11687 7660,'0'0,"0"0,0 0,0 0,0 0,0 0,13 26,1 27,-1 13,0 27,13 26,-12 0,12 0,-26-53,13-13,1 0,-14-27,13-12,0-1,14-26,-1-14,14-26,-14-13,-13-13,14 26,-14 0,-13 13,13 1,1 25,-14-12,0 13,0 13,0 0,0 0,0 13,0 13,0 14,13-14,-13 14,13-13,-13 12,13 1,-13 0,0-1,0 14,-13-26,13-1,-13-13,13 1,-13-28,13-12,0 0,0-14,0 40</inkml:trace>
  <inkml:trace contextRef="#ctx0" brushRef="#br0" timeOffset="251040.3533">12243 7567,'0'0,"0"0,0 0,0 0,26 66,14 27,0-1,-27 28,14-28,-14 1,0-1,0-26,-13-13,0 14,-13-15,0 1,-27 0,0-26,1-1,12-13,1 1,26-14</inkml:trace>
  <inkml:trace contextRef="#ctx0" brushRef="#br0" timeOffset="251336.1105">12653 8043,'0'0,"0"0,0 0,0 0,0 0,0 0,0 0,0 0,27-13,-1 13,1 0,-27-13,0 13,0 0</inkml:trace>
  <inkml:trace contextRef="#ctx0" brushRef="#br0" timeOffset="251518.609">12468 8295,'0'0,"0"0,0 0,0 0,79 0,-12-14,-54 1,0 13</inkml:trace>
  <inkml:trace contextRef="#ctx0" brushRef="#br0" timeOffset="256248.8495">13130 7818,'0'0,"0"0,0 0,0 0,0 0,0 0,0 0,0 0,0 0,0 0,0 40,0 0,0-14,0 14,13 0,-13-14,13 1,0-1,1-13,-1 14,0-14,14-13,-1 0,1 0,-1-27,1 1,-1 0,-13-14,0 13,1 1,-14 0,13 12,-13-12,0 13,0 13,-13-14,-1 14,14 0,-66-13,13 13,0-13,27 13,-1 0,14 0,13-13,13 13,1 0</inkml:trace>
  <inkml:trace contextRef="#ctx0" brushRef="#br0" timeOffset="256531.083">14003 8030,'0'0,"0"0,0 0,0 0,0 0,0 0,0 0,0 0,0 0,0 0,0 0,0 0</inkml:trace>
  <inkml:trace contextRef="#ctx0" brushRef="#br0" timeOffset="257069.2047">14387 7580,'0'0,"0"0,0 0,0 0,0 0,0 0,-26 53,-14 13,13-13,14 13,-13-13,26 0,-13 0,26-13,0 13,0-27,14 1,12-1,-12-13,13-13,-1-13,1-13,0-1,-14-12,1-1,-1-13,-26 0,0 0,0-13,-13 13,-14 0,14 13,-13 14,-14 0,14 12,-1 14,1 0,-1 0,14 0,0 0,-1 14,14-28</inkml:trace>
  <inkml:trace contextRef="#ctx0" brushRef="#br0" timeOffset="257361.723">14890 7382,'0'0,"0"0,0 0,0 0,0 0,-13 40,13 12,0 28,-13-1,13 14,0-14,0-13,0 1,0-1,0-27,13-12,0-1,0-26,1 0</inkml:trace>
  <inkml:trace contextRef="#ctx0" brushRef="#br0" timeOffset="257672.2817">15539 7369,'0'0,"0"0,0 0,0 0,0 0,0 0,-27 39,1 41,-14 12,0-12,1-14,-1-13,13 13,-12-26,-1 13,13-27,-12-13,26 0,-14-13,14 0</inkml:trace>
  <inkml:trace contextRef="#ctx0" brushRef="#br0" timeOffset="257944.2642">15102 7408,'0'0,"0"0,0 0,0 0,0 0,0 0,40 53,-1 13,14 1,-13-1,13 0,-13-13,-1-14,1 1,0 0,-1-14,14-12,-13-14,0 0,-1 0,-39 0</inkml:trace>
  <inkml:trace contextRef="#ctx0" brushRef="#br0" timeOffset="258378.9437">15922 7382,'0'0,"0"0,0 0,0 0,-26 53,13 13,0-13,-1 13,-12 0,26-13,-13 0,13 0,0-27,13 1,-13-1,26-12,-12-14,25 0,1-27,0-13,-1-13,1-26,-13 0,-14 26,0 0,-13 13,0 0,-13 14,0 0,-1 12,-12 1,-14 26,14 1,-1 12,14 0,13-39</inkml:trace>
  <inkml:trace contextRef="#ctx0" brushRef="#br0" timeOffset="258608.4453">16346 7488,'0'0,"0"0,0 0,0 0,0 0,0 0,0 0,0 0</inkml:trace>
  <inkml:trace contextRef="#ctx0" brushRef="#br0" timeOffset="259134.2919">16770 7316,'0'0,"0"0,0 0,0 0,0 0,-14 39,-12 14,13 0,-1 0,14 0,0 0,-13-13,26-1,-13-12,27-1,-1-12,14-1,0-13,-1-13,1-1,0-12,-14-14,1 0,-1 1,-13-1,1 14,-14-14,-14 13,1 14,0-13,-27 13,1-1,-14 1,13 0,-13 0,13 13,40 0</inkml:trace>
  <inkml:trace contextRef="#ctx0" brushRef="#br0" timeOffset="259865.7505">17246 7104,'0'0,"0"0,0 0,0 0,0 0,0 0,0 0,0 0,0 0,0 0,0 0,26 0,1 13,-14-13,14 14,-14-1,0 13,-13 1,0-1,-13 14,0 0,-14-14,1 0,-1 1,14-14,0 0,13 1,-13-1,13 0,0-13,0 13,0-13,13 13,0-13,0 14,14-1,-1 13,14 1,-14 13,14-1,-27 1,14 0,-14-1,-13-12,0 26,-13-27,-27 14,0 0,-13-14,14 0,-14-12,13-1,-13-13,13-13,14 13,26 0</inkml:trace>
  <inkml:trace contextRef="#ctx0" brushRef="#br0" timeOffset="264011.3968">13289 8850,'0'0,"0"0,0 0,0 0,0 0,0 0,0 0,0 0,39-13,-25 13,-14-13,13 13,-13 0</inkml:trace>
  <inkml:trace contextRef="#ctx0" brushRef="#br0" timeOffset="264259.1613">13355 9115,'0'0,"0"0,0 0,0 0,0 0,0 0,0 0,0 0,26 0,14-13,-27 13,-13 0,13 0</inkml:trace>
  <inkml:trace contextRef="#ctx0" brushRef="#br0" timeOffset="264958.1582">13924 8625,'0'0,"0"0,0 0,0 0,0 0,0 0,0 0,0 0,0 0,0 0,0 0,26 0,14 14,-13-1,-1 13,0 1,-12 12,-1 14,-13-13,13 0,-26 13,13-27,-13 1,13-1,-14-13,14 1,-13-1,13-13,13 0,-13 0,14 0,12 0,-13-13,14 13,-1 0,14 13,-13 0,12 13,-26-12,14 12,-27 1,0-1,-13 1,-14 12,1-12,-1-1,-12-13,-1 1,13-1,-12-26,25-1,1-12,13-1,0 14</inkml:trace>
  <inkml:trace contextRef="#ctx0" brushRef="#br0" timeOffset="265262.3098">14996 8625,'0'0,"0"0,0 0,0 0,0 0,0 0,-27 40,-12 13,-14 13,13-13,-13 13,13-13,1 0,12 0,-12-13,12-1,1-25</inkml:trace>
  <inkml:trace contextRef="#ctx0" brushRef="#br0" timeOffset="265573.8334">14559 8678,'0'0,"0"0,0 0,0 0,0 0,0 0,27 40,-1 0,14 13,13 13,0 0,0-13,-27 0,14-14,-14 1,-12-13,12-1,-13-13,14 1,12-1,1-13</inkml:trace>
  <inkml:trace contextRef="#ctx0" brushRef="#br0" timeOffset="265838.0822">15446 8612,'0'0,"0"0,0 0,0 0,0 40,0 13,0 13,0 0,0-13,13 13,-13-13,0 0,13-13,-13-1,27-12,-14-14</inkml:trace>
  <inkml:trace contextRef="#ctx0" brushRef="#br0" timeOffset="266324.5869">15790 8731,'0'0,"0"0,0 0,0 0,0 0,0 53,-13 0,13 0,0 0,0-13,0-1,0-12,13-1,-13-13,13 14,-13-14,14 0,-14-13,13 0,0 0,0 0,1-13,-1 0,-13-14,13-12,-13 12,0-12,0-1,0 13,-13 1,13 0,-13-1,-14 1,1-1,-14-13,-26 14,0-14,13 14,13-1</inkml:trace>
  <inkml:trace contextRef="#ctx0" brushRef="#br0" timeOffset="266644.7301">15790 8295,'0'0,"0"0,0 0,0 0,0 0,0 0,53-14,26 1,1-13,-67 26,0 0</inkml:trace>
  <inkml:trace contextRef="#ctx0" brushRef="#br0" timeOffset="267124.8606">16531 8202,'0'0,"0"0,0 0,0 0,0 0,0 0,-39 27,-1 12,13 14,-12-26,25 12,1-25,-13 12,26-13,-13 0,-1 1,14-1,14 0,25-13,14 0,13 0,-13 0,0-13,13 0,1-1,-1 1,-13 13,-14-13,-39 13</inkml:trace>
  <inkml:trace contextRef="#ctx0" brushRef="#br0" timeOffset="267384.4247">16425 8149,'0'0,"0"0,0 0,0 0,0 0,0 0,27 66,13 40,-14 26,-13-105,-13-1,14 1</inkml:trace>
  <inkml:trace contextRef="#ctx0" brushRef="#br0" timeOffset="269691.7223">3018 10570,'0'0,"0"0,0 0,0 0,0 0,0 0,0 0,0 0,0 0,0 0,0 0,-27-26,1 12,-1-12,14 13,0 0,0-1,13 14,-14 0,14 0,0 27,0 12,14 1,-14 13,13 0,0 0,-13-13,13-1,-13 1,0-14,0-12,0 12,0-13,0-13,0 0,0 0</inkml:trace>
  <inkml:trace contextRef="#ctx0" brushRef="#br0" timeOffset="270115.4753">2687 10438,'0'0,"0"0,0 0,0 0,0 0,0 0,0 0,0 0,0 0,0 0,0 0,0 0,40-27,-14-12,0 25,1-12,-1 0,27 12,-26 1,13 0,-14 13,0 0,-12 0,-1 13,13 14,-26-1,0 0,0 1,-13-1,0 1,0-14,-1 14,1-14,0 0,13-26,0 13</inkml:trace>
  <inkml:trace contextRef="#ctx0" brushRef="#br0" timeOffset="270506.3357">3613 9829,'0'0,"0"0,0 0,0 0,0 0,0 0,-13 53,-13 27,12-14,1 13,-13-13,12 0,14 1,-13-15,13 1,0 0,0 0,13-13,1-14,-1-12,13-14,27 0,-13-27,0 14,-40 26</inkml:trace>
  <inkml:trace contextRef="#ctx0" brushRef="#br0" timeOffset="271264.7651">3971 10769,'0'0,"0"0,0 0,0 0,0 0,0-40,13-26,0 13,-13-13,13 13,14-13,-14-1,0 15,1-1,-1 0,0 26,-13 1,13 13,-13-14,14 14,-14 13,13-13,0 26,13 13,-12 1,12 12,1 1,-1 0,-13 0,1-1,-1 14,0-13,0 0,1-14,-14 0,13 1,-13-1,0-12,-13-14,13 0,-27 13,1-13,-1-13,-13 13,14 0,-1 13,14-13,0 0,0 0,0 0,13 0,0-13,0 13,13-14,26 1,-12 0,13-14,13 14,-14-13,14-1,-13 1,0 13,-1-14,-12 1,-1-1,1 14,-27 0</inkml:trace>
  <inkml:trace contextRef="#ctx0" brushRef="#br0" timeOffset="271739.9895">5307 9816,'0'0,"0"0,0 0,0 0,0 0,0 0,0 0,0 0,0 0,-52 0,12 13,-13 14,13-1,14 1,12-1,1 14,0-1,26 1,0 13,1-13,12 13,1 0,-14 0,0 13,0-13,1-14,-1 14,-13-26,0-1,0-13,0-13,-13 0,-1-13,1 0,13 13</inkml:trace>
  <inkml:trace contextRef="#ctx0" brushRef="#br0" timeOffset="271933.5329">4805 10411,'0'0,"0"0,0 0,0 0,0 0,52-13,1 0,14-14,-14 1,13 0,-53 12,-13 14,13-13,0 13</inkml:trace>
  <inkml:trace contextRef="#ctx0" brushRef="#br0" timeOffset="272791.1772">5877 10253,'0'0,"0"0,0 0,0 0,-40-40,13 0,-12 14,12-1,1 14,-14 13,14 0,-14 13,13 14,1 12,-1 1,14 0,13 0,13-1,1-12,-1-1,0 1,14-27,-14 0,27-14,-14-12,14-1,-14-25,1-15,-1 1,-13 13,1 0,-1 14,-13-1,13 14,-13 12,0 1,0 26,0 40,0 0,13 0,-13-13,27 13,-14-14,14 1,-1-13,1-14,-1-13,0-13,-12-14,12-13,-13 1,14-14,-14 0,0 13,1 14,-1-1,-13 14,0 0,0 13,0 13,13 13,-13 1,0 13,13-1,1-12,-1-1,0-13,0 1,0-1,14-13,13-13,-14-14,1-12,12 12,-25-13,-14 40</inkml:trace>
  <inkml:trace contextRef="#ctx0" brushRef="#br0" timeOffset="273094.8832">6194 9856,'0'0,"0"0,0 0,0 0,0 0,0 0,0 0,0 0,0 0,0 0,0 0,0 0,0 0,0 0,0 0,0 0,0 0,0 0,0 0,0 0,0 0,0 0,0 0</inkml:trace>
  <inkml:trace contextRef="#ctx0" brushRef="#br0" timeOffset="273734.3386">6512 9234,'0'0,"0"0,0 0,0 0,0 0,0 0,0 0,13 40,-13 26,13 0,1 13,-1 1,0-14,-13-13,13 0,-13-14,0-12,14 13,-14-14,0 0,13-12,-13 12,26-13,1 1,12-14,1 0,-13-14,12 1,-12-13,13-1,-14 1,0-14,-12 0,-1 1,0 12,-13 1,-13 13,13-1,0 14,-13 0,13 0,0 14,0 12,0 0,0 1,13 13,0-1,14 1,-1 13,-13-13,1-1,-1-12,-13-1,0-13,0-13,0 0,13 0,-13 0,0 0</inkml:trace>
  <inkml:trace contextRef="#ctx0" brushRef="#br0" timeOffset="274312.6475">7637 10385,'0'0,"0"0,0 0,0 0,0 0,0 0,0 0,0 0,0 0,-27-13,-12-14,12-12,14-14,-13-27,12 1,14-14,14 14,-1 0,0 26,14 0,-1 0,14 13,-14 14,1-1,-1 27,1 0,-1 27,1-1,12 27,1 13,0 14,-14-1,1-26,-14 0,0-14,0 1,1-27,-14 1,26-14,-13-14,-13 14</inkml:trace>
  <inkml:trace contextRef="#ctx0" brushRef="#br0" timeOffset="275445.3408">8219 9803,'0'0,"0"0,0 0,0 0,0 0,0 0,0 0,0 0,0 0,0 0,0 0,0 0,0 0,0 0,0 0,27 53,-1 26,1 14,-1-14,1 0,-1-12,-13-14,1-14,-14-12,13-1,-13-13,-13-26,13 0,-14-27,1-26,0 0,13-27,0 14,0 13,13 13,0-13,1 13,-1 0,13 13,1 14,-14-1,14 1,-1 26,-13 13,14 0,-14 14,0-1,-13 14,0-14,0 14,0-27,0 14,-13-14,13 0,0 0,0 1,0-14,13 0,0-14,14 14,13-13,-1 26,1-13,0 27,-1-1,1 1,-13 12,-14 1,-13 0,-13 0,-1-1,-25 1,-1-14,0 14,1-27,-1 1,0-1,14-26,-1 13,14-27,13-13,0 14,13-14,-13 40</inkml:trace>
  <inkml:trace contextRef="#ctx0" brushRef="#br0" timeOffset="275902.1005">9675 9485,'0'0,"0"0,0 0,0 0,0 0,0 0,0 0,0 0,-26 0,-1 0,1 0,-1 0,1 27,13-1,-14 27,27-13,-13 13,13 0,0 39,13 1,0-1,-13-12,14-14,-14-13,0 0,0-13,-14-14,14 0,-13-12,0-1,0-13,-1 0,14 0</inkml:trace>
  <inkml:trace contextRef="#ctx0" brushRef="#br0" timeOffset="276095.9741">9093 10134,'0'0,"0"0,0 0,0 0,53-14,0 1,0 0,13-14,-40 14,-12 0,-1 13,13-13</inkml:trace>
  <inkml:trace contextRef="#ctx0" brushRef="#br0" timeOffset="276981.2752">10271 10067,'0'0,"0"0,0 0,0 0,0 0,0 0,-53-53,13 14,-13-1,0 14,14-1,-1 14,13 26,-12 0,12 27,14 13,-13-13,26 26,0-13,0-14,0 1,13-13,13-1,1-26,-1-13,27-27,-13-13,0 0,-1-13,-12 13,-1 14,-13-14,1 26,-14 1,13 13,-13-1,0 14,0 14,0 12,0 14,0 13,0-14,13 14,-13-13,13 0,1-14,-1-13,0-26,0 0,14-14,-14-12,13-14,1 0,-14 0,0 13,1 1,-1 25,-13-12,13 26,-13 0,0 0,0 13,0 14,0-1,13 0,1 1,-1 13,0-14,14 0,-1-12,1-1,-1-26,0-1,1-12,-1 0,-26 26</inkml:trace>
  <inkml:trace contextRef="#ctx0" brushRef="#br0" timeOffset="277853.1776">10496 9710,'0'0,"0"0,0 0,0 0,0 0,40-26,-1-14,-25 0,12-13,-26 14,0 12,-13 1,-14-1,1 27,-1-13,14 13,0 0,13 0,0 0,13-13,14 13,-1-27,1 14,12-13,-12-1,-1 1,1-1,-14 14,13 0,-12 13,-1 13,13 27,-12 26,-1 13,0 14,0 13,-13 13,0-13,-13 0,13-14,-13-39,13-13,0-1,0-25,13-14,-13-27,26-12,14-14,0-14,0 1,-1-13,1 13,-14 13,1 0,-14 27,0-14,-13 27,14-1,-14 1,0 26,0 1,0-1,13 13,-13 14,0 0,13-1,-13 1,13 0,-13-1,14 14,-14 0,0 0,0 0,-14 0,14-13,-13-14,0-13,13-13,0 14</inkml:trace>
  <inkml:trace contextRef="#ctx0" brushRef="#br0" timeOffset="278177.8505">11303 9181,'0'0,"0"0,0 0,0 0,0 0,27 27,12 25,14 15,-13 38,0 1,-1 0,-12-13,-14-1,0 1,-13-1,-13 1,0-27,-14-13,1-13,13 0,13-40</inkml:trace>
  <inkml:trace contextRef="#ctx0" brushRef="#br0" timeOffset="278598.3765">11991 9935,'0'0,"0"0,0 0,0 0,0 0,0 0,0 0,0 0,40-13,13 0,0-1,0 14,-13 0,-14 0,1-13,-27 13,0 0</inkml:trace>
  <inkml:trace contextRef="#ctx0" brushRef="#br0" timeOffset="278795.8752">12044 10186,'0'0,"0"0,0 0,0 0,0 0,27-13,26 0,0-13,-53 26,13-14</inkml:trace>
  <inkml:trace contextRef="#ctx0" brushRef="#br0" timeOffset="294382.4375">13169 9393,'0'0,"0"0,0 0,0 0,0 0,0 0,0 0,0 39,-13 14,0 0,0 13,0-13,-14 13,14-13,13 14,-13-15,13 15,0-1,13 0,13 0,1 0,-1-26,1 0,12-14,-12-13,13 0,-1-13,-12-13,-1-13,-13-1,1 1,-1-14,-26 0,-1 14,-12 0,0-1,-1 14,-13 13,1 13,-1 0,0 14,1-1,12 1,1-1,12 14,14-14,-13-12,13-14</inkml:trace>
  <inkml:trace contextRef="#ctx0" brushRef="#br0" timeOffset="294721.8538">13964 9790,'0'0,"0"0,0 0,0 0,0 0,-40 66,0 13,-13 14,27-14,-1-13,1 0,13-13,-14-13,14 0,0-14,-1-13,1-13,0 0</inkml:trace>
  <inkml:trace contextRef="#ctx0" brushRef="#br0" timeOffset="294990.903">13659 9790,'0'0,"0"0,0 0,0 0,0 0,0 0,0 0,0 0,0 0,13 53,14 13,13 0,-1-13,1 0,13 0,-13-1,-1-12,1 0,0-14,-14 1,1-1</inkml:trace>
  <inkml:trace contextRef="#ctx0" brushRef="#br0" timeOffset="295421.8626">14559 9909,'0'0,"0"0,0 0,0 0,0 0,0 66,13 13,-13 1,14-14,-14 13,13 0,-13-26,13 14,0-28,-13 1,14-14,-1-12,0-14</inkml:trace>
  <inkml:trace contextRef="#ctx0" brushRef="#br0" timeOffset="295964.8685">14996 9962,'0'0,"0"0,0 0,0 0,0 0,0 0,-13 39,13 14,0 13,-14 0,14 14,0-27,0 0,0-14,0 1,14-13,-1-1,13 0,1-12,13-28,13 1,-14 0,1-27,13-26,-13 0,-14 0,-13 0,-13 13,0 0,-13 13,0 14,0-1,-14 1,1 13,-1 13,-13 0,1 13,12-13,1 13,26-13</inkml:trace>
  <inkml:trace contextRef="#ctx0" brushRef="#br0" timeOffset="296349.2056">14943 9710,'0'0,"0"0,0 0,0 0,0 0,0 0,0 0,40-13,-1-13,28-1,-14 14,-1-14,1 14,-26 0,-1 0,1 13,-14 0,0 0,-13 0,0 0</inkml:trace>
  <inkml:trace contextRef="#ctx0" brushRef="#br0" timeOffset="296787.0741">15856 9459,'0'0,"0"0,0 0,0 0,0 0,-13 40,-13-1,-1 14,-13-13,1 0,-1-1,27-12,-14-14,14 0,13 0,13 1,14-1,-1-13,14 0,0-13,-1-1,14 1,0 13,0-13,0 13,-13-13,-14-1,1-12,-14 13,-13 0</inkml:trace>
  <inkml:trace contextRef="#ctx0" brushRef="#br0" timeOffset="297101.1386">15830 9459,'0'0,"0"0,0 0,0 0,0 0,0 0,0 0,13 53,0 0,1 39,-1-12,0-1,0 14,-13-27,13 0,1 0,-14-13,26-13,-13-1,1-12,-14-14</inkml:trace>
  <inkml:trace contextRef="#ctx0" brushRef="#br0" timeOffset="297964.9247">7068 11404,'0'0,"0"0,0 0,0 0,0 0,0 0,0 0,0 0</inkml:trace>
  <inkml:trace contextRef="#ctx0" brushRef="#br0" timeOffset="298247.1854">7055 11695,'0'0,"0"0,0 0,0 0,0 0,0 0,0 0,0 0</inkml:trace>
  <inkml:trace contextRef="#ctx0" brushRef="#br0" timeOffset="298458.1202">7425 11549,'0'0,"0"0,0 0,0 0,0 0,0 0</inkml:trace>
  <inkml:trace contextRef="#ctx0" brushRef="#br0" timeOffset="304495.9585">8444 11470,'0'0,"0"0,0 0,0 0,0 0,0 0,0 0,0 0,14 39,12 14,-13 27,1-14,-1-13,0 0,-13-27,13 1,0-27,-13-14,-13-25,13 12</inkml:trace>
  <inkml:trace contextRef="#ctx0" brushRef="#br0" timeOffset="306028.0066">7769 11443,'0'0,"0"0,0 0,0 0,0 0,0 0,40-13,13 0,13-27,27-13,39-26,1 13,-28 0,-12 26,-27 0,-13 27,-13-14,0 14,-14 13,-13 0,1 13,-1 14,-13-1,0 14,0 0,-13 26,13-13,-14 13,14 0,-13-13,13 13,0-13,-13-13,13-14,0 1,0-14,0 0,0-13,0-13,13-14,0-12,14-1,-14-13,27 13,-14 1,14 12,0 27,-1 14,1 12,0 0,-1 14,1 0,-13-14,-1 14,1-14,-1 1,-13-14,0 0,14-13,-1-13,1 0,-1-14,-12 1,12-14,-13 1,1 12,-1 1,0-1,-13 14,0-13,13 12,-13 1,0 13,-13-13,13 26,-26 0,12 14,-12 12,13 1,-1-13,1-1,13 1,0-1,13-13,1 0,-1-13,13 0,1-13,12 0,-12-13,13-1,-14 1,1-14,-1 0,1 1,-14 12,0 1,-13 12,13 1,-13 0,13 0,-13 13,14 0,-1 13,0 0,0 0,1 1,-1 12,0-26,14 13,-14 1,0-14,14 0,-14-14,0 1,13 0,-12-14,-1 1,0 13,0-14,1 14,-14-13,13 12,-13 14,0-13,0 40,0 12,0 14,13 0,-13 13,0 27,0-27,0-13,0 0,0 0,0-27,0 1,0-14,0 0,13-13,1 0,12-26,1-1,-14 14,-13 13</inkml:trace>
  <inkml:trace contextRef="#ctx0" brushRef="#br0" timeOffset="307743.7926">17339 8996,'0'0,"0"0,0 0,0 0,0 0,0 0,0 0,0 0,26 0,1 13,-1 0,1 14,-14-14,0 13,0-12,0 12,-13 1,0-1,0-13,-13 1,13-1,0 0,0-13,13 13,-13-13,14 0,-14 0,13 13,0-13,0 14,-13-1,14 0,-1 0,0 1,-13 12,0 0,0 1,-13-1,13 1,-13 13,-1-27,1 13,-13-13,26-13,0 0,0 0,0-13</inkml:trace>
  <inkml:trace contextRef="#ctx0" brushRef="#br0" timeOffset="308049.4011">17987 9115,'0'0,"0"0,0 0,0 0,0 0,0 0,0 0,0 53,0-13,-13 26,13 0,-13-13,13 0,0-27,0 1,0-1,-13-26,13 0,0 0</inkml:trace>
  <inkml:trace contextRef="#ctx0" brushRef="#br0" timeOffset="308842.489">17656 9234,'0'0,"0"0,0 0,0 0,0 0,0 0,0 0,27 13,26 0,-14 14,14-1,-13-12,0 12,0-13,-1 0,1 1,0-14,-1 0</inkml:trace>
  <inkml:trace contextRef="#ctx0" brushRef="#br0" timeOffset="309144.3876">18331 9088,'0'0,"0"0,0 0,0 0,0 0,0 27,14 13,-1 13,-13-1,13 1,-13-26,0-1,13 1,-13-14,14-13,-1 0,0-27,13 1,1 0</inkml:trace>
  <inkml:trace contextRef="#ctx0" brushRef="#br0" timeOffset="309508.5806">18675 9088,'0'0,"0"0,0 0,0 0,0 0,0 0,0 0,0 40,-13-13,13 12,0-12,0 12,13-12,14-1,-14 1,0-14,1-13,-1 0,0 0,14-26,-14 12,-13-12,13-1,-13 14,0-13,0 13,0-1,-13 1,0 0,13 13,-14 0,14-13,0 13</inkml:trace>
  <inkml:trace contextRef="#ctx0" brushRef="#br0" timeOffset="309843.8654">18424 8639,'0'0,"0"0,0 0,0 0,0 0,0 0,0 0,26 0,27-14,0 14,-13 0,0-13,-14 13,1-13,-1 13,-26 0,0-13,0 13,13 0</inkml:trace>
  <inkml:trace contextRef="#ctx0" brushRef="#br0" timeOffset="310151.7485">19059 8453,'0'0,"0"0,0 0,0 0,0 0,-26 40,-1 0,1 0,-1-14,14 0,0 1,0-14,13 0,13 1,13-1,14-13,0 0,0 0,-14-13,14 13,-14-14,-26 14,0 0,13 0</inkml:trace>
  <inkml:trace contextRef="#ctx0" brushRef="#br0" timeOffset="310435.0633">18874 8242,'0'0,"0"0,0 0,0 0,0 0,0 0,40 66,13 27,0 26,0 13,-1-13,-25-26,-1-27,-12 0,-1-13,0-14,0 1,1 0,-14-40</inkml:trace>
  <inkml:trace contextRef="#ctx0" brushRef="#br0" timeOffset="310742.2894">19456 9155,'0'0,"0"0,0 0,40-14,0 1,-14 0,27-14,27-12,-1 12,-13 14,-13 0,-13 0,0-1,-1 14,-12-13</inkml:trace>
  <inkml:trace contextRef="#ctx0" brushRef="#br0" timeOffset="311057.2501">19575 9419,'0'0,"0"0,0 0,0 0,0 0,53-13,0-14,14 1,-1 0,0-1,-13 14,-13-14,-1 1,-12 13,-1 0,-13-1,-13-12</inkml:trace>
  <inkml:trace contextRef="#ctx0" brushRef="#br0" timeOffset="311370.278">19655 8599,'0'0,"0"0,0 0,0 0,0 0,13 40,0 26,1 40,12 39,1-13,-1 1,0-1,-12-13,12-26,-13-40,1 0,-1-14,0-12,0-14,1-13,-1 13,-13-13</inkml:trace>
  <inkml:trace contextRef="#ctx0" brushRef="#br0" timeOffset="312130.4134">20515 8639,'0'0,"0"0,0 0,0 0,0 0,0 0,0 0,0 39,-13 14,0 27,0-14,-1 0,1-13,0 0,13 0,13-14,-13 1,13-13,-13-1,14-13,-1-13,0 0,0 0,14-13,-14 0,0 13,0-13,1-1,-14 14,0-13,0 13,-14-13,1 13,13 0,-13 0,0 0,-1 0,14 0,0 0</inkml:trace>
  <inkml:trace contextRef="#ctx0" brushRef="#br0" timeOffset="312437.1205">21151 8731,'0'0,"0"0,0 0,0 0,0 0,0 0,-27 53,-13 0,14 0,-1 0,1 0,13 0,-1-14,1 1,0-13,0-1,13 1,-13-14</inkml:trace>
  <inkml:trace contextRef="#ctx0" brushRef="#br0" timeOffset="312721.1016">20886 8744,'0'0,"0"0,0 0,0 0,0 0,0 0,13 53,14 0,-1 13,14-13,13 14,0-28,0 1,-14 0,1-14,-14-13,1-13,-1-13,1 0</inkml:trace>
  <inkml:trace contextRef="#ctx0" brushRef="#br0" timeOffset="312973.6986">21402 8811,'0'0,"0"0,0 0,0 0,0 0,13 53,-13 13,0 0,13 0,-13-13,0 0,0-13,0-14,14-13,-14 0</inkml:trace>
  <inkml:trace contextRef="#ctx0" brushRef="#br0" timeOffset="313403.1875">21640 8969,'0'0,"0"0,0 0,0 0,0 0,0 53,0 0,0 0,13 0,1-13,-1-14,0-13,0 1,1-14,-1 0,0 0,-13-14,13-12,1 0,-14-27,13 13,-13-13,0 0,0 13,-13 14,-1-1,-25 1,-28 13,1 13,-13 0,79 0</inkml:trace>
  <inkml:trace contextRef="#ctx0" brushRef="#br0" timeOffset="313718.3138">21362 8308,'0'0,"0"0,0 0,0 0,0 0,0 0,66 0,1 0,-54 0,-13 0</inkml:trace>
  <inkml:trace contextRef="#ctx0" brushRef="#br0" timeOffset="314147.464">21931 8030,'0'0,"0"0,0 0,0 0,0 0,0 0,-26 27,13 12,-1-12,-12 12,13-12,13-1,-13 1,13-14,0 13,13 1,13-14,14 14,13-14,0-13,-13 0,-14 0,14-13,-14-1,-26 14,0 0,0-13</inkml:trace>
  <inkml:trace contextRef="#ctx0" brushRef="#br0" timeOffset="314410.5083">21971 7898,'0'0,"0"0,0 0,0 0,0 0,13 53,1 13,12 0,1 0,-1 0,0 0,-12 1,-1-14,0 13,0-13,1 0,-14-53</inkml:trace>
  <inkml:trace contextRef="#ctx0" brushRef="#br0" timeOffset="315436.7606">17550 8295,'0'0,"0"0,0 0,0 0,0 0,0 0,0 0,0 0,-39 26,-1 1,-26 26,13-1,0 1,0 0,0 0,0 27,0-1,0 14,14 12,-1 14,0 14,0-1,14-13,13-13,13-27,0-13,26 1,27-14,13-14,40 1,13 0,14-14,-41 0,-65-26</inkml:trace>
  <inkml:trace contextRef="#ctx0" brushRef="#br0" timeOffset="318178.1026">11158 11073,'0'0,"0"0,0 0,0 0,0 0,0 0,0 0,-40 13,-13 0,13 14,1-1,-1 14,13 0,1-1,-1 1,27 0,-13-1,13-12,0-14,13 13,1 1,-1-14,0-13,14 13,-1-26,1 0,-1 0,-13-27,14 14,-14-14,0 0,-13 14,0 12,13-12,-13 13,0 0,0-1,0 1,0 13,0 0,14 13,-1 14,0 12,-13 1,13 0,1-14,-1 1,-13-1,13-13,0 1,14-1,-14-13,14 0,-1-27,-13-12,14-1,-14-13,0-13,0 13,-13 0,0 0,0 0,-13 14,13 12,-13 14,0 0,-1 0,1 13,13-14,-13 28,13-14,0 13,0 0,13 0,14 0,-14 14,13-14,1 14,-1-1,1 1,-14 12,14 1,-14 0,-13-1,13-12,-13-1,13 1,-13-14,13 0,1 0,-1-26,0 0,0-14,14-12,-14 12,14-12,-14-1,0 0,0 14,1 13,-14-14,0 14,0 13,0-13,-14 26,-12 0,13 27,-1-1,14 14,-13 0,13 0,-13-13,26 0,0-1,27 1,0-27,13 14,-14-27,28-14,-1-25,0-1,0 0,-66 40</inkml:trace>
  <inkml:trace contextRef="#ctx0" brushRef="#br0" timeOffset="320211.7973">12666 11284,'0'0,"0"0,0 0,0 0,0 0,0 0,0 0,0 0,0 0,0 0,-26-13,0 0,12 0,-12 0,26-1,-13 14,13-13,0 13,0-13,0 0,13-1,0 1,0 0,1 0,12 0,-13 13,0-14,14 28,-1 12,-12 0,12 14,-13 13,-13 0,0-13,0-1,0 1,-13-14,13 1,-13-14,13 0,-13 1,-1-14,14 0,-13-14,13 1,0-27,13 1,-13-1,14-13,-1 0,0 14,14-14,-14 13,13 0,-12 1,-1 12,0 14,13 0,-12 13,-1 13,0 0,0 14,1 12,-1 1,0 13,14 0,-14 0,0 0,-13-14,13 1,1-14,-1 1,0-14,0 0,14-13,-14 0,13 0,-26 0</inkml:trace>
  <inkml:trace contextRef="#ctx0" brushRef="#br0" timeOffset="320713.403">13289 11020,'0'0,"0"0,0 0,0 0,0 0,0 0,0 0,-14 40,1 13,0 13,0-13,13 13,-14-13,14 0,0-27,14 0,-14 1,13-14,0 0,0-13,14-13,-1-13,1-1,-14-12,13-1,-12 0,-1 0,-13 1,0-1,0 14,-13-1,-14 14,14-13,-13 12,-14 1,13 0,-12 0,12-1,1 14,12-13,14 13</inkml:trace>
  <inkml:trace contextRef="#ctx0" brushRef="#br0" timeOffset="321161.9013">13540 10676,'0'0,"0"0,0 0,0 0,0 0,0 0,0 0,0 0,13 40,1 13,-1 13,0 0,0 0,0 0,-13-13,14 13,-1 0,0-13,-13 0,13 0,-13-13,14-1,-1-12,0-1,14-12,-14-14,0 0,14-14,-1 1,0 0,-26 13</inkml:trace>
  <inkml:trace contextRef="#ctx0" brushRef="#br0" timeOffset="321439.6376">13540 11126,'0'0,"0"0,0 0,0 0,0 0,0 0,0 0,27-13,12-14,14 14,0-14,-40 14,1 13,-14 0,13-13</inkml:trace>
  <inkml:trace contextRef="#ctx0" brushRef="#br0" timeOffset="322342.2441">14864 11126,'0'0,"0"0,0 0,0 0,0 0,0 0,0 0,13 53,0 0,0-14,1 14,-1-26,0 12,-13-39,0 27,0-27,0 0,0 0</inkml:trace>
  <inkml:trace contextRef="#ctx0" brushRef="#br0" timeOffset="322752.3666">14784 11046,'0'0,"0"0,0 0,0 0,0 0,0 0,0 0,0 0,13-39,-13 12,0 1,0-1,0 14,-13 0,0 0,0 13,-14 13,14 0,0 0,0 14,13-1,13 1,13-1,14 1,0-14,-1 0,1-26,-40 13,0 0,13 0</inkml:trace>
  <inkml:trace contextRef="#ctx0" brushRef="#br0" timeOffset="323252.8751">15036 11020,'0'0,"0"0,0 0,0 0,0 0,13 53,0 0,0 0,1-14,-14-12,0-1,13 1,-13-14,0 0,0-26,0 13,0-27,0-12,13-14,-13 13,13-13,14 0,-1 14,1-1,12 14,-12-1,-1 14,1 13,-1 13,-12 14,-1-1,0 14,14 13,-14 0,0-1,0-12,-13-13,13-1,14-13,-14-26,14 13,-27 0</inkml:trace>
  <inkml:trace contextRef="#ctx0" brushRef="#br0" timeOffset="323829.9082">15856 10570,'0'0,"0"0,0 0,0 0,14 66,-14 14,13-14,13 40,-13-14,1-12,-14-27,13-1,-13-12,13-13,-13-14,0 0,0-13,-13 0,13-26,-13-1,-1 1,1-1,0 1,13-1,-13 14,13 0,-13 0,13-1,-14 1,1 13,0 0,0 13,-14 1,1-1,-1 0,14 14,0-14,13 13,0-13,0 14,13-14,0 0,14 1,-14-14,13 0,14 0,0 0,-14-14,-26 14</inkml:trace>
  <inkml:trace contextRef="#ctx0" brushRef="#br0" timeOffset="324325.9635">16214 11007,'0'0,"0"0,0 0,0 0,0 0,0 0,0 0,0 0,0-27,0 1,13-1,-13 1,0 13,-13-1,-1 1,-12 13,-14 0,1 27,12-1,-13 14,14-14,-1 14,14 0,13-14,13 14,14-14,13 1,-1-14,1-13,13-13,13-1,14-25,-1-1,0 0,-26-13,0 1,-13 12,-40 40</inkml:trace>
  <inkml:trace contextRef="#ctx0" brushRef="#br0" timeOffset="324987.884">16518 10570,'0'0,"0"0,0 0,0 0,0 0,0 0,40 119,-14 13,1 14,-1-14,-13 1,-13-14,14-14,-14-12,0-27,0-13,0-13,0-27,0 0,0-13,0-26,0-14,0-39,-14-14,14-13,-13 27,0-14,-27-12,14-1,-1 26,14 27,0 14,13 12,0-12,0 12,13 1,14-1,-14 1,13-1,1 1,-14 13,0-1,0 14,1 0,-1 14,13-1,-26 26,14-12,-14 13,0-14,-14 14,14-14,0-13,0 1,-13-1,13-13,0-13,0-14,0 1,13-1,-13 27</inkml:trace>
  <inkml:trace contextRef="#ctx0" brushRef="#br0" timeOffset="325414.2039">16981 10941,'0'0,"0"0,0 0,0 0,0 0,0 0,0 0,0 0,14-40,-1 13,0 1,0-1,0 1,1 0,-14 12,0 14,-14 0,-12 14,-14 12,-13 14,14-14,12 14,1 0,12-1,1-12,26 12,14-12,13 13,13-27,-14-13,1 0,-14-13</inkml:trace>
  <inkml:trace contextRef="#ctx0" brushRef="#br0" timeOffset="325908.0228">17259 10610,'0'0,"0"0,0 0,0 0,13 53,14 0,-14 0,14-14,-14 14,0-26,-13-1,13 1,-13-14,0 0,0 0,14-13,-14 0,0-26,13-14,0 0,14-13,-14-13,0 13,0 14,0-1,-13 14,14-1,12 27,-13 13,14 14,13 12,-1 28,1-1,0-13,-14 0,-13 0,1-14,-1 1,-13 0,0-40</inkml:trace>
  <inkml:trace contextRef="#ctx0" brushRef="#br0" timeOffset="326533.4486">18014 10107,'0'0,"0"0,0 0,0 0,0 0,39 146,1-1,0-13,-14-13,1-13,-1-53,-13 0,1-13,-14 0,13-27,-13 0,0 0,0-13,0-13,-13 0,-1-27,1 14,0-14,-13 13,-1-12,1 12,-1-12,14 25,-14 1,14 0,0 0,-14 13,14 13,-13 0,-1 0,1 14,13 13,-1-14,14 14,14-1,-1-12,-13-1,13-12,0-1,1 0,25-13,1 0,0-26,13-1,0-13,-14 14,-39 26</inkml:trace>
  <inkml:trace contextRef="#ctx0" brushRef="#br0" timeOffset="327475.6856">18384 10716,'0'0,"0"0,0 0,0 0,0 0,0 0,14-40,-1 0,0 14,-13-14,13 14,-13-1,-13 14,13 0,-13 0,13 13,-13 13,-1 13,1 27,0 0,13 0,-13 13,13-13,0 0,13 0,-13-27,13 1,14-14,39 0,13-39,-13-1,-13-26,-13-26,-14 0,1-1,-14 14,0 53,-13-53,0 26,14 14,-14 12,0 1,0 26,0 14,13-1,-13 14,0 13,0-13,0 12,0-12,0 0,0-14,0-12,0-1,0 0,0-13,0-26,0-1,0-13,0-13,0 1,13-15,-13 1,13 0,1 26,12-12,0 25,14 14,0 0,-14 26,14 0,-13 27,12 13,-12 13,-14 0,13 13,-12-26,-14 0,13-13,-13 0,13-27,-13-13,0 13,0-13</inkml:trace>
  <inkml:trace contextRef="#ctx0" brushRef="#br0" timeOffset="328025.8854">19178 9895,'0'0,"0"0,0 0,0 0,14 40,-14 26,13 40,0 0,0-13,-13 12,14-12,-1 0,0-27,0-13,1 0,-1-14,13-12,-13-14,27 0,-13-13,-1 0,1-26,-1-1,-13 1,1-1,-1 1,-13 26,-53-53,0 26,13-12,14 26,-1-14,1 14,13 13,13-13,-14-1,14 14,0-13,14 0,12 0,0 0,27-1,0 1,-13 0,13-14,-13 14,-40 13</inkml:trace>
  <inkml:trace contextRef="#ctx0" brushRef="#br0" timeOffset="329174.784">20449 10147,'0'0,"0"0,0 0,0 0,0 0,0 0,0 0,0 0,0 0,40-27,-27 1,13 13,1-1,-14 1,-13 0,13 0,-13 13,-13 0,0 13,0 13,-14 1,14-1,0-12,13 12,-13 0,13-12,13 12,-13-13,13 1,-13-14,13 13,-13-13,13 13,-13-13,0 13,-13-13,-13 27,-1-14,-12 13,12 14,-13 0,27-14,-13 14,39 0,0-14,14 14,-1-27,14 13,26-26,13 0,1-13,-27 0,-14-13,1 12,0-12,-40 26</inkml:trace>
  <inkml:trace contextRef="#ctx0" brushRef="#br0" timeOffset="329695.195">20727 10200,'0'0,"0"0,0 0,0 0,0 0,0 0,0 0,26 39,1 1,-1 26,1-13,-14-13,14 13,-14-27,0 1,14-14,-14 0,0-13,0-13,0-14,1-12,-1-14,-13-27,13 1,-13 13,0 13,0 13,0 14,0-1,13 27,-13 14,0 12,0 14,0-1,0 14,0-13,-13 13,0 0,13-13,-13-14,13 1,0-1,13 14,-13-14,0-26</inkml:trace>
  <inkml:trace contextRef="#ctx0" brushRef="#br0" timeOffset="330865.0576">21349 10372,'0'0,"0"0,0 0,0 0,0 0,0 0,0 0,0 0,13-27,1-12,-14 25,13-12,-13 13,0 13,-13 0,13 13,-14 0,1 27,0-14,13 14,0 0,-13-14,26 1,-13-1,0-13,26 0,-12-13,25-13,-12 0,12 0,1-14,0 1,0-14,-14 14,-13-1,0 14,1-13,-1 12,-13 1,13 13,-13 0,13 0,-13 27,14 12,-14-26,13 14,-13-14,0 14,0-14,13-13,-13 0,0 0,13-13,-13-14,14-13,12 1,-13-1,14 0,-14 1,0 12,-13 1,13 13,-13 13,14-14,-14 28,13 12,0 0,0 1,1-1,-1 1,13-14,1 0,-1 14,-12-27,12 13,0-13,1-13,-1-14,1 1,26-40,-13-14,-1 1,1 0,-14-1,-12 27,12 0,-13 14,-13 12,14 14,-14 0,13 0,-13 13,0 13,0 13,0 14,0 39,0 1,0 12,13-12,0-1,1-13,-1-13,0-13,0 13,1-27,12 1,-13-14,-13 0</inkml:trace>
  <inkml:trace contextRef="#ctx0" brushRef="#br0" timeOffset="331164.8646">22209 10160,'0'0,"0"0,0 0,0 0,0 0,0 0,40-26,40-27,-28 13,15 0,-14 14,-14-14,14 27,0 0</inkml:trace>
  <inkml:trace contextRef="#ctx0" brushRef="#br0" timeOffset="331720.4697">22686 10398,'0'0,"0"0,0 0,0 0,0 0,40-40,13-12,13-28,-13 1,-27 13,1 13,-1 13,-13 0,1 27,-1-13,-13 12,13 14,-13 0,-13 14,13 12,0 14,0 13,13 0,-13 0,13-14,-13 14,27-13,-14 0,13 12,1 1,-1-13,-26 13,0 0,-26-27,13 1,-1-14,1 0,13-13</inkml:trace>
</inkml:ink>
</file>

<file path=ppt/ink/ink4.xml><?xml version="1.0" encoding="utf-8"?>
<inkml:ink xmlns:inkml="http://www.w3.org/2003/InkML">
  <inkml:definitions>
    <inkml:context xml:id="ctx0">
      <inkml:inkSource xml:id="inkSrc0">
        <inkml:traceFormat>
          <inkml:channel name="X" type="integer" max="1920" units="cm"/>
          <inkml:channel name="Y" type="integer" max="1080" units="cm"/>
        </inkml:traceFormat>
        <inkml:channelProperties>
          <inkml:channelProperty channel="X" name="resolution" value="55.78152" units="1/cm"/>
          <inkml:channelProperty channel="Y" name="resolution" value="55.81395" units="1/cm"/>
        </inkml:channelProperties>
      </inkml:inkSource>
      <inkml:timestamp xml:id="ts0" timeString="2020-09-02T06:16:21.372"/>
    </inkml:context>
    <inkml:brush xml:id="br0">
      <inkml:brushProperty name="width" value="0.05292" units="cm"/>
      <inkml:brushProperty name="height" value="0.05292" units="cm"/>
      <inkml:brushProperty name="color" value="#7030A0"/>
    </inkml:brush>
  </inkml:definitions>
  <inkml:traceGroup>
    <inkml:annotationXML>
      <emma:emma xmlns:emma="http://www.w3.org/2003/04/emma" version="1.0">
        <emma:interpretation id="{1EBE7347-0996-4060-9276-06B391953322}" emma:medium="tactile" emma:mode="ink">
          <msink:context xmlns:msink="http://schemas.microsoft.com/ink/2010/main" type="inkDrawing"/>
        </emma:interpretation>
      </emma:emma>
    </inkml:annotationXML>
    <inkml:trace contextRef="#ctx0" brushRef="#br0">2515 5913,'0'0,"0"0,0 0,0 0,0 0,0 0,0 0,0 0,0 0,0 0,39 0,14 0,14 0,-14-13,13 13,0 0,0 0,0 0,14 0,-1 0,14-13,13 13,-14 0,1 0,0 0,-1-13,-12 13,-1 0,14 0,-14 0,14 0,-14 0,14-13,-14 13,1-14,12 14,-12-13,-14 13,-13-13,0 13,0 0,13-13,-13 13,0-14,-14 14,14 0,-13 0,0-13,13 13,-14 0,1-13,0 13,13 0,-13 0,-1 0,1 0,0 0,-1 0,1 0,0-13,13 13,-14 0,1 0,0 0,0-14,-1 14,-12 0,-1 0,-13 0,14 0,-14 0,0-13,1 13,-1 0,0-13,-13 13</inkml:trace>
    <inkml:trace contextRef="#ctx0" brushRef="#br0" timeOffset="127298">5718 9327,'0'0,"0"0,0 0,0 0,0 0,0 0,0 0,0 0,0 0,0 0,0 0,0 0,26 13,1 0,-1 13,1 1,-1-1,1 1,12-1,-12 14,-1 0,1-1,-1 1,-13 13,14-13,-14-1,0 1,1 0,-1-1,0-12,-13 26,13-14,-13 1,0 0,0 13,0-14,-13 1,13 0,0-14,-13 14,13-14,-13 1,13-1,-14-12,14 12,0-13,-13 1,13-1,0 0,-13-13,13 13,0-13,0 13,0-13,0 14,-13-14,13 13,0-13,0 0,0 0,0 13,0-13,0 0</inkml:trace>
    <inkml:trace contextRef="#ctx0" brushRef="#br0" timeOffset="171521.1802">10390 11351,'0'0,"0"0,0 0,0 0,0 0,0 0,0 0,0 0,0 0,0 0,0 0,0 0,0 26,13 27,0-13,1 13,-1-14,-13 1,13-14,-13 1,0-1,0 1,0-14,0 0,0 1,0-1,0-13,0 13,0-13,0 0,0 13,0-13,0 0,0 0,0 0,0 0,0 0,0 0,-13-13,13 0,0-14,0 1,0-27,0 13,-13-13,26 0,-13 14,0-1,0 14,13-1,-13 1,13 12,-13 1,27 0,-14-14,14 14,-14 13,13-13,-12 13,12 0,-13 0,14 0,-14 0,0 13,0 14,1-1,-14 1,0-1,13 14,-13-14,-13 14,13-27,-14 14,14-1,-13-13,13 1,-13-1,13 0,0-13,-13 13,13-13,13 0,-13-13,13 13,0-13,1 0,-1 13,13-14,1 1,-14 0,14 13,-1-13,-13 13,14 0,-14 0,13 0,-12 13,-1 0,-13 0,13 1,-13-1,-13 13,13 1,-27 12,14 1,-13 0,-1-14,1 14,-1-14,-12 1,25-14,-12 0,-14-26,14 13,12-13,-12 0,26 13</inkml:trace>
    <inkml:trace contextRef="#ctx0" brushRef="#br0" timeOffset="172068.8973">11039 10874,'0'0,"0"0,0 0,0 0,0 0,0 0,0 0,0 0,0 0,0 0,0 0,13 27,0 13,0 12,0 1,-13-13,14-13,-14-1,0-13,13 14,-13-27,0 0,0 0,0 0</inkml:trace>
    <inkml:trace contextRef="#ctx0" brushRef="#br0" timeOffset="173765.7975">11489 11126,'0'0,"0"0,0 0,0 0,0 0,0 0,0 0,0 0,0 0,0 0,0 39,0-12,0 26,13-14,-13 14,0-13,13 0,-13-1,13-12,-13 13,13-14,-13 1,14-1,-14 0,13 1,-13-1,13-12,0 12,-13-13,14-13,-1 14,0-14,0 0,14 0,-14-14,0 14,14-13,-14-13,13 12,-12-12,-1-1,0 1,0 0,1-1,-14 1,0-27,0 13,0 0,0 1,-14-1,14 0,-13 1,0-1,0 0,13 1,-14 12,1 1,13-14,13 0,1 1,-14 39</inkml:trace>
    <inkml:trace contextRef="#ctx0" brushRef="#br0" timeOffset="174322.8645">12415 11033,'0'0,"0"0,0 0,0 0,0 0,0 0,0 0,0 0,0 0,0 0,0 0,-26 0,-14 13,0 14,0-1,14 14,-1 0,1-1,13 1,0 13,13-13,0-1,13 1,13 0,1-1,12 1,1-13,13-14,0 13,0-26,13 0,-13 0,0-13,0 0,-13-27,-14 0,14-26,-14 0,1 0,-27 66</inkml:trace>
    <inkml:trace contextRef="#ctx0" brushRef="#br0" timeOffset="174697.4189">12786 10663,'0'0,"0"0,0 0,0 0,0 0,0 0,0 0,0 0,0 0,13 39,-13 14,13 13,0 1,1-1,-14-13,13-14,-13-12,0-1,0-12,0-1</inkml:trace>
    <inkml:trace contextRef="#ctx0" brushRef="#br0" timeOffset="171521.1802">10390 11351,'0'0,"0"0,0 0,0 0,0 0,0 0,0 0,0 0,0 0,0 0,0 0,0 0,0 26,13 27,0-13,1 13,-1-14,-13 1,13-14,-13 1,0-1,0 1,0-14,0 0,0 1,0-1,0-13,0 13,0-13,0 0,0 13,0-13,0 0,0 0,0 0,0 0,0 0,0 0,-13-13,13 0,0-14,0 1,0-27,0 13,-13-13,26 0,-13 14,0-1,0 14,13-1,-13 1,13 12,-13 1,27 0,-14-14,14 14,-14 13,13-13,-12 13,12 0,-13 0,14 0,-14 0,0 13,0 14,1-1,-14 1,0-1,13 14,-13-14,-13 14,13-27,-14 14,14-1,-13-13,13 1,-13-1,13 0,0-13,-13 13,13-13,13 0,-13-13,13 13,0-13,1 0,-1 13,13-14,1 1,-14 0,14 13,-1-13,-13 13,14 0,-14 0,13 0,-12 13,-1 0,-13 0,13 1,-13-1,-13 13,13 1,-27 12,14 1,-13 0,-1-14,1 14,-1-14,-12 1,25-14,-12 0,-14-26,14 13,12-13,-12 0,26 13</inkml:trace>
    <inkml:trace contextRef="#ctx0" brushRef="#br0" timeOffset="172068.8973">11039 10874,'0'0,"0"0,0 0,0 0,0 0,0 0,0 0,0 0,0 0,0 0,0 0,13 27,0 13,0 12,0 1,-13-13,14-13,-14-1,0-13,13 14,-13-27,0 0,0 0,0 0</inkml:trace>
    <inkml:trace contextRef="#ctx0" brushRef="#br0" timeOffset="173765.7975">11489 11126,'0'0,"0"0,0 0,0 0,0 0,0 0,0 0,0 0,0 0,0 0,0 39,0-12,0 26,13-14,-13 14,0-13,13 0,-13-1,13-12,-13 13,13-14,-13 1,14-1,-14 0,13 1,-13-1,13-12,0 12,-13-13,14-13,-1 14,0-14,0 0,14 0,-14-14,0 14,14-13,-14-13,13 12,-12-12,-1-1,0 1,0 0,1-1,-14 1,0-27,0 13,0 0,0 1,-14-1,14 0,-13 1,0-1,0 0,13 1,-14 12,1 1,13-14,13 0,1 1,-14 39</inkml:trace>
    <inkml:trace contextRef="#ctx0" brushRef="#br0" timeOffset="174322.8645">12415 11033,'0'0,"0"0,0 0,0 0,0 0,0 0,0 0,0 0,0 0,0 0,0 0,-26 0,-14 13,0 14,0-1,14 14,-1 0,1-1,13 1,0 13,13-13,0-1,13 1,13 0,1-1,12 1,1-13,13-14,0 13,0-26,13 0,-13 0,0-13,0 0,-13-27,-14 0,14-26,-14 0,1 0,-27 66</inkml:trace>
    <inkml:trace contextRef="#ctx0" brushRef="#br0" timeOffset="164767.5929">8206 12184,'0'0,"0"0,0 0,0 0,0 0,0 0,0 0,0 0,27-53,-1-13,-13 0,14 0,-1 0,1 13,-14-13,13 13,1 0,-14-13,14 13,-14 0,13 0,-12 26,-14 1,13-1,0 14,0 0,0 13,1 0,-1 13,0 0,14 1,-1 12,1 1,-1 12,14 1,-14-14,1 27,-14-13,13 0,1 13,-14 0,14-14,-14 1,0-14,-13-12,13 12,1-26,-14 13,0-13,0 0</inkml:trace>
    <inkml:trace contextRef="#ctx0" brushRef="#br0" timeOffset="165181.3159">8246 11761,'0'0,"0"0,0 0,0 0,0 0,0 0,0 0,0 0,40 0,-1-13,14-14,-13 14,0 13,-14-13,14-1,-14 1,1 13,-1-13,1 13,-14-13,0-1,-13 14,27-13,-27 13,0-13,13 13</inkml:trace>
    <inkml:trace contextRef="#ctx0" brushRef="#br0" timeOffset="163693.4693">7187 11589,'0'0,"0"0,0 0,0 0,0 0,0 0,0 0,0 0,0 0,0 0,26 0,14-13,0 13,-14-14,14 14,0-13,-14 13,1-13,-14 13,-13 0,0 0</inkml:trace>
    <inkml:trace contextRef="#ctx0" brushRef="#br0" timeOffset="164089.4278">7346 12144,'0'0,"0"0,0 0,0 0,0 0,0 0,0 0,0 0,0 0,0 0,0 0,0 0,0 0,39-13,-12 13,13-13,-14 0,14 13,-14-27,14 14,-40 13,0 0,13-13</inkml:trace>
    <inkml:trace contextRef="#ctx0" brushRef="#br0" timeOffset="164767.5929">8206 12184,'0'0,"0"0,0 0,0 0,0 0,0 0,0 0,0 0,27-53,-1-13,-13 0,14 0,-1 0,1 13,-14-13,13 13,1 0,-14-13,14 13,-14 0,13 0,-12 26,-14 1,13-1,0 14,0 0,0 13,1 0,-1 13,0 0,14 1,-1 12,1 1,-1 12,14 1,-14-14,1 27,-14-13,13 0,1 13,-14 0,14-14,-14 1,0-14,-13-12,13 12,1-26,-14 13,0-13,0 0</inkml:trace>
    <inkml:trace contextRef="#ctx0" brushRef="#br0" timeOffset="165181.3159">8246 11761,'0'0,"0"0,0 0,0 0,0 0,0 0,0 0,0 0,40 0,-1-13,14-14,-13 14,0 13,-14-13,14-1,-14 1,1 13,-1-13,1 13,-14-13,0-1,-13 14,27-13,-27 13,0-13,13 13</inkml:trace>
    <inkml:trace contextRef="#ctx0" brushRef="#br0" timeOffset="165593.0039">8908 10848,'0'0,"0"0,0 0,0 0,0 0,0 0,0 0,0 0,0 0,0 0,0 0,0 0,0 40,26-14,-13 14,-13-1,14 1,-1-13,0-1,-13 1,0-27,13 0,-13 0</inkml:trace>
    <inkml:trace contextRef="#ctx0" brushRef="#br0" timeOffset="167617.0971">9278 11364,'0'0,"0"0,0 0,0 0,0 0,0 0,0 0,0 26,0 27,0-13,0 26,13-13,-13 0,14-13,-1 13,0-1,0-12,1 0,-1-1,0 1,0-13,1-1,12-13,0 1,1-1,-1 0,1-13,-1 0,1-13,13-14,-14 1,0-14,1 0,-14-12,0-1,1 0,-1 0,-13 0,0 13,0-13,0 27,-13-1,13 1,0-1,-14 14,1-13,13 13,-13-14,13 1,-13-1,-1-13,14 14,-13-14,13 40</inkml:trace>
    <inkml:trace contextRef="#ctx0" brushRef="#br0" timeOffset="161309.592">12455 9551,'0'0,"0"0,0 0,0 0,0 0,0 0,0 0,0 0,0 0,-40 40,0 0,1 0,12-1,1 14,-1-13,1 13,12-14,1 14,0 0,0-13,26 13,-13-13,13-14,14 14,-1-14,14-13,0 1,-14-1,14-13,-1 0,-12-13,-1-14,-12-13,12 14,-13 0,-13 26</inkml:trace>
    <inkml:trace contextRef="#ctx0" brushRef="#br0" timeOffset="159176.0828">10496 9684,'0'0,"0"0,0 0,0 0,0 0,0 0,0 0,-13 26,-14 27,14 0,-14 0,14 0,0 13,13-13,-13 13,13 0,0-13,0 0,13 0,0 0,0-13,1-1,12 1,1-14,-1 1,1-14,12 0,-12-13,-1 0,1-13,-27 26</inkml:trace>
    <inkml:trace contextRef="#ctx0" brushRef="#br0" timeOffset="160136.4406">10827 9962,'0'0,"0"0,0 0,0 0,0 0,0 0,0 52,0 1,13 0,-13 0,0-26,0 12,13-12,-13-1,0 1,0-14,0 0,0 0,0-13,0 14,0-14,0 0,0-14,0 1,0 0,13-27,-13 1,14-14,-14 0,13 13,0-13,14 0,-14 14,0 12,0 1,1-1,-1 14,0 13,0-13,1 13,-1 13,-13 0,13 0,0 1,-13 12,0 14,0-1,-13-12,13 13,-13-14,0 1,-1-1,14-13,-13 0,13-13,0 0,0 0,13-13,1 0,12 0,0 0,1-14,-1 14,14 13,-13-13,-1 13,1 13,-1-13,-13 13,14-13,-14 27,-13-14,0 13,-13 1,-1-1,-12 1,0-1,-1 1,-13-1,14 0,-1-12,1-1,13-13,-1 0,1 0,0-13,13 13,0 0</inkml:trace>
    <inkml:trace contextRef="#ctx0" brushRef="#br0" timeOffset="160811.4259">11608 9856,'0'0,"0"0,0 0,0 0,0 0,0 0,0 0,0 26,0 14,0 26,13 0,-13-13,0 0,0 0,0-13,0-14,-13 1,13-1,0-13,0 0,-14 1,14-14,0 0,0-14,-13 1,13-13,0-14,13-26,-13 13,14-13,-1 0,0 0,0-1,14 15,-14-1,0 13,1 13,12 14,-13 13,14 0,-14 13,13 14,1-1,-1 1,1 13,-1-1,-12 1,-1 13,0-14,0 1,0-13,-13-1,14-13,-14 1,0-14,13-14,-13 14,0 0</inkml:trace>
    <inkml:trace contextRef="#ctx0" brushRef="#br0" timeOffset="161758.4655">12746 9353,'0'0,"0"0,0 0,0 0,0 0,0 0,26 40,1 13,-1 13,14-13,-14 13,1-13,-1 0,1 0,-14 13,-13 0,0 0,-13 0,0 0,-1 0,1-13,-13 0,12-13,1-14,0 1,0-27,0 0,13-13,-14-1,14 14</inkml:trace>
    <inkml:trace contextRef="#ctx0" brushRef="#br0" timeOffset="162208.4259">13315 9366,'0'0,"0"0,0 0,0 0,0 0,0 0,0 0,0 0,0 0,0 0,0 0,0 0,0 0,0 0,13 27,1 12,-1 1,0 0,0-1,-13 1,13 0,-13-14,14 14,-14-14,0 1,0-1,0-26,0 0,0 0</inkml:trace>
    <inkml:trace contextRef="#ctx0" brushRef="#br0" timeOffset="154869.2708">8140 10464,'0'0,"0"0,0 0,0 0,0 0,0 0,0 0,0 0,0 0,0 0,0 0,0 0,40-13,-1 13,-12-13,13 13,-14 0,-13-13,14 13,-14 0,0 0,0 0,-13-14,14 14,-14 0,0 0</inkml:trace>
    <inkml:trace contextRef="#ctx0" brushRef="#br0" timeOffset="154405.7345">8100 10676,'0'0,"0"0,0 0,0 0,0 0,0 0,0 0,0 0,0 0,0 0,0 0,0 0,0-40,13 14,-13-14,14 14,-1-27,0 13,0-13,1 0,12 0,-13 14,1-1,-1 13,0 1,0 0,-13 12,14 1,-14 0,0 0,0 13,13 0,-13 0,0 0,13 0,-13 0,13 13,0 13,14 1,-14 12,0-12,14 13,-14-1,0 1,1 0,-1-14,-13 1,13-1,0 1,-13-1,14-13,-14 0,0 1,0-1,13-13,-13 0,0 0,13 0,-13 0</inkml:trace>
    <inkml:trace contextRef="#ctx0" brushRef="#br0" timeOffset="129372.7286">6591 10504,'0'0,"0"0,0 0,0 0,0 0,0 0,0 0,0 0,0 0,0 0,0 0,0 0,40-13,-13 13,12-13,1-1,0 14,-14-13,1 13,-14 0,13-13,-12 13,-14 0,13 0,-13 0,13 0,-13 0,0 0,0 0,0 0</inkml:trace>
    <inkml:trace contextRef="#ctx0" brushRef="#br0" timeOffset="127298">5718 9327,'0'0,"0"0,0 0,0 0,0 0,0 0,0 0,0 0,0 0,0 0,0 0,0 0,26 13,1 0,-1 13,1 1,-1-1,1 1,12-1,-12 14,-1 0,1-1,-1 1,-13 13,14-13,-14-1,0 1,1 0,-1-1,0-12,-13 26,13-14,-13 1,0 0,0 13,0-14,-13 1,13 0,0-14,-13 14,13-14,-13 1,13-1,-14-12,14 12,0-13,-13 1,13-1,0 0,-13-13,13 13,0-13,0 13,0-13,0 14,-13-14,13 13,0-13,0 0,0 0,0 13,0-13,0 0</inkml:trace>
    <inkml:trace contextRef="#ctx0" brushRef="#br0" timeOffset="128921.2876">6697 10041,'0'0,"0"0,0 0,0 0,0 0,0 0,0 0,0 0,0 0,0 0,0 0,0 0,0 0,0 0,40 13,0 0,-14-13,1 14,-1-14,1 0,-14 13,0-13,-13 0,0 0</inkml:trace>
    <inkml:trace contextRef="#ctx0" brushRef="#br0" timeOffset="159176.0828">10496 9684,'0'0,"0"0,0 0,0 0,0 0,0 0,0 0,-13 26,-14 27,14 0,-14 0,14 0,0 13,13-13,-13 13,13 0,0-13,0 0,13 0,0 0,0-13,1-1,12 1,1-14,-1 1,1-14,12 0,-12-13,-1 0,1-13,-27 26</inkml:trace>
    <inkml:trace contextRef="#ctx0" brushRef="#br0" timeOffset="154405.7345">8100 10676,'0'0,"0"0,0 0,0 0,0 0,0 0,0 0,0 0,0 0,0 0,0 0,0 0,0-40,13 14,-13-14,14 14,-1-27,0 13,0-13,1 0,12 0,-13 14,1-1,-1 13,0 1,0 0,-13 12,14 1,-14 0,0 0,0 13,13 0,-13 0,0 0,13 0,-13 0,13 13,0 13,14 1,-14 12,0-12,14 13,-14-1,0 1,1 0,-1-14,-13 1,13-1,0 1,-13-1,14-13,-14 0,0 1,0-1,13-13,-13 0,0 0,13 0,-13 0</inkml:trace>
    <inkml:trace contextRef="#ctx0" brushRef="#br0" timeOffset="154869.2708">8140 10464,'0'0,"0"0,0 0,0 0,0 0,0 0,0 0,0 0,0 0,0 0,0 0,0 0,40-13,-1 13,-12-13,13 13,-14 0,-13-13,14 13,-14 0,0 0,0 0,-13-14,14 14,-14 0,0 0</inkml:trace>
    <inkml:trace contextRef="#ctx0" brushRef="#br0" timeOffset="155588.497">8762 9922,'0'0,"0"0,0 0,0 0,0 0,0 0,0 0,0 0,0 0,0 0,0 0,26 26,1 1,-14 12,14-12,-1 13,-13-1,-13-12,14 12,-1 1,-13 0,0 13,-13-14,13 1,-27 13,14-26,-14 12,1 1,-1-14,27-26</inkml:trace>
    <inkml:trace contextRef="#ctx0" brushRef="#br0" timeOffset="156070.5">7941 10186,'0'0,"0"0,0 0,0 0,0 0,0 0,0 0,0 0,0 0,0 0,0 0,0 0,0 0,0 0,0 0,-26 27,13-1,-1 14,1 0,13-14,-13 14,13-14,0 14,0 0,13-1,14 14,-27-53,13 14,-13-14</inkml:trace>
    <inkml:trace contextRef="#ctx0" brushRef="#br0" timeOffset="161758.4655">12746 9353,'0'0,"0"0,0 0,0 0,0 0,0 0,26 40,1 13,-1 13,14-13,-14 13,1-13,-1 0,1 0,-14 13,-13 0,0 0,-13 0,0 0,-1 0,1-13,-13 0,12-13,1-14,0 1,0-27,0 0,13-13,-14-1,14 14</inkml:trace>
    <inkml:trace contextRef="#ctx0" brushRef="#br0" timeOffset="156545.7083">9133 9829,'0'0,"0"0,0 0,0 0,0 0,0 0,0 0,0 0,0 0,0 0,0 0,0 0,0 0,0 0,0 0,0 0,0 0,0 0,0 0,13 27,0 26,0-27,-13 14,14-14,-14-26,0 0,0 0</inkml:trace>
    <inkml:trace contextRef="#ctx0" brushRef="#br0" timeOffset="158664.3039">9503 10147,'0'0,"0"0,0 0,0 0,0 0,0 0,0 0,0 0,0 0,0 0,0 0,0 0,0 0,0 0,0 0,13 39,-13 1,14 0,-1 0,-13-1,13-12,0 12,-13-25,14 12,-1 1,0-14,14 0,-14 0,13 0,1 1,-1-14,1 0,-14 0,13 0,1-14,-14 1,14 0,-14 0,0-14,0-12,0-1,-13-13,14 13,-14-13,0 14,-14-14,14 26,0 1,-13-1,13 14,0 0,0 0,0-1</inkml:trace>
    <inkml:trace contextRef="#ctx0" brushRef="#br0" timeOffset="103685.5744">1535 9472,'0'0,"0"0,0 0,0 0,0 0,0 0,0 0,0 0,0 0,0 0,0 0,0 0,0 0,0 27,0 12,0 1,0-14,0 14,0 0,-13-1,13-12,-13 13,13-14,-13 14,-1-14,1 1,13-1,-13 1,13-14,0 0,-13 0,13-13,0 13,0-13,0 0,0 0,0 0,0 0,0 0,13 0,-13-13,13 13,0-13,1 0,-1 0,13-1,1-12,-1 13,1-14,-1 14,1-13,-1 12,-13 1,14 0,-14 0,0-1,14 14,-27 0,13 0,0 0,1 0,-14 0,13 14,-13-14,13 13,-13 0,13-13,-13 13,0 1,0 12,-13-13,13 0,-13 1,0 12,-14-13,14 14,0-14,-1 0,1 0,0 1,0-14,-1 0,14 13,-13-26,13 13,-13 0</inkml:trace>
    <inkml:trace contextRef="#ctx0" brushRef="#br0" timeOffset="104167.8595">2038 9300,'0'0,"0"0,0 0,0 0,0 0,0 0,0 0,0 0,0 0,14 27,-1 12,13 14,-13-13,1 13,-1 0,-13-14,13 14,-13-13,-13 13,0 13,-14-13,1 0,-14-13,0-1,14 1,-14-14,14-12,26-1</inkml:trace>
    <inkml:trace contextRef="#ctx0" brushRef="#br0" timeOffset="104657.715">1218 9499,'0'0,"0"0,0 0,0 0,0 0,0 0,0 0,0 0,0 0,0 0,-14 26,1 14,0 13,0-14,-1 14,1-13,0 13,0-13,0 12,13-12,0 0,13-1,0 1,13-13,1-1,13 1,-1-14,-12-13,-1 0,1 13</inkml:trace>
    <inkml:trace contextRef="#ctx0" brushRef="#br0" timeOffset="111234.281">2647 10610,'0'0,"0"0,0 0,0 0,0 0,0 0,0 0,0 0,0 0,0 0,0 0,0-27,0-12,0-14,0 13,0-13,13 0,-13 0,0-13,14 13,-14-13,13 0,13 13,-12 0,-1 0,0 14,0 12,0 1,1 12,-14 1,13 0,0 13,0 0,1 0,-1 13,13 0,1 14,-1-1,-12 1,12 12,-13 1,0 0,1-1,-14-12,13-1,0 1,-13-1,13 1,1-1,-14 1,13-1,-13 1,13-14,-13-13</inkml:trace>
    <inkml:trace contextRef="#ctx0" brushRef="#br0" timeOffset="111566.7053">2660 10306,'0'0,"0"0,0 0,0 0,0 0,0 0,0 0,0 0,0 0,40-40,13 13,0-12,0-1,0 0,-13 14,-1-1,-12 14,-1 0,-13 0</inkml:trace>
    <inkml:trace contextRef="#ctx0" brushRef="#br0" timeOffset="112322.1777">3243 10134,'0'0,"0"0,0 0,0 0,0 0,0 0,0 0,0 0,13 26,0 14,-13-1,13 1,-13-13,14-1,-14 0,13 1,-13-14,0 0,0 1,0-1,0-13,0 0,0 0,0 0,0 0,0-13,0-1,13-12,-13-27,13 0,-13 0,14-13,12 13,-13 0,14 0,-14 14,13-1,-12 13,-1 14,0 0,14 13,-14-13,13 26,1 0,-1 14,-12-1,12 14,1-14,-14 14,13 0,-13-1,1 1,-1-14,0 1,-13-1,13 1,1-1,-1 1,0-14,0 0,-13-13</inkml:trace>
    <inkml:trace contextRef="#ctx0" brushRef="#br0" timeOffset="113367.98">4103 9803,'0'0,"0"0,0 0,0 0,0 0,0 0,0 0,0 26,0 27,0 0,0 0,13-13,-13 13,0-27,0 14,0-14,0 1,0-1,0-13,0 1,0-1,0-13,0 13,0-13,0 0,0 0,0-13,0 13,0-27,0 1,0-14,0-13,14 0,-1 0,0-13,13 13,1 1,-1-1,14 0,-13 26,-14 1,0 13,14-1,-14 1,0 13,0 13,0 14,-13-1,0 1,0-1,0 1,0 12,0-12,0-1,-13 1,0-1,0 1,0-14,-1 13,1-13,13 1,-13-1,13 0,-13-13,13 0,13 0,-13-13,13 0,0 13,1-14,12 1,-13 13,14-13,-14 13,13 0,-12 0,12 0,-13 13,1 0,-1 1,0 25,-13-12,0 13,-13-1,0 14,-14-13,1 0,12-1,-12-12,-1 12,14-25,-13-1,13 0,-14-13,27-13,-13 13,13 0</inkml:trace>
    <inkml:trace contextRef="#ctx0" brushRef="#br0" timeOffset="114218.9113">4805 9843,'0'0,"0"0,0 0,0 0,0 0,0 0,0 0,0 0,0 0,0 39,0 14,0 0,0 13,0-13,0 0,0-13,0-14,0 1,0-1,-14 1,14-14,0 0,0-13,0 13,0-13,0 0,0 0,0 0,0-13,0 0,0-27,0 0,0-13,14-13,-14 13,0 0,13 14,-13-1,0 14,13-1,-13 1,0 13,13-1,-13 1,13 0,-13 13,14-13,12 13,-13 0,14 0,-1 0,1 13,-1 0,14 14,-14-1,14 14,-13-14,-14 14,13-1,-12 1,-1-13,-13-1,13 1,-13-14,0 0,13 0,-13 0,0-13,0 14,0-14,14 0,-14 0</inkml:trace>
    <inkml:trace contextRef="#ctx0" brushRef="#br0" timeOffset="114865.2671">5665 9869,'0'0,"0"0,0 0,0 0,0 0,0 0,0 0,0 0,0 0,0 0,0 0,0 0,0 0,0 0,0 0,-27 13,1-13,13 0,-14 13,14 1,-14-1,14 0,0 14,0-1,0 0,-1 1,1 13,13-14,-13 14,13-14,0 14,0-14,13 1,0-1,1 1,12-1,0-13,1 14,13-14,-1-13,1 13,0-26,-14 13,1-13,-1 13,1-13,-14 13,13 0,-12-14,-14 14,0 0,0 0</inkml:trace>
    <inkml:trace contextRef="#ctx0" brushRef="#br0" timeOffset="80310.1159">12150 8850,'0'0,"0"0,0 0,0 0,0 0,0 0,0 0,0 0,0 0,0 0,0 0,14-39,-14-1,13-13,0 0,0 0,0 0,14 0,-14-13,0 13,1 14,-1-1,0 13,0 14,-13-13,14 26,-14-13,13 13,13 0,-12 13,12 0,14 13,-14-12,1 12,12 1,-12 12,13-12,-14 12,14 1,-14 0,1 0,-1-1,1 1,-14-14,0 1,0-1,1 1,-14-14,13-13,0 0,-13-13,13 13,-13 0</inkml:trace>
    <inkml:trace contextRef="#ctx0" brushRef="#br0" timeOffset="80811.1933">13169 8017,'0'0,"0"0,0 0,0 0,0 0,-26 40,0 12,12 15,1-1,0-13,0 13,13-13,-14 0,14 13,0-13,0 13,14-13,-1 13,0-13,0 0,1 13,12-13,0-13,1-1,-1 1,-12-27,-1 14,0-14,-13-13</inkml:trace>
    <inkml:trace contextRef="#ctx0" brushRef="#br0" timeOffset="78448.3106">11449 8215,'0'0,"0"0,0 0,0 0,0 0,0 0,0 0,0 0,0 0,0 0,26 27,1 26,-1 0,-13 13,14-13,-14 13,-13 0,13 0,-13 27,-13 13,0-1,-14-25,-12-14,-1-13,0 0,1-14,39-25</inkml:trace>
    <inkml:trace contextRef="#ctx0" brushRef="#br0" timeOffset="77998.2727">10893 8109,'0'0,"0"0,0 0,0 0,0 0,0 0,0 0,0 0,0 0,0 0,0 0,13 40,0 0,1 13,-1-40,-13 0,0-13,0 13</inkml:trace>
    <inkml:trace contextRef="#ctx0" brushRef="#br0" timeOffset="84011.2254">15287 7276,'0'0,"0"0,0 0,0 0,0 0,0 0,0 0,0 0,0 0,0 0,13 27,-13 12,14 1,-1 0,0-14,0 14,-13-40,0 0,0 0</inkml:trace>
    <inkml:trace contextRef="#ctx0" brushRef="#br0" timeOffset="80310.1159">12150 8850,'0'0,"0"0,0 0,0 0,0 0,0 0,0 0,0 0,0 0,0 0,0 0,14-39,-14-1,13-13,0 0,0 0,0 0,14 0,-14-13,0 13,1 14,-1-1,0 13,0 14,-13-13,14 26,-14-13,13 13,13 0,-12 13,12 0,14 13,-14-12,1 12,12 1,-12 12,13-12,-14 12,14 1,-14 0,1 0,-1-1,1 1,-14-14,0 1,0-1,1 1,-14-14,13-13,0 0,-13-13,13 13,-13 0</inkml:trace>
    <inkml:trace contextRef="#ctx0" brushRef="#br0" timeOffset="80811.1933">13169 8017,'0'0,"0"0,0 0,0 0,0 0,-26 40,0 12,12 15,1-1,0-13,0 13,13-13,-14 0,14 13,0-13,0 13,14-13,-1 13,0-13,0 0,1 13,12-13,0-13,1-1,-1 1,-12-27,-1 14,0-14,-13-13</inkml:trace>
    <inkml:trace contextRef="#ctx0" brushRef="#br0" timeOffset="81615.6088">13461 8784,'0'0,"0"0,0 0,0 0,0 0,0 0,0 0,0 0,0 0,0 0,0 0,0 0,0 0,0 0,0 0,0 0,0 0,0 0,13-40,0 1,0-14,14 0,-14 13,0-13,14 14,-14-1,-13 14,13-1,0 1,14-1,-14 1,0 12,1-12,-1 13,0 0,0-1,-13 1,14 13,-14 0,13 0,0 0,0 0,1 13,-1 14,13-14,1 27,-1-14,1 1,-14-1,13-13,-12 14,12-1,-13-13,1 14,12-1,-13-12,0 12,1-13,-14 1,13-14,-13 13,0-13,13 13,-13-13,-13 0,13 0</inkml:trace>
    <inkml:trace contextRef="#ctx0" brushRef="#br0" timeOffset="81940.9323">13699 8639,'0'0,"0"0,0 0,0 0,0 0,0 0,0 0,0 0,0 0,0 0,0 0,0 0,0 0,0 0,0 0,0 0,0 0,40-27,-1 14,1 0,-14 0,14-1,-27 1,14-13,-27 26,13 0</inkml:trace>
    <inkml:trace contextRef="#ctx0" brushRef="#br0" timeOffset="82337.6235">14136 7541,'0'0,"0"0,0 0,0 0,0 0,0 0,0 0,0 0,0 39,0 14,0 13,13-13,-13 0,0-13,13 0,-13-14,0 1,0-27,0 0</inkml:trace>
    <inkml:trace contextRef="#ctx0" brushRef="#br0" timeOffset="128921.2876">6697 10041,'0'0,"0"0,0 0,0 0,0 0,0 0,0 0,0 0,0 0,0 0,0 0,0 0,0 0,0 0,40 13,0 0,-14-13,1 14,-1-14,1 0,-14 13,0-13,-13 0,0 0</inkml:trace>
    <inkml:trace contextRef="#ctx0" brushRef="#br0" timeOffset="71678.0198">7160 8612,'0'0,"0"0,0 0,0 0,0 0,0 0,0 0,0 0,27-13,-1 13,14-13,-13 13,12-13,-12 13,12-14,-12 14,-1 0,1 0,-14 0,0 0,-13 0,0 0</inkml:trace>
    <inkml:trace contextRef="#ctx0" brushRef="#br0" timeOffset="72218.7914">7015 9102,'0'0,"0"0,0 0,0 0,0 0,0 0,0 0,0 0,0 0,0 0,40 0,-1-14,1 14,-14-13,14 13,0 0,-14-13,1 13,-1 0,14 0,-27-13,14 13,-1 0,-13 0,-13 0,14 0,-14 0,13 0,-13 0,0 0,0 0,0 0</inkml:trace>
    <inkml:trace contextRef="#ctx0" brushRef="#br0" timeOffset="74034.2554">8431 9578,'0'0,"0"0,0 0,0 0,0 0,0 0,0 0,0 0,0 0,0 0,13-27,-13-25,14-1,-1-14,0 15,0-15,1 1,-1 0,0-13,13 13,-12-1,-1 1,0 0,0 26,1 14,-14 0,13-1,-13 14,13 0,-13 13,13 0,1 0,-1 13,13 0,-12 14,12-1,0 14,1 13,13-14,-14 14,1 0,-1 0,1 0,-1 0,-13 0,14-13,-14-1,0-12,0-1,1 1,-14-14,13 0,-13-13,13 13,-13-13,13 0,-13 0</inkml:trace>
    <inkml:trace contextRef="#ctx0" brushRef="#br0" timeOffset="74481.2459">8431 9208,'0'0,"0"0,0 0,0 0,0 0,0 0,0 0,0 0,27-14,12 1,14 0,-13 0,0-1,-14 1,1 13,-1-13,1 13,12-13,-12 13,-1-14,14 1,0 0,-14 0,1 0,-1-1,0 1,-26 0,0 13,14 0</inkml:trace>
    <inkml:trace contextRef="#ctx0" brushRef="#br0" timeOffset="64400.5375">11939 7686,'0'0,"0"0,0 0,0 0,0 0,0 0,0 0,0 0,0 0,0 0,0 0,0 0,0 0,0-26,-14-1,1 1,13-1,0-12,0 12,0 1,0-27,13 13,1-13,-1-13,0 13,0 0,0 0,-13 14,14-1,-14 13,13 14,0-13,-13 13,13-1,1 14,-14-13,13 13,0 0,0 0,14 13,-14 1,0-1,14 13,-14 1,0-1,14 1,-14-1,13 14,-12-1,12-12,-13 13,1-14,-1 1,0-1,0 0,-13-12,14 12,-1 1,-13-14,13 0,-13-13,0 13,0-13,0 13,13-13,-13 0,0 0,0 0</inkml:trace>
    <inkml:trace contextRef="#ctx0" brushRef="#br0" timeOffset="65722.4591">13143 7025,'0'0,"0"0,0 0,0 0,0 0,0 0,0 0,0 0,0 0,0 0,0 0,-26 0,-14 0,13 13,1-13,-1 13,1 0,-1 1,1 12,-1 14,1-1,0 1,-1 13,14-13,-14-1,14 14,0-13,0 0,13-1,0 1,13-13,0 12,0-12,14-1,-1 1,1-14,-1-13,14 13,-14-26,1 13,-1 0,1-13,-14-1,14 1,-14-13,13-1,-12 14</inkml:trace>
    <inkml:trace contextRef="#ctx0" brushRef="#br0" timeOffset="66175.7819">13315 6760,'0'0,"0"0,0 0,0 0,0 0,0 0,0 0,0 0,0 0,0 0,0 0,0 0,0 27,13-1,-13 0,0-12,0-1,0-13,0 0,0 0</inkml:trace>
    <inkml:trace contextRef="#ctx0" brushRef="#br0" timeOffset="66844.7117">13739 6641,'0'0,"0"0,0 0,0 0,0 0,0 0,0 0,0 0,0 0,0 0,0 0,0 0,0 0,0 0,0 0,26 27,1 12,-14 1,13 0,-13-1,1 14,-14 0,0 13,0-13,0 0,-14 13,1-13,0 0,0 0,0-13,-1-1,1 1,0-14,13 1,-13-14,13 14,-14-14,14 0,0 0,0-13,0 14,0-14,0 0,0 0,0 13,0 0,0-13</inkml:trace>
    <inkml:trace contextRef="#ctx0" brushRef="#br0" timeOffset="59169.4548">9450 7170,'0'0,"0"0,0 0,0 0,0 0,0 0,0 0,0 0,0 0,0 0,0 0,-13 27,13 12,0 1,0-13,13 12,-13 1,13 13,-13 0,14-14,-1 14,0-13,14-14,-1 14,14-13,0-14,-1 0,1 0,0-13,-14-13,1 0,12 0,-12-14,-1 1,-13-14,14 0,-14 14,0-14,1 14,-14-1,0 1,0-1,0 14,-14-13,14-1,-13-12,0-1,0 0,13 0,0-12,-14 12,14 40</inkml:trace>
    <inkml:trace contextRef="#ctx0" brushRef="#br0" timeOffset="59792.0121">10549 6879,'0'0,"0"0,0 0,0 0,0 0,0 0,0 0,-27 40,14 0,-27 26,27-13,-13 0,-1-1,14 15,0-1,-1 0,14 0,-13 27,13-27,13 13,1-13,-1-13,13 13,1-26,-1 13,14-27,0 1,0-1,-1-12,-12-28,12 1,-12 0,-1 0,-26 13</inkml:trace>
    <inkml:trace contextRef="#ctx0" brushRef="#br0" timeOffset="60916.5199">10946 7369,'0'0,"0"0,0 0,0 0,0 0,0 0,0 0,0 0,0 26,0 14,0-1,-13-12,13 13,0-14,0 1,0-1,-14-13,14 0,0 1,0-1,14-13,-14 0,0-13,0-1,0-12,0 0,0-1,13 1,-13-1,13-13,0 1,1-1,-1 14,0-14,14 0,-14 14,13 13,-13-14,1 14,-1 0,0-1,0 14,1 0,-1 0,0 0,-13 14,13-1,1 0,-14 0,13 1,-13 12,0-13,0 14,-13-14,13 0,0 0,-14 14,14-14,0-13,0 13,0-13,-13 14,13-14,0 0,0 0,0 0,13 0,-13 0,0 0,14 0,-1 0,0-14,14 14,-1-13,0 13,1 0,-14 0,14 0,-14 0,0 0,0 13,1-13,-1 14,-13-1,13 0,-26 0,13 0,-13 14,-1-14,1 0,-13 14,12-14,-12 14,-1-14,1 0,0 0,-1-13,1 13,12-13,14 0,0 0</inkml:trace>
    <inkml:trace contextRef="#ctx0" brushRef="#br0" timeOffset="57537.3913">8206 7990,'0'0,"0"0,0 0,0 0,0 0,0 0,0 0,0 0,13-39,1-14,-1-13,13 0,-12-1,-1 14,13-13,-13 27,1-1,-1 0,0 14,0-1,1 14,-14-13,13 12,0 1,-13 0,0 13,13-13,-13 13,0 0,0 0,14 0,-14 0,13 0,0 0,0 13,14 0,-1 14,1-1,-1 14,14-1,-14 1,1 0,-14 0,14-1,-14 1,0-14,0 1,0-1,1-12,-14-1,13 0,-13-13,13 0,-13 0,13-13,1 0,-1-1,-13 14</inkml:trace>
    <inkml:trace contextRef="#ctx0" brushRef="#br0" timeOffset="57898.5261">8219 7779,'0'0,"0"0,0 0,0 0,0 0,0 0,0 0,0 0,40-27,26 1,-13-1,13 14,-13-13,0 12,-26 1,12 13,-12-13,-1 13,-12-13,-1 13,0-13,0-1</inkml:trace>
    <inkml:trace contextRef="#ctx0" brushRef="#br0" timeOffset="56002.5591">7266 7620,'0'0,"0"0,0 0,0 0,0 0,0 0,0 0,0 0,40 0,13 13,0-13,0 0,0 0,-27 0,14 13,-14-13,-12 0,-1 0,-13 0,0 0</inkml:trace>
    <inkml:trace contextRef="#ctx0" brushRef="#br0" timeOffset="56695.2383">7293 7210,'0'0,"0"0,0 0,0 0,0 0,0 0,0 0,0 0,0 0,0 0,0 0,0 0,0 0,26 0,14 0,-14 0,14 0,-13 0,12 0,-12 0,13 0,-27 0,-13 0,13 0</inkml:trace>
    <inkml:trace contextRef="#ctx0" brushRef="#br0" timeOffset="57537.3913">8206 7990,'0'0,"0"0,0 0,0 0,0 0,0 0,0 0,0 0,13-39,1-14,-1-13,13 0,-12-1,-1 14,13-13,-13 27,1-1,-1 0,0 14,0-1,1 14,-14-13,13 12,0 1,-13 0,0 13,13-13,-13 13,0 0,0 0,14 0,-14 0,13 0,0 0,0 13,14 0,-1 14,1-1,-1 14,14-1,-14 1,1 0,-14 0,14-1,-14 1,0-14,0 1,0-1,1-12,-14-1,13 0,-13-13,13 0,-13 0,13-13,1 0,-1-1,-13 14</inkml:trace>
    <inkml:trace contextRef="#ctx0" brushRef="#br0" timeOffset="57898.5261">8219 7779,'0'0,"0"0,0 0,0 0,0 0,0 0,0 0,0 0,40-27,26 1,-13-1,13 14,-13-13,0 12,-26 1,12 13,-12-13,-1 13,-12-13,-1 13,0-13,0-1</inkml:trace>
    <inkml:trace contextRef="#ctx0" brushRef="#br0" timeOffset="58343.8975">8788 6800,'0'0,"0"0,0 0,0 0,0 0,0 0,0 0,0 0,0 0,0 0,0 0,14 39,-1 1,13 0,-12 13,-1-14,13 1,-26-13,14 12,-1-39,-13 0,0 14,0-14</inkml:trace>
    <inkml:trace contextRef="#ctx0" brushRef="#br0" timeOffset="60916.5199">10946 7369,'0'0,"0"0,0 0,0 0,0 0,0 0,0 0,0 0,0 26,0 14,0-1,-13-12,13 13,0-14,0 1,0-1,-14-13,14 0,0 1,0-1,14-13,-14 0,0-13,0-1,0-12,0 0,0-1,13 1,-13-1,13-13,0 1,1-1,-1 14,0-14,14 0,-14 14,13 13,-13-14,1 14,-1 0,0-1,0 14,1 0,-1 0,0 0,-13 14,13-1,1 0,-14 0,13 1,-13 12,0-13,0 14,-13-14,13 0,0 0,-14 14,14-14,0-13,0 13,0-13,-13 14,13-14,0 0,0 0,0 0,13 0,-13 0,0 0,14 0,-1 0,0-14,14 14,-1-13,0 13,1 0,-14 0,14 0,-14 0,0 0,0 13,1-13,-1 14,-13-1,13 0,-26 0,13 0,-13 14,-1-14,1 0,-13 14,12-14,-12 14,-1-14,1 0,0 0,-1-13,1 13,12-13,14 0,0 0</inkml:trace>
    <inkml:trace contextRef="#ctx0" brushRef="#br0" timeOffset="59169.4548">9450 7170,'0'0,"0"0,0 0,0 0,0 0,0 0,0 0,0 0,0 0,0 0,0 0,-13 27,13 12,0 1,0-13,13 12,-13 1,13 13,-13 0,14-14,-1 14,0-13,14-14,-1 14,14-13,0-14,-1 0,1 0,0-13,-14-13,1 0,12 0,-12-14,-1 1,-13-14,14 0,-14 14,0-14,1 14,-14-1,0 1,0-1,0 14,-14-13,14-1,-13-12,0-1,0 0,13 0,0-12,-14 12,14 40</inkml:trace>
    <inkml:trace contextRef="#ctx0" brushRef="#br0" timeOffset="59792.0121">10549 6879,'0'0,"0"0,0 0,0 0,0 0,0 0,0 0,-27 40,14 0,-27 26,27-13,-13 0,-1-1,14 15,0-1,-1 0,14 0,-13 27,13-27,13 13,1-13,-1-13,13 13,1-26,-1 13,14-27,0 1,0-1,-1-12,-12-28,12 1,-12 0,-1 0,-26 13</inkml:trace>
    <inkml:trace contextRef="#ctx0" brushRef="#br0" timeOffset="35146.3921">11330 5768,'0'0,"0"0,0 0,0 0,0 0,0 0,0 0,0 0,0 0,0 0,0 0,0 0,0 0,0 40,0-1,0 1,0-14,0 14,0 0,0-14,-14 14,14 0,0-1,-13-12,13-1,-13 1,13-1,0 1,0-14,0 0,-13-13,13 13,0-13,0 0,0-13,0 13,13-13,-13 0,0-1,0-12,13 13,-13-14,0 1,0-1,13 1,-13-14,14 1,-1-14,13 13,-12-13,12 13,1 14,-1-14,1 14,-1 12,0 1,1 0,-14 13,14-13,-1 13,1 13,-1-13,-13 13,1 0,-1 1,-13-1,0 13,0 1,-13-1,-14 14,14-14,-14-12,14 12,-13-13,12 1,1-1,0 0,0-13,13 0,0 13,0-13,13 0,0 0,0-13,14 13,-1-13,-12 13,12 0,1 0,-1 0,0 0,-12 13,12 0,-13 1,14-14,-14 13,-13 0,13 0,1 0,-14 14,0-14,-14 0,1 1,0-1,-14 0,1 13,-14-12,14-1,-14 0,14 0,-1 1,1-1,-1-13,14 0,-14 13,14-13</inkml:trace>
    <inkml:trace contextRef="#ctx0" brushRef="#br0" timeOffset="29418.047">11012 5702,'0'0,"0"0,0 0,0 0,0 0,0 0,0 0,0 0,0 0,0 0,0 0,0 0,0 0,0 0,0 0,0 0,-26 26,-1-13,-13 1,14 12,-1 1,1-1,0 1,-1-1,14 14,-14-14,14 1,0-1,0 14,13-14,-14 14,14-14,0 14,0-14,0 14,14 0,-14-14,0 14,13-14,-13 14,13-13,-13-1,13 14,1-14,-1 1,0-1,0 1,1-14,-1 0,13 0,-13 1,1-1,12 0,-13-13,1 13,12 0,-13-13,-13 0,14 14,-14-14,13 0,-13 0,0 0,13 0,-13 0,0 0,0 0,0 0</inkml:trace>
    <inkml:trace contextRef="#ctx0" brushRef="#br0" timeOffset="35827.3281">12097 5702,'0'0,"0"0,0 0,0 0,0 0,0 0,14 39,-14 14,0 0,13 0,-13 0,0 0,13-13,0 13,-13-14,14 1,12 0,-13-14,14 14,-1-14,14-12,-14-1,1 0,-1-13,1-13,-1 13,14-27,-14 14,1-13,-14-1,14-13,-14 1,0-1,-13 0,0 14,0-14,0 1,0 12,-13 1,0-1,13 1,-14-1,1 1,13-1,-13 1,13 13,0-14,0 27</inkml:trace>
    <inkml:trace contextRef="#ctx0" brushRef="#br0" timeOffset="36416.6758">13169 5728,'0'0,"0"0,0 0,0 0,0 0,0 0,0 0,0 0,0 0,0 0,0 0,0 0,-26 0,0 0,-1 0,1 0,12 13,-12 1,-14-1,14 13,12 14,-12 0,13-1,-1 1,1 13,13-13,0-1,-13 1,13-13,13-1,0 0,1 1,12-1,14 1,-14-14,14 0,0 1,-14-14,1 0,-14-14,13 14,1-13,-14-13,0-1,1 14,-1-14</inkml:trace>
    <inkml:trace contextRef="#ctx0" brushRef="#br0" timeOffset="36895.1928">13394 5583,'0'0,"0"0,0 0,0 0,0 0,0 0,0 0,0 0,0 0,0 0,27 39,-1 1,14 13,-13 0,-1 0,1 13,-1-13,-13 13,0-13,1 13,-1-13,-13 0,0 0,0-13,-13-1,-1 1,1-14,-13 1,-1-14,1 0,13-13,-1-13,1 13,13 0,0 0</inkml:trace>
    <inkml:trace contextRef="#ctx0" brushRef="#br0" timeOffset="37279.3853">13765 5437,'0'0,"0"0,0 0,0 0,0 0,0 0,0 0,0 0,0 0,0 0,0 0,0 0,0 0,0 0,0 0,0 0,0 27,13-1,-13-13,0-13,0 0</inkml:trace>
    <inkml:trace contextRef="#ctx0" brushRef="#br0" timeOffset="725.6966">7293 6138,'0'0,"0"0,0 0,0 0,0 0,0 0,0 0,0 0,0 0,0 0,0 0,0 0,0 0,0 0,0 0,26 0,1 0,-1 0,-26 0,0-13,13 13</inkml:trace>
    <inkml:trace contextRef="#ctx0" brushRef="#br0">2515 5913,'0'0,"0"0,0 0,0 0,0 0,0 0,0 0,0 0,0 0,0 0,39 0,14 0,14 0,-14-13,13 13,0 0,0 0,0 0,14 0,-1 0,14-13,13 13,-14 0,1 0,0 0,-1-13,-12 13,-1 0,14 0,-14 0,14 0,-14 0,14-13,-14 13,1-14,12 14,-12-13,-14 13,-13-13,0 13,0 0,13-13,-13 13,0-14,-14 14,14 0,-13 0,0-13,13 13,-14 0,1-13,0 13,13 0,-13 0,-1 0,1 0,0 0,-1 0,1 0,0-13,13 13,-14 0,1 0,0 0,0-14,-1 14,-12 0,-1 0,-13 0,14 0,-14 0,0-13,1 13,-1 0,0-13,-13 13</inkml:trace>
    <inkml:trace contextRef="#ctx0" brushRef="#br0" timeOffset="1138.282">7134 6522,'0'0,"0"0,0 0,0 0,0 0,0 0,0 0,40-13,13 13,0-13,-14 13,14-14,-26 14,12-13,-12 13,-1 0,-12-13,-1 13,0 0,0 0,-13 0,0 0,0 0</inkml:trace>
    <inkml:trace contextRef="#ctx0" brushRef="#br0" timeOffset="29418.047">11012 5702,'0'0,"0"0,0 0,0 0,0 0,0 0,0 0,0 0,0 0,0 0,0 0,0 0,0 0,0 0,0 0,0 0,-26 26,-1-13,-13 1,14 12,-1 1,1-1,0 1,-1-1,14 14,-14-14,14 1,0-1,0 14,13-14,-14 14,14-14,0 14,0-14,0 14,14 0,-14-14,0 14,13-14,-13 14,13-13,-13-1,13 14,1-14,-1 1,0-1,0 1,1-14,-1 0,13 0,-13 1,1-1,12 0,-13-13,1 13,12 0,-13-13,-13 0,14 14,-14-14,13 0,-13 0,0 0,13 0,-13 0,0 0,0 0,0 0</inkml:trace>
    <inkml:trace contextRef="#ctx0" brushRef="#br0" timeOffset="24820.8591">8087 6734,'0'0,"0"0,0 0,0 0,0 0,0 0,0 0,0 0,0 0,26-40,1 0,-1 1,1-1,-1 0,1 1,-1-1,-12 13,12-12,0-1,-12 0,12 1,-13-1,14 0,-14 14,0-1,1 14,-1-13,0 12,-13 1,0 13,13-13,-13 13,0 0,0-13,0 13,14 0,-14 0,0 0,0 0,13 0,-13 0,13 0,-13 13,13 0,0 0,14 14,-14-1,14 1,-14-1,0 14,0-14,1 14,-1-13,0-1,-13-13,13 14,1-14,-14 0,13 14,0-14,-13 0,13 0,0 1,1-1,-1 0,0 0,-13-13,13 13,-13-13,14 0</inkml:trace>
    <inkml:trace contextRef="#ctx0" brushRef="#br0" timeOffset="25289.6171">8299 6496,'0'0,"0"0,0 0,0 0,0 0,0 0,0 0,0 0,0 0,0 0,0 0,39-14,1 1,0 0,-14 0,1-1,-1 1,1 13,-1-13,1 0,-1-1,1 1,-1 0,1 0,-1 0,1-1,-14 14,-13-13,0 13,0 0</inkml:trace>
    <inkml:trace contextRef="#ctx0" brushRef="#br0" timeOffset="25845.4489">9013 5583,'0'0,"0"0,0 0,0 0,0 0,0 0,0 0,0 0,0 0,0 0,0 0,0 0,14 26,-14 14,13-14,-13 1,13 12,-13-12,0-1,13-12,-13-1,0 0,0 0,0 1,0-14,0 0,0 0</inkml:trace>
    <inkml:trace contextRef="#ctx0" brushRef="#br0" timeOffset="28484.5187">9477 5953,'0'0,"0"0,0 0,0 0,0 0,0 0,0 0,0 0,0 0,0 0,0 0,0 0,0 0,0 0,0 0,0 0,0 0,0 0,0 40,0-14,0 14,0 0,0-1,0-12,13-1,-13 1,0-1,0 1,0-1,13 1,-13-1,0 0,13 1,-13-1,14 1,-14-14,13 0,0 14,0-14,1 0,-14 0,26 1,-13-1,1 0,-1 0,13 1,1-14,-14 13,13-13,1 0,-1 0,1 0,-1 0,1-13,-1-1,1 1,-1 0,-13-14,14 14,-14-13,0 13,1-14,-1 1,0-1,0 1,1-1,-14 1,0-1,0 1,13-1,-13-12,-13 12,13 1,0-14,0 14,0-1,-14 1,14-14,0 14,0-1,-13 14,13-14,0 14,0 13,0 0</inkml:trace>
    <inkml:trace contextRef="#ctx0" brushRef="#br0" timeOffset="-5066.3811">3627 6376,'0'0,"0"0,0 0,0 0,0 0,0 0,0 40,0-13,0 26,13-1,-13-12,0 13,0 0,0-27,0 14,0-13,0-14,0 13,13-13,-13 1,0-14,0 13,0-13,0 0,0 0,13-13,-13-1,0 1,0-13,14-1,-14-12,0-1,13-13,-13 0,13 0,0-13,0 13,1 13,-1-12,13 12,-12 0,-1 14,0-1,0 14,1 0,-1 0,-13-1,13 14,0 0,1 0,-1 14,0-14,-13 26,13-13,0 0,1 14,-1-1,0-12,0 12,1 1,-1 12,0 14,0-13,-13 0,14 12,-14-12,13 0,-13 0,0-1,13-12,-13-1,0 1,0-1,13-13,-13 0,0 1,0-1,0-13,0 13,14-13,-14 0,0 13,0-13,0 0,0 0,0 0</inkml:trace>
    <inkml:trace contextRef="#ctx0" brushRef="#br0" timeOffset="-6376.4528">2727 6522,'0'0,"0"0,0 0,0 0,0 0,0 0,0 0,0 26,0-12,13 52,-13 13,0-13,13-13,-13-13,0 0,0-14,0-13,0 14,0-14,0-13,13 0,-13 0,0-26,13-1,1 1,-14-14,13 0,0-13,0 0,1 1,-14-1,13 0,0 0,0-13,1 26,-1-13,0 27,0-1,-13 14,14 0,-14-1,0 1,13 13,0 0,0 13,0 1,1-1,12 13,1 1,-1 12,-13 1,14 0,-1 13,-12-14,12 14,-13-13,0-13,14-1,-14 0,0-12,14-1,-14 0,0 0,-13-13</inkml:trace>
    <inkml:trace contextRef="#ctx0" brushRef="#br0" timeOffset="-6049.2911">2647 6800,'0'0,"0"0,0 0,0 0,40-13,13-14,0 1,13-1,0-12,-13 12,13-13,-13 14,13-1,-13 1,0 13,-13 0,-40 13</inkml:trace>
    <inkml:trace contextRef="#ctx0" brushRef="#br0" timeOffset="197167.8633">22633 3294,'0'0,"0"0,0 0,0 0,0 0,0 0,0 0,0 0,-13 53,13 26,0 14,0 13,0 13,0-40,0-13,13 1,-13-15,0-12,13 0,-13-27,13 0,1-13,-1 0,13-13,-12 13,-14 0</inkml:trace>
    <inkml:trace contextRef="#ctx0" brushRef="#br0" timeOffset="197704.1775">22990 3916,'0'0,"0"0,0 0,0 0,0 0,0 0,0 0,0 0,0 0,0 0,0 0,0 0,0 0,0 0,0 0,0 0,0 0,0 0,0 0,-26 13,-1 14,-12-1,25 0,1 1,0-1,13-12,13-1,0-13,1-13,12-1,-13 1,14-27,-14 14,0-14,1 1,-1 12,-13 1,0 12,13 1,-13 0,0 0,0 13,0 13,13 0,-13 14,13-1,-13 1,14 12,12 1,-13-14,-13-26,0 0,14 0</inkml:trace>
    <inkml:trace contextRef="#ctx0" brushRef="#br0" timeOffset="198399.4571">23454 3664,'0'0,"0"0,0 0,0 0,0 0,0 0,0 27,-14 13,14-1,-13 14,13-26,0 12,0-12,0-1,0 1,0-1,0-13,13-13,-13 14,14-28,-1 14,0-13,-13-13,13 13,0-14,1 14,-1-14,-13 14,13 0,-13 13,0-13,0 13,0 13,0 0,-13 14,13-14,0 13,0-12,13-1,-13 0,13-13,1 0,-1 0,0-13,14 0,-14-14,13-13,-12 1,12-14,-13 0,0 13,1 0,-1 1,-13 26,13-14,-13 14,13 0,1-1</inkml:trace>
    <inkml:trace contextRef="#ctx0" brushRef="#br0" timeOffset="198916.4048">24234 3545,'0'0,"0"0,0 0,0 0,0 0,0 0,0 0,0 0,-39 27,-14-1,13 14,14-14,-1 1,1-1,12 1,14-1,0 1,0-14,14 0,-14 0,13 1,0-1,-13 0,13 0,-13-13,0 14,0 12,0-13,0 14,-13-1,0 1,-14-1,1 1,-1-1,27-26,-13 0,13 0</inkml:trace>
    <inkml:trace contextRef="#ctx0" brushRef="#br0" timeOffset="197167.8633">22633 3294,'0'0,"0"0,0 0,0 0,0 0,0 0,0 0,0 0,-13 53,13 26,0 14,0 13,0 13,0-40,0-13,13 1,-13-15,0-12,13 0,-13-27,13 0,1-13,-1 0,13-13,-12 13,-14 0</inkml:trace>
    <inkml:trace contextRef="#ctx0" brushRef="#br0" timeOffset="197704.1775">22990 3916,'0'0,"0"0,0 0,0 0,0 0,0 0,0 0,0 0,0 0,0 0,0 0,0 0,0 0,0 0,0 0,0 0,0 0,0 0,0 0,-26 13,-1 14,-12-1,25 0,1 1,0-1,13-12,13-1,0-13,1-13,12-1,-13 1,14-27,-14 14,0-14,1 1,-1 12,-13 1,0 12,13 1,-13 0,0 0,0 13,0 13,13 0,-13 14,13-1,-13 1,14 12,12 1,-13-14,-13-26,0 0,14 0</inkml:trace>
    <inkml:trace contextRef="#ctx0" brushRef="#br0" timeOffset="198399.4571">23454 3664,'0'0,"0"0,0 0,0 0,0 0,0 0,0 27,-14 13,14-1,-13 14,13-26,0 12,0-12,0-1,0 1,0-1,0-13,13-13,-13 14,14-28,-1 14,0-13,-13-13,13 13,0-14,1 14,-1-14,-13 14,13 0,-13 13,0-13,0 13,0 13,0 0,-13 14,13-14,0 13,0-12,13-1,-13 0,13-13,1 0,-1 0,0-13,14 0,-14-14,13-13,-12 1,12-14,-13 0,0 13,1 0,-1 1,-13 26,13-14,-13 14,13 0,1-1</inkml:trace>
    <inkml:trace contextRef="#ctx0" brushRef="#br0" timeOffset="198916.4048">24234 3545,'0'0,"0"0,0 0,0 0,0 0,0 0,0 0,0 0,-39 27,-14-1,13 14,14-14,-1 1,1-1,12 1,14-1,0 1,0-14,14 0,-14 0,13 1,0-1,-13 0,13 0,-13-13,0 14,0 12,0-13,0 14,-13-1,0 1,-14-1,1 1,-1-1,27-26,-13 0,13 0</inkml:trace>
    <inkml:trace contextRef="#ctx0" brushRef="#br0" timeOffset="195916.3607">21508 3770,'0'0,"0"0,0 0,0 0,0 0,0 53,0-13,0 13,0 0,0 0,0 0,0-14,0-12,0-1,0 1,0-1,0-13,0 1,0-1,0-13,0 0,0 0,13-27,-13 1,13-1,1-12,-1 12,0 1,-13 13,13-1,1 1,-14 0,13 13,-13-13,0 26,13-13,0 13,-13 14,13-1,1-13,-1 14,-13-1,13 1,-13-1,13-13,-13 1,14-1,-14-13,13 0,0-13</inkml:trace>
    <inkml:trace contextRef="#ctx0" brushRef="#br0" timeOffset="196188.6207">21746 3294,'0'0,"0"0,0 0,0 0,0 0,0 0,0 0,0 0,0 0,0 0,13 53,-13 0,14 13,-1 0,0 0,-13-52,0-14,0 13</inkml:trace>
    <inkml:trace contextRef="#ctx0" brushRef="#br0" timeOffset="196694.5443">21865 4299,'0'0,"0"0,0 0,0 0,0 0,0 0,0 0,0 0,13-52,1-15,-1 15,0-1,-13 0,13 26,-13-12,0 12,0 1,0 12,0 1,0 0,0 0,0 13,0 0,0 13,14 0,-1 14,27-14,-1 27,1-14,-14 0,14 14,-13-27,-14 14,0-1,0 14,-13 0,0-1,-13 1,0-14</inkml:trace>
    <inkml:trace contextRef="#ctx0" brushRef="#br0" timeOffset="193083.2235">19602 3810,'0'0,"0"0,0 0,0 0,0 53,13 0,-13 13,0 0,13-13,-13 13,0-13,14-13,-14-1,0-12,13-14,-13 14,0-14,0-13,0 0,0-13,0-14,0-13,0-12,0-1,-13 0,13 13,-14 0,1 1,13 12,0 14,-13-13,13 12,0 14,-13-13,13 13,13 0,-13 13,13 14,0-1,14 1,-14-14,14 0,-14 14,0-27,14 13,-14-13,13 0,-13-13,1-14,-1 1,0-1,0-12,1 12,-14 1,0-1,13 1,-13-1,0 14,0 0,0 0,0 13,0-14,13 28,-13-1,0 13,13 1,1 26,-1-14,0 14,0 0,1 0,-1 0,0-27,0 1,1-1,12-12,-13-1,0-13,-13 0</inkml:trace>
    <inkml:trace contextRef="#ctx0" brushRef="#br0" timeOffset="193907.3894">20264 3876,'0'0,"0"0,0 0,0 0,0 0,0 0,0 0,-40 53,14 0,-1 13,1-13,12-13,-12 13,26-27,-13 14,13-14,0 1,0-1,13-13,0 1,0-1,1-13,-1 0,13-13,-12-1,-1 1,0-13,-13-14,13 14,-13-14,0 13,0 1,0 0,-13 12,13-12,0 13,0-1,13 1,-13 0,14 0,12-1,-13 1,14 13,-1 0,14 0,-14 0,14 13,-13 14,-1-1,-13 1,14 13,-14-27,-13 13,13 1,-13-14,13 0,-13 0,0 1,0-14,14 0,-14 0,0-27,0-13,0 14,0-14,0 1,0 12,0 1,13-1,-13 14,0 0,0 0,0 13,0-14,0 14,0-13,0 13,0-13</inkml:trace>
    <inkml:trace contextRef="#ctx0" brushRef="#br0" timeOffset="-7694.1309">1866 5728,'0'0,"0"0,0 0,0 0,0 0,0 0,13 40,-13 26,14 0,-14 0,13 40,-13-13,-13 13,13-14,-14 1,1-14,0-13,13-52</inkml:trace>
    <inkml:trace contextRef="#ctx0" brushRef="#br0" timeOffset="-8040.8804">1443 6006,'0'0,"0"0,0 0,0 0,0 0,0 0,0 0,0 0,0 0,0 0,0 0,0 0,0 0,0 0,0 0,0 0,0 0,0 0,0 0,0 0,0 0,-27 13,1 14,13-14,-14 13,14 1,0-1,-1 1,1-14,13 13,0-12,0-1,0 0,13 0,-13-13,14 0,12 0,-13 0,1-13,12 13,-13-13,14 0,-14-14,0 1,0 13,1-14,-1 1,0 12,-13-12,13 13,-13 0,0 13,14-14,-14 14,0 0,0-13,0 13,0 0,13 13,-13 1,0-1,13 13,-13 1,13-1,1 14,-14-27,0-13,13 13,-13-13</inkml:trace>
    <inkml:trace contextRef="#ctx0" brushRef="#br0" timeOffset="-7381.469">1019 5927,'0'0,"0"0,0 0,0 0,0 0,0 0,0 0,0 0,0 53,13 13,1-13,12 13,1-13,12 13,14-13,-13-14,0 14</inkml:trace>
    <inkml:trace contextRef="#ctx0" brushRef="#br0" timeOffset="-6376.4528">2727 6522,'0'0,"0"0,0 0,0 0,0 0,0 0,0 0,0 26,0-12,13 52,-13 13,0-13,13-13,-13-13,0 0,0-14,0-13,0 14,0-14,0-13,13 0,-13 0,0-26,13-1,1 1,-14-14,13 0,0-13,0 0,1 1,-14-1,13 0,0 0,0-13,1 26,-1-13,0 27,0-1,-13 14,14 0,-14-1,0 1,13 13,0 0,0 13,0 1,1-1,12 13,1 1,-1 12,-13 1,14 0,-1 13,-12-14,12 14,-13-13,0-13,14-1,-14 0,0-12,14-1,-14 0,0 0,-13-13</inkml:trace>
    <inkml:trace contextRef="#ctx0" brushRef="#br0" timeOffset="-6049.2911">2647 6800,'0'0,"0"0,0 0,0 0,40-13,13-14,0 1,13-1,0-12,-13 12,13-13,-13 14,13-1,-13 1,0 13,-13 0,-40 13</inkml:trace>
    <inkml:trace contextRef="#ctx0" brushRef="#br0" timeOffset="-5066.3811">3627 6376,'0'0,"0"0,0 0,0 0,0 0,0 0,0 40,0-13,0 26,13-1,-13-12,0 13,0 0,0-27,0 14,0-13,0-14,0 13,13-13,-13 1,0-14,0 13,0-13,0 0,0 0,13-13,-13-1,0 1,0-13,14-1,-14-12,0-1,13-13,-13 0,13 0,0-13,0 13,1 13,-1-12,13 12,-12 0,-1 14,0-1,0 14,1 0,-1 0,-13-1,13 14,0 0,1 0,-1 14,0-14,-13 26,13-13,0 0,1 14,-1-1,0-12,0 12,1 1,-1 12,0 14,0-13,-13 0,14 12,-14-12,13 0,-13 0,0-1,13-12,-13-1,0 1,0-1,13-13,-13 0,0 1,0-1,0-13,0 13,14-13,-14 0,0 13,0-13,0 0,0 0,0 0</inkml:trace>
    <inkml:trace contextRef="#ctx0" brushRef="#br0" timeOffset="-3771.701">4394 6416,'0'0,"0"0,0 0,0 0,0 0,0 53,0 13,0-13,0 0,13 0,-13-13,0-14,0 14,0-27,0 13,0-12,0-1,0 0,0-13,0 13,0-13,0 0,0-13,0 0,0 0,0-1,0-25,0-1,0 0,14-12,-1-1,0 0,0 13,1-13,12 0,1 13,-1 14,-13 0,14 12,-14 1,0 0,0 0,14 13,-14 0,0 13,1 0,-14 0,13 1,-13 12,0 0,0 1,0-1,-13 1,13-1,-14-12,14-1,-13 0,13-13,0 13,0-13,0 0,13 0,1-13,12 0,1 0,-1 13,1-14,-1 1,0 13,1 0,-1 0,1 13,-1 1,-12-1,-1 0,0 0,-13 27,-13 13,0-13,-14-1,1 1,-14 0,0-1,-13-12,0-1,0 1,0-1,1-13,12-13,13-13,1 0,26-14,-13 1,13-1,0 27</inkml:trace>
    <inkml:trace contextRef="#ctx0" brushRef="#br0" timeOffset="-3101.5504">5241 6284,'0'0,"0"0,0 0,0 0,0 0,0 0,0 0,0 0,0 0,0 0,0 0,0 53,0 13,14-13,-14 13,13-13,-13-13,13 13,0-14,0 1,14 0,-14-1,14-12,-1-1,1-13,-1 1,-13-1,14-13,-1 0,-13 0,14-27,-14 14,14-27,-14 14,0-27,0 0,1 0,-14-13,0 13,0 0,0 0,-14 0,14 14,-13 12,13 1,-13-1,0 1,13 13,0-14,-14 14,14 13</inkml:trace>
    <inkml:trace contextRef="#ctx0" brushRef="#br0" timeOffset="196694.5443">21865 4299,'0'0,"0"0,0 0,0 0,0 0,0 0,0 0,0 0,13-52,1-15,-1 15,0-1,-13 0,13 26,-13-12,0 12,0 1,0 12,0 1,0 0,0 0,0 13,0 0,0 13,14 0,-1 14,27-14,-1 27,1-14,-14 0,14 14,-13-27,-14 14,0-1,0 14,-13 0,0-1,-13 1,0-14</inkml:trace>
    <inkml:trace contextRef="#ctx0" brushRef="#br0" timeOffset="-16345.4097">14268 4643,'0'0,"0"0,0 0,0 0,0 0,0 0,0 0,0 0,0 0,0 0,40-13,13 0,-14 0,-12 13,-27 0,13 0,-13 0</inkml:trace>
    <inkml:trace contextRef="#ctx0" brushRef="#br0" timeOffset="-16158.5307">14175 4961,'0'0,"0"0,0 0,0 0,0 0,0 0,40-13,13-1,-40 1,0 13</inkml:trace>
    <inkml:trace contextRef="#ctx0" brushRef="#br0" timeOffset="-14763.9405">14705 5212,'0'0,"0"0,0 0,0 0,0 0,0 0,0 0,0 0,0 0,13-39,0-1,0-13,1-13,-1 0,0 13,0-13,14 13,-14-13,0 13,14 0,-14 13,14 14,-14-1,0 1,-13 12,13 1,0 0,1 13,-1 0,0 13,14 14,-1-1,-13 1,14 12,-1 1,1 0,-1-1,1 1,-1 0,-13-14,1 1,-1-14,0 13,0-12,-13-14,0 0,0 0,0 0</inkml:trace>
    <inkml:trace contextRef="#ctx0" brushRef="#br0" timeOffset="-12473.2699">16306 4207,'0'0,"0"0,0 0,0 0,0 0,0 0,0 0,0 40,0-1,-13 14,13 0,0-13,0 13,0-27,0 1,-13 12,13-25,0 12,0-13,0 0,0 1,0-14,0 0,0 0,0 0,0 0,0-14,0 1,0-13,0-1,0-12,0-1,13-13,0 13,1-13,-1 14,0-14,13 13,-12 0,12 14,1 0,-1 12,-13 1,14 13,-14-13,14 26,-14-13,0 13,0 14,0-1,1 14,-14 0,0-1,-14-12,-12 12,13 1,-14-13,1-1,13-13,-14 0,14 1,13-1,0-13,0 13,0-13,26 0,1 0,-1 0,1 0,12 0,-12 0,-1 0,1 13,-14-13,0 14,14-14,-27 13,13 0,-13-13,0 13,0 1,0 12,-13-13,0 14,-1-14,-12 13,-14-12,0 12,-12-13,12 1,0-14,0 0,14 0,13-14,-14-12,27 13,-13 13</inkml:trace>
    <inkml:trace contextRef="#ctx0" brushRef="#br0" timeOffset="-14523.8296">14903 4948,'0'0,"0"0,0 0,0 0,0 0,0 0,0 0,0 0,0 0,0 0,0 0,0 0,0 0,40-14,0 1,-1-13,1-1,-13 1,-27 13,0-1</inkml:trace>
    <inkml:trace contextRef="#ctx0" brushRef="#br0" timeOffset="-16158.5307">14175 4961,'0'0,"0"0,0 0,0 0,0 0,0 0,40-13,13-1,-40 1,0 13</inkml:trace>
    <inkml:trace contextRef="#ctx0" brushRef="#br0" timeOffset="-19074.6849">12177 4604,'0'0,"0"0,0 0,0 0,0 0,0 39,0 14,0 0,-13 0,13 0,-14-13,14-1,0-12,-13-1,13 1,0-1,0-12,0-1,0-13,0 13,0-13,0 0,0-13,13 0,-13-1,0-12,14-14,-1-13,-13 0,13 14,0-14,-13 13,13-13,1 13,-1 1,0 12,0 14,1-13,-14 12,13 1,-13 0,13 13,-13-13,13 13,-13 0,0 0,14 0,-14 13,26 0,-13 0,1 14,12-1,-13 14,14 0,-14-14,13 1,-12 12,-1-12,13 12,1-12,-14 13,-13-40</inkml:trace>
    <inkml:trace contextRef="#ctx0" brushRef="#br0" timeOffset="-18065.7313">12839 4392,'0'0,"0"0,0 0,0 0,0 0,0 0,0 0,0 0,13 53,-13 0,13 13,-13 0,13-13,-13 0,0-13,13-1,-13-12,0-1,0 1,0-14,0 0,0 0,0-13,0 0,0 0,0-13,0 0,0-13,0-14,0 0,0-13,14 0,-14-13,13 13,13-13,1-13,-1 13,1-1,-1 28,1-1,-14 14,14 12,-14 14,0 0,13 0,-12 27,-14-14,13 27,-13-14,0 14,0 0,0-1,-13 1,13-14,-14 1,1-1,0 1,0-14,13 0,-13 1,13-1,0-13,0 0,13 13,0-13,13-13,1 13,-14 0,14-13,-14 13,13 0,-12 0,-1 0,0 13,0-13,-13 26,0 1,0 26,-13-14,0 1,-14 13,-12-13,-1-1,0 1,1-14,-1-12,0-1,14-13,12 0,14-13,0-1,0-12,0 26</inkml:trace>
    <inkml:trace contextRef="#ctx0" brushRef="#br0" timeOffset="-20479.88">10734 5265,'0'0,"0"0,0 0,0 0,0 0,0 0,0 0,0 0,0 0,0 0,0 0,0-26,0-1,13-12,1 12,-14-13,13 14,0 0,0-1,1-26,-1 0,0 14,0-14,0 0,1 26,-14 1,13-1,-13 1,0 13,13-1,-13 1,13-13,-13 13,14-14,-1 14,0 0,-13-14,13 14,-13 0,14 13,-14-14,0 14,0 0,0 0,13-13,-13 13,0 0,0 0,13 0,0 13,-13-13,27 14,-14-1,27 13,-14 14,1 0,12-1,-12 1,-1 0,1 0,-1-14,1 0,-14 1,0-14,14 0,-1 14,14-14,-14 0</inkml:trace>
    <inkml:trace contextRef="#ctx0" brushRef="#br0" timeOffset="-22169.0226">9913 4643,'0'0,"0"0,0 0,0 0,0 0,0 0,0 0,0 0,0 0,0 0,0 0,0 0,-39 14,12-14,-12 13,-1 0,0 14,14-1,-1 1,1-14,13 0,-1 13,14-12,0-1,14 13,12-12,0-1,1-13,-1 13,1-13,-1 0,-12 0,12 0,-13 13,-13-13,14 0,-14 0,0 0,-14 13,1 1,0-1,0 0,-14 14,1-14,12 0,-12 0,13 1,-1-14,14 13,0-13,0 13,0-13,14 13,12-13,-13 0,1 0,12 0,-13 13,14-13,-14 14,0-14,-13 13,14 0,-14 0,0 14,0-14,0 14,13-1,-13 0,0-12,0 12,0-26,0 0</inkml:trace>
    <inkml:trace contextRef="#ctx0" brushRef="#br0" timeOffset="-20479.88">10734 5265,'0'0,"0"0,0 0,0 0,0 0,0 0,0 0,0 0,0 0,0 0,0 0,0-26,0-1,13-12,1 12,-14-13,13 14,0 0,0-1,1-26,-1 0,0 14,0-14,0 0,1 26,-14 1,13-1,-13 1,0 13,13-1,-13 1,13-13,-13 13,14-14,-1 14,0 0,-13-14,13 14,-13 0,14 13,-14-14,0 14,0 0,0 0,13-13,-13 13,0 0,0 0,13 0,0 13,-13-13,27 14,-14-1,27 13,-14 14,1 0,12-1,-12 1,-1 0,1 0,-1-14,1 0,-14 1,0-14,14 0,-1 14,14-14,-14 0</inkml:trace>
    <inkml:trace contextRef="#ctx0" brushRef="#br0" timeOffset="-19074.6849">12177 4604,'0'0,"0"0,0 0,0 0,0 0,0 39,0 14,0 0,-13 0,13 0,-14-13,14-1,0-12,-13-1,13 1,0-1,0-12,0-1,0-13,0 13,0-13,0 0,0-13,13 0,-13-1,0-12,14-14,-1-13,-13 0,13 14,0-14,-13 13,13-13,1 13,-1 1,0 12,0 14,1-13,-14 12,13 1,-13 0,13 13,-13-13,13 13,-13 0,0 0,14 0,-14 13,26 0,-13 0,1 14,12-1,-13 14,14 0,-14-14,13 1,-12 12,-1-12,13 12,1-12,-14 13,-13-40</inkml:trace>
    <inkml:trace contextRef="#ctx0" brushRef="#br0" timeOffset="-20149.5363">10787 5001,'0'0,"0"0,0 0,0 0,53-14,13 1,0-13,27-1,-67 14,-12 0,12 13</inkml:trace>
    <inkml:trace contextRef="#ctx0" brushRef="#br0" timeOffset="-18065.7313">12839 4392,'0'0,"0"0,0 0,0 0,0 0,0 0,0 0,0 0,13 53,-13 0,13 13,-13 0,13-13,-13 0,0-13,13-1,-13-12,0-1,0 1,0-14,0 0,0 0,0-13,0 0,0 0,0-13,0 0,0-13,0-14,0 0,0-13,14 0,-14-13,13 13,13-13,1-13,-1 13,1-1,-1 28,1-1,-14 14,14 12,-14 14,0 0,13 0,-12 27,-14-14,13 27,-13-14,0 14,0 0,0-1,-13 1,13-14,-14 1,1-1,0 1,0-14,13 0,-13 1,13-1,0-13,0 0,13 13,0-13,13-13,1 13,-14 0,14-13,-14 13,13 0,-12 0,-1 0,0 13,0-13,-13 26,0 1,0 26,-13-14,0 1,-14 13,-12-13,-1-1,0 1,1-14,-1-12,0-1,14-13,12 0,14-13,0-1,0-12,0 26</inkml:trace>
    <inkml:trace contextRef="#ctx0" brushRef="#br0" timeOffset="-17781.258">13553 4247,'0'0,"0"0,0 0,0 0,0 0,0 0,0 0,0 0,0 0,14 39,12 1,0 26,1-13,-14 26,0-65,-26 118,-13-13</inkml:trace>
    <inkml:trace contextRef="#ctx0" brushRef="#br0" timeOffset="-17181.019">10575 4419,'0'0,"0"0,0 0,0 0,0 0,0 0,0 0,0 0,0 0,-13 26,0 27,0 0,-1 26,1 1,13-14,0 13,13-13,1 0,25 27,14-14,0 1,-13-14,-40-53</inkml:trace>
    <inkml:trace contextRef="#ctx0" brushRef="#br0" timeOffset="-16701.1264">13739 4260,'0'0,"0"0,0 0,0 0,0 0,0 0,0 0,0 0,0 0,0 0,0 0,0 0,0 0,0 0,0 0,0 0,0 0</inkml:trace>
    <inkml:trace contextRef="#ctx0" brushRef="#br0" timeOffset="-24620.5221">7783 5569,'0'0,"0"0,0 0,0 0,0 0,0 0,0 0,0 0,0-39,0-1,0-13,-14 0,14 0,0 0,0-13,0 13,14-13,-14 0,13 13,0-13,-13 26,13 1,0-1,-13 27,14-14,-14 14,13 13,0-13,-13 13,13 0,14 13,-14 0,27 1,-14 25,1-12,-1-1,1 14,-1-14,1 14,-14 0,13-1,-12 1,-1 13,0-27,-13 1,13-1,1 1,-14-14,0-13</inkml:trace>
    <inkml:trace contextRef="#ctx0" brushRef="#br0" timeOffset="-26834.1411">6141 5001,'0'0,"0"0,0 0,0 0,0 0,0 0,0 0,0 0,27 0,13-14,-1 1,1 13,-14-13,14 13,-40 0,0 0,13 0</inkml:trace>
    <inkml:trace contextRef="#ctx0" brushRef="#br0" timeOffset="-26585.3191">6168 5398,'0'0,"0"0,0 0,0 0,0 0,53-27,0 1,0 12,-14-12,-12 13,-1 13,-12-14,-14 14</inkml:trace>
    <inkml:trace contextRef="#ctx0" brushRef="#br0" timeOffset="-25877.5091">6896 5437,'0'0,"0"0,0 0,0 0,0 0,0 0,0 0,0 0,0 0,0 0,0 0,0-26,13-14,0-13,0 0,1 0,-1 14,0-1,0 13,1 1,-1-14,0 27,-13-13,13 12,-13 1,0 0,14 13,-14-13,0 13,0-14,13 14,-13 0,0 0,0-13,13 13,-13 0,13 0,-13 0,14 13,-1-13,0 40,27 0,-1 26,-12 13,-1-12,1-15,-1 1,-12-26,-14 13,13-27,0 13,-13-26,13 0,-13 0,13 0,-13-13,0 13</inkml:trace>
    <inkml:trace contextRef="#ctx0" brushRef="#br0" timeOffset="-25590.4673">6869 5239,'0'0,"0"0,0 0,0 0,0 0,0 0,40 0,13-27,13 14,-13-13,13 12,-53 1,-13 13,14-13,-14 13</inkml:trace>
    <inkml:trace contextRef="#ctx0" brushRef="#br0" timeOffset="-25295.8628">7412 4538,'0'0,"0"0,0 0,0 0,0 0,0 0,0 0,0 0,0 0,0 0,13 39,0-12,1-14,-14 0,0-13</inkml:trace>
    <inkml:trace contextRef="#ctx0" brushRef="#br0" timeOffset="-23509.1341">8418 4829,'0'0,"0"0,0 0,0 0,0 0,0 0,0 0,0 0,13 39,0-12,1 12,-14-12,13-1,-13 1,0-1,0-12,0 12,0 0,-13-12,-1 12,14-13,-13 1,0-1,13 0,-13 0,-1-13,14 0,0-13,-13-13,13-14,13 0,-13-26,14 0,-1 0,0 13,14-13,-14 13,0 13,0 0,1 14,-1 0,0 12,0 1,0 0,1 13,-1 0,13 0,-12 13,-1 0,0 1,0 12,1-13,-14 14,0-1,0 1,0-1,-14 1,14-1,-13 0,13-12,0 12,-13-13,13-13,0 14,0-14,13 0,0 0,1-14,-1 14,0 0,14 0,-14-13,13 13,1 0,-14 13,13-13,-12 0,12 14,-13-14,1 13,-1 0,-13 0,13 0,-13 1,0-1,0 13,-13-12,0 12,-14 1,1-14,-1 13,-13 1,14-14,-14 0,14 0,-1-13,14 14,-13-28,12 14,1-13,13 13</inkml:trace>
  </inkml:traceGroup>
</inkml:ink>
</file>

<file path=ppt/ink/ink40.xml><?xml version="1.0" encoding="utf-8"?>
<inkml:ink xmlns:inkml="http://www.w3.org/2003/InkML">
  <inkml:definitions>
    <inkml:context xml:id="ctx0">
      <inkml:inkSource xml:id="inkSrc0">
        <inkml:traceFormat>
          <inkml:channel name="X" type="integer" max="1920" units="cm"/>
          <inkml:channel name="Y" type="integer" max="1080" units="cm"/>
        </inkml:traceFormat>
        <inkml:channelProperties>
          <inkml:channelProperty channel="X" name="resolution" value="55.78152" units="1/cm"/>
          <inkml:channelProperty channel="Y" name="resolution" value="55.81395" units="1/cm"/>
        </inkml:channelProperties>
      </inkml:inkSource>
      <inkml:timestamp xml:id="ts0" timeString="2020-09-07T09:28:46.762"/>
    </inkml:context>
    <inkml:brush xml:id="br0">
      <inkml:brushProperty name="width" value="0.05292" units="cm"/>
      <inkml:brushProperty name="height" value="0.05292" units="cm"/>
      <inkml:brushProperty name="color" value="#7030A0"/>
    </inkml:brush>
    <inkml:context xml:id="ctx1">
      <inkml:inkSource xml:id="inkSrc5">
        <inkml:traceFormat>
          <inkml:channel name="X" type="integer" max="1366" units="cm"/>
          <inkml:channel name="Y" type="integer" max="768" units="cm"/>
        </inkml:traceFormat>
        <inkml:channelProperties>
          <inkml:channelProperty channel="X" name="resolution" value="39.7093" units="1/cm"/>
          <inkml:channelProperty channel="Y" name="resolution" value="39.58763" units="1/cm"/>
        </inkml:channelProperties>
      </inkml:inkSource>
      <inkml:timestamp xml:id="ts1" timeString="2020-09-07T09:29:05.043"/>
    </inkml:context>
  </inkml:definitions>
  <inkml:trace contextRef="#ctx0" brushRef="#br0">10337 8427,'0'0,"0"0,0 0,0 0,0 0,0 0,0 0,0 0,0 0,0 0,0 0,0 0,0 0,0 0,0 0,0 0,0 0,0 40,-13 13,13 0,0 13,0-13,-13-1,13-12,-14-13,14-1,0 1,0-14,-13 13,13-26,0 13,0-13,0 0,0 0,0 0,0 0,0 0</inkml:trace>
  <inkml:trace contextRef="#ctx0" brushRef="#br0" timeOffset="834.7708">10324 8480,'0'0,"0"0,0 0,0 0,0 0,0 0,0 0,0 0,0 0,0 0,13-40,13 14,1-1,-14 1,14-1,-1 27,-13 0,14 0,-14 27,0-1,1 1,-14 12,0-12,-14 13,1-14,0 14,0-14,-1-13,1 14,0-14,13 0,-13 1,13-14,0 13,0-13,-14 0,28 0,-14 0,0 0,13-13,0 13,-13-14,13 14,1 0,-14 0,13 0,0 0,0 14,-13-14,14 13,-1-13,-13 26,0-13,0 14,0-1,-13 1,13-1,-14-12,14 12,-13-13,13 0,-13 1,13-14,0-14,-13 14</inkml:trace>
  <inkml:trace contextRef="#ctx0" brushRef="#br0" timeOffset="7451.0971">6168 3268,'0'0,"0"0,0 0,0 0,0 0,0 0,0 0,0 0,0 0,0 0,0 0,0 0,0 0,0 0,0 0,0 0,0 0,26 0,1-14,12 1,1 13,0-13,0 0,-1 13,1-14,0 14,-14-13,1 13,-1-13,14 13,-40-13,13 13,-13 0</inkml:trace>
  <inkml:trace contextRef="#ctx0" brushRef="#br0" timeOffset="9663.1608">13275 3307,'0'0,"0"0,0 0,0 0,0 0,0 0,0 0,0 0,0 0,0 0,0 0,0 0,0 0,0 0,0 0,0 0,40 0,-13-13,12 13,-12 0,12-13,-12 0,-1-1,1 1,-27 13,13 0,-13 0</inkml:trace>
  <inkml:trace contextRef="#ctx0" brushRef="#br0" timeOffset="11200.0523">18808 3559,'0'0,"0"0,0 0,0 0,0 0,0 0,0 0,0 0,0 0,0 0,0 0,0 0,0 0,0 0,26-27,27-12,-13 12,13 1,-13-1,13 1,-14-1,14 14,-26-13,-1 12,1 1,-1 0,-13 0</inkml:trace>
  <inkml:trace contextRef="#ctx1" brushRef="#br0">4669 4856,'0'-19</inkml:trace>
  <inkml:trace contextRef="#ctx0" brushRef="#br0" timeOffset="20377.6989">1006 5808,'0'0,"0"0,0 0,0 0,0 0,0 0,0 0</inkml:trace>
  <inkml:trace contextRef="#ctx0" brushRef="#br0" timeOffset="21302.0389">1443 5940,'0'0,"0"0,0 0,0 0,0 0,0 0,0 0,0 0,0 0,0 0,0 0,0 0,0 0,0 0,0 0,0 0,-27 26,1 14,-1 0,14-14,-13 14,12-14,-12 1,13 12,-14-12,14-1,0 1,-1-1,1 1,0-1,13 1,-13-1,13 1,0-1,0 1,0-1,0 0,0 1,0 13,13-14,-13 1,13-1,-13 0,13 1,1 13,-1-14,0 0,0 1,1-1,12 1,-13-1,14 1,-14-1,14 1,-14-1,13-13,-13 14,14-14,-1 0,1 1,-1-1,1-13,-1 13,-26-13,14 0</inkml:trace>
</inkml:ink>
</file>

<file path=ppt/ink/ink41.xml><?xml version="1.0" encoding="utf-8"?>
<inkml:ink xmlns:inkml="http://www.w3.org/2003/InkML">
  <inkml:definitions>
    <inkml:context xml:id="ctx0">
      <inkml:inkSource xml:id="inkSrc0">
        <inkml:traceFormat>
          <inkml:channel name="X" type="integer" max="1920" units="cm"/>
          <inkml:channel name="Y" type="integer" max="1080" units="cm"/>
        </inkml:traceFormat>
        <inkml:channelProperties>
          <inkml:channelProperty channel="X" name="resolution" value="55.78152" units="1/cm"/>
          <inkml:channelProperty channel="Y" name="resolution" value="55.81395" units="1/cm"/>
        </inkml:channelProperties>
      </inkml:inkSource>
      <inkml:timestamp xml:id="ts0" timeString="2020-09-08T06:23:40.115"/>
    </inkml:context>
    <inkml:brush xml:id="br0">
      <inkml:brushProperty name="width" value="0.05292" units="cm"/>
      <inkml:brushProperty name="height" value="0.05292" units="cm"/>
      <inkml:brushProperty name="color" value="#7030A0"/>
    </inkml:brush>
  </inkml:definitions>
  <inkml:trace contextRef="#ctx0" brushRef="#br0">5652 8387,'0'0,"0"0,0 0,0 0,0 0,0 0,0 0,0 0,0 0,0 0,0 0,0 0,0 0,0 0,0 0,0 0,0 0,0 0,0 0,0 0,0 0,0 0,0 0,0 0,0 0,0 0,0 0,0 0,0 0,0 0,0 0,0 0,0 0,0 0,0 0,0 0,0 0,0 0,0 0,0 0,0 0</inkml:trace>
  <inkml:trace contextRef="#ctx0" brushRef="#br0" timeOffset="1381.967">5612 9499,'0'0,"0"0,0 0,0 0,0 0,0 0,0 0,0 0,0 0,0 0,0 0,0 0,0 0,0 13,0 0,13 0,-13 0,0 1,0-14,13 13,-13-13,0 13,0-13,14 0,-14 0,0 0,0 13,0-13,0 0,0 0,0 0,0 14,0-14,-14 13,14 0,0-13,0 13,0-13,0 14,0-14,0 13,0-13,14 0,-14 0,0 0,0 13,0-13,-14 0,14 0,0 0,0 0,0 0</inkml:trace>
  <inkml:trace contextRef="#ctx0" brushRef="#br0" timeOffset="2298.4098">5678 11443,'0'0,"0"0,0 0,0 0,0 0,0 0,0 0,0 0,0 0,0 0,0 0,0 0,0 0,0 0,0 0,0 0,0 0,0 0,0 0,0 0,0 0,0 0,0 0,0 0,0 0,0 0,0 0,0 0,0 0,0 0</inkml:trace>
  <inkml:trace contextRef="#ctx0" brushRef="#br0" timeOffset="4222.085">4407 8057,'0'0,"0"0,0 0,0 0,0 0,0 0,0 0,0 0,0 0,0 0,0 0,0 0,0 39,-13 1,13 26,-13-13,0 0,13 0,-13-27,13 14,-14-14,14 1,-13-14,13 0,-13 1,13-14,0 13,0-13,0 0,-13-13,13-1,0-12,0 13,13-14,-13 1,0-1,0 1,13 13,-13-14,13 14,-13-14,14 14,-1 0,0-13,0 12,0 1,1-13,-1 12,-13 1,13 13,0-13,-13 13,0-13,14 13,-14 0,13 0,-13 13,13-13,0 13,1 0,-14 14,13-1,-13 1,0-1,0 1,0-14,0 13,-13-12,13-1,0 0,0 0,0-13,0 0,0 14,0-14,0 0,0 0,13-14,-13 14,13 0,0 0,1-13,-14 13,13 0,0 0,0 0,-13 13,13-13,1 14,-1-1,-13 0,13 0,-13 14,0-14,0 13,-13 1,0 13,-14-14,1 14,13-27,-14 13,14-12,-14 12,1-13,13 0,-14-13,14 0,0 0</inkml:trace>
  <inkml:trace contextRef="#ctx0" brushRef="#br0" timeOffset="4606.8909">4805 8453,'0'0,"0"0,0 0,0 0,0 0,0 0,0 0,0 0,0 0,0 0,0 0,0 0,0 0,0 0,0 0,0 27,13 13,-13-1,0-39,0 14</inkml:trace>
  <inkml:trace contextRef="#ctx0" brushRef="#br0" timeOffset="5894.3151">4024 9525,'0'0,"0"0,0 0,0 0,0 0,0 0,0 0,0 0,0 0,0 0,13 40,0-1,0 1,1-13,-1 12,-13-12,13-1,-13-13,13 1,-13-1,0-13,0 13,0-26,0 13,0-27,0 1,0-1,0-12,0-1,0 14,0-1,14 1,-14-1,13 1,-13 13,13-14,-13 14,13 0,0-14,1 14,-1 0,0 13,0 0,1 0,-1 0,13 13,-12 0,-1 0,0 27,0-13,1 12,-14 1,0-14,-14 1,1-1,13-12,-13 12,13-13,-13-13,13 13,0-13,0 0,0 0,13-13,0 0,0 13,14-13,-14 0,0 13,14 0,-1 0,-13 0,1 13,12 0,-13-13,1 26,-14-12,0 12,0 1,-14-1,-12 1,13 12,-14-12,14-14,0 13,-14-12,14-1,0 0,0-13,-1 0,14 13</inkml:trace>
  <inkml:trace contextRef="#ctx0" brushRef="#br0" timeOffset="6526.6494">4844 9723,'0'0,"0"0,0 0,0 0,0 0,0 0,0 0,0 0,0 0,0 0,0 0,0-39,0 12,0 1,0 13,0-1,0 1,0 0,13 13,-13-13,0 13,14 0,-14 13,13 0,0 14,0-14,-13 13,14 1,-14-1,0 14,-14 0,14-1,-13 1,13-14,-13 1,13-1,-13-12,13-1,0 0,0 0,13-13,-13 0,26-13,1 0,13 0,-14-1,-26 14,13-13</inkml:trace>
  <inkml:trace contextRef="#ctx0" brushRef="#br0" timeOffset="7963.5145">4355 11126,'0'0,"0"0,0 0,0 0,0 0,0 0,0 0,0 0,0 0,0 39,0 14,13 27,-13-27,0 13,13-13,-13-27,0 14,0-14,0-12,0-1,0 0,0 0,0-13,0 0,0 0,0-13,0-13,-13-14,13 0,0-13,0 14,0-14,0 0,0 13,13 0,-13 1,13-1,0 14,1 12,-1-12,0 13,0-1,1 14,12 0,-13 0,14 14,-1-14,-12 26,12-13,-13 14,0-1,1 14,-14 0,0-14,0 14,-14-14,1-13,0 14,13-14,-13 0,13 1,0-1,0-13,0 0,0 0,13-13,0-1,0 1,14 0,-14 0,14 13,-14-14,13 14,-12 0,-1 0,13 14,-12-1,-1 0,0 14,0-1,-13-13,0 14,0-1,-13 14,0 0,0-1,-14-12,-13 12,1-12,-1-1,0-12,1-1,12-13,1-13,12-1,14 1,0 0,0 13</inkml:trace>
  <inkml:trace contextRef="#ctx0" brushRef="#br0" timeOffset="8712.0438">5228 11509,'0'0,"0"0,0 0,0 0,0 0,0 0,0 0,0 0,0 0,0 0,0 0,0 0,0 0,0 0,0 0,0 0,0 0,0 0,0 0,0 0,0 0,0 0,0 0,0 0,0 40,0 13,0-13,0-1,-13-12,13-1,0 1,0-14,0 0,0 0,-13-13,13 0,0-13,13 13,-13-13,0 0,13 0,-13-1,13 14,-13-13,14 13,-1-13,0 13,0 13,0-13,1 13,-14-13,13 27,-13 12,0-12,-13 13,-1 12,1-12,-13 0,-1 13,1-27,-1 14,-12-14,12 1,-13-14,14-13,-14 0,27 0</inkml:trace>
  <inkml:trace contextRef="#ctx0" brushRef="#br0" timeOffset="10760.933">12296 8109,'0'0,"0"0,0 0,0 0,0 0,0 0,0 0,0 0,0 0,0 0,0 0,0 0,0 0,0 0,0 0,0 0,13-52,0-1,1-13,-1 13,0 0,0 26,1-12,-1 12,-13 14,13 0,0-1,0 14,1 0,12 27,-13-1,14 1,-1 12,1-12,-1 13,1-1,-1 14,-13-13,14 13,-1-14,-12 1,-1-13,0-1,0 1,-13-14,14 0,-14-13,13 0,-13-13,0 13</inkml:trace>
  <inkml:trace contextRef="#ctx0" brushRef="#br0" timeOffset="11062.5748">12349 8149,'0'0,"0"0,0 0,0 0,0 0,0 0,0 0,0 0,0 0,40-26,12 12,1-12,0 0,14 12,-28-12,14 13,-26 13,-1-14,1 1,-14 0</inkml:trace>
  <inkml:trace contextRef="#ctx0" brushRef="#br0" timeOffset="11369.0207">13130 7871,'0'0,"0"0,0 0,0 0,0 0,0 0,0 0,0 0,0 0,13 40,-13 0,13-1,0 14,1-13,-1 13,-13-40,0 0,0-13</inkml:trace>
  <inkml:trace contextRef="#ctx0" brushRef="#br0" timeOffset="12233.5447">12336 9895,'0'0,"0"0,0 0,0 0,0 0,0 0,0 0,0 0,0 0,0 0,0 0,0 0,0 0,0 0,0 0,0 0,0 0,0 0,0 0,0 0,0 0,0 0,0 0,0 0,0 0,0 0,0 0</inkml:trace>
  <inkml:trace contextRef="#ctx0" brushRef="#br0" timeOffset="12854.5253">13143 10279,'0'0,"0"0,0 0,0 0,0 0,0 0,0 0,0 0,0-40,0-13,0-13,13 0,-13 0,13 13,-13-13,14 13,-1-13,-13 13,13 0,0 13,1 14,-14-14,13 27,-13-13,13 12,-13 1,13 13,-13 0,14 13,12 14,-13 12,1 1,12 0,-13 0,14-1,-14 14,13-13,1 0,-14 12,14-12,-14-13,0-1,0-13,1-13,-14 13,13-13,-13 0</inkml:trace>
  <inkml:trace contextRef="#ctx0" brushRef="#br0" timeOffset="13178.6645">13064 10107,'0'0,"0"0,0 0,0 0,0 0,0 0,39-26,1-14,13 0,0 1,0 12,0 1,0-1,-14 1,14 13,-26-1,-1 14,-12-13,12 13,-13 0,14 0</inkml:trace>
  <inkml:trace contextRef="#ctx0" brushRef="#br0" timeOffset="13703.2493">13818 9790,'0'0,"0"0,0 0,0 0,0 0,0 0,0 0,0 0,0 0,0 0,0 0,40-14,-14 1,14 13,-14 0,1 0,-1 13,1 14,-14-1,0 1,-13 12,0 1,-13 0,-13-1,12-12,1 13,-13-14,26-13,-14 1,14-1,0 0,0-13,27-13,-1 13,14-27,0 14,-1 0,1-14,13 14,0 13</inkml:trace>
  <inkml:trace contextRef="#ctx0" brushRef="#br0" timeOffset="14328.892">12865 11734,'0'0,"0"0,0 0,0 0,0 0,0 0,0 0,0 0,0 0,0 0,0 0,0 0,0 0,0 0,0 0,0 0</inkml:trace>
  <inkml:trace contextRef="#ctx0" brushRef="#br0" timeOffset="14942.2246">13355 11708,'0'0,"0"0,0 0,0 0,0 0,0 0,0 0,0 0,0 0,0 0,26-53,1-13,-1 0,1-1,-1 1,1 0,-14 13,13 14,-12 12,-14 1,13-1,0 14,0 0,-13 13,13 0,14 13,-14 13,0 14,1 0,12 13,-13 0,14 0,-1-1,-12 1,-1 0,0 0,0-13,-13-14,0 1,13-14,-13 0,0 1,0-14</inkml:trace>
  <inkml:trace contextRef="#ctx0" brushRef="#br0" timeOffset="15246.8798">13461 11628,'0'0,"0"0,0 0,0 0,0 0,26-13,14 0,0-13,-1-1,14 1,-13-1,0 14,-1-14,1 14,-14 0,1 0,-1 0,-12 13</inkml:trace>
  <inkml:trace contextRef="#ctx0" brushRef="#br0" timeOffset="15988.9214">14136 11271,'0'0,"0"0,0 0,0 0,0 0,0 0,0 0,0 0,0 0,0 0,0 0,0 0,0 0,0 0,0 0,0 0,0 0,0 0,0 0,26 13,-13 14,14-1,-27 1,13 13,-13-27,0 13,0-13,0 14,0-14,0 0,0-13,0 14,0-14,0 0,13 0,1 0,-1 0,0-14,13 14,1 0,-14 0,14 0,-1 0,1 0,-14 0,13 14,-12-1,-1 0,0 0,-13 1,0 12,-26 14,12-1,-25-12,-1 13,13-1,-12 1,-1-14,14-12,-1-1,14-13,0 0</inkml:trace>
  <inkml:trace contextRef="#ctx0" brushRef="#br0" timeOffset="20849.7731">1019 8202,'0'0,"0"0,0 0,0 0,0 0,0 0,0 0,0 0,0 0,0 27,0 12,0 27,-13-13,13 13,0 1,-13-1,13-13,0 13,0-13,-14-14,14 1,0-13,0-1,0 0,0-12,-13-14,13 13</inkml:trace>
  <inkml:trace contextRef="#ctx0" brushRef="#br0" timeOffset="21307.2162">926 8414,'0'0,"0"0,0 0,0 0,0 0,0 0,0 0,14-40,-1 14,13-14,1 13,-14 1,14 0,-1-1,1 14,-14 0,13 13,-13 0,1 0,12 13,-13 0,-13 27,14-14,-14 14,-14 0,1-1,-13 1,-1 0,14-1,-13-25,12 12,1-26,0 13,0-13</inkml:trace>
  <inkml:trace contextRef="#ctx0" brushRef="#br0" timeOffset="21700.1924">1403 8123,'0'0,"0"0,0 0,0 0,0 0,0 0,-26 66,12 0,1 0,0 14,0-1,-1-13,1 0,13-13,0 0,0-27,0 14,0-27,0 14,13-14,1-13,12 0,1-13,-1 0</inkml:trace>
  <inkml:trace contextRef="#ctx0" brushRef="#br0" timeOffset="22648.777">1628 8255,'0'0,"0"0,0 0,0 0,0 0,0 0,0 53,-13-13,13 13,0-1,-13 1,13-26,0 13,0-14,0 0,-14-12,14-1,0 0,0 0,0-13,0 0,0 0,0-13,0-13,0 12,0-12,0 0,0-14,0 13,0 1,14-1,-14 14,13-13,-13 13,13-14,0 14,0-14,1 14,-1 0,-13 0,13 13,0 0,-13 0,14 13,-14-13,13 13,-13 14,0-14,0 13,0 1,0-14,0 0,0 0,0 1,0-14,0 13,0-13,0 0,0 0,13 0,0-13,1 13,-1-14,0 14,14 0,-14 0,0 0,0 0,0 14,-13-1,14 13,-1-12,-13 12,-13 14,13-14,-14 14,1 0,0-27,0 13,0 1,-1-14,1 0,0 0,13-13,0 0,0-13,0 0</inkml:trace>
  <inkml:trace contextRef="#ctx0" brushRef="#br0" timeOffset="23008.5257">2104 8414,'0'0,"0"0,0 0,0 0,0 0,0 0,0 0,0 0,0 39,14 14,-14 0,13-26,-13 12,13 1,-13-13,0-1,0-13,0 0,0-13,0 0</inkml:trace>
  <inkml:trace contextRef="#ctx0" brushRef="#br0" timeOffset="23451.7378">2250 7871,'0'0,"0"0,0 0,0 0,0 0,0 0,0 0,0 0,27 53,-1 0,0 13,1 0,-1 1,-12-1,12 13,-26-13,13 0,-13 1,-13-14,0 13,0-27,-1 14,14-26,-13-14,0 0,13 0,0-13,0 0,0 0,13-13,-13 26</inkml:trace>
  <inkml:trace contextRef="#ctx0" brushRef="#br0" timeOffset="23837.6144">2713 8308,'0'0,"0"0,0 0,0 0,0 0,0 0,0 0,0 0,0 0,0 0,0 0,0 0,27 0,12 0,-12-13,-1 13,-12 0,-1 0,-13 0,0 0,13 0</inkml:trace>
  <inkml:trace contextRef="#ctx0" brushRef="#br0" timeOffset="24192.8703">2713 8612,'0'0,"0"0,0 0,0 0,0 0,0 0,0 0,0 0,27 0,12 0,-12-13,-1 13,14-13,-13 13,-1 0,1 0,-27 0,0-13,0 13</inkml:trace>
  <inkml:trace contextRef="#ctx0" brushRef="#br0" timeOffset="24803.1858">3137 8176,'0'0,"0"0,0 0,0 0,0 0,0 0,0 0,0 0,0 53,0-1,0 1,0 14,0-15,0-12,13 13,-13-13,13-1,-13-12,14-1,-1-12,0 12,0-13,0-13,14 0,-14 0,14-13,-1-13,1-1,-14-13,0 1,0-1,-13 14,14-14,-14 13,-14 1,14 0,-13-1,0 14,0-14,-1 14,-12 0,-1 0,1-1,13 1,-14 0,14 13,13-13,0 13</inkml:trace>
  <inkml:trace contextRef="#ctx0" brushRef="#br0" timeOffset="25140.4156">3547 8401,'0'0,"0"0,0 0,0 0,0 0,0 0,0 0,0 0,0 0,0 0,0 0,0 0,0 0,0 0,0 0,0 0</inkml:trace>
  <inkml:trace contextRef="#ctx0" brushRef="#br0" timeOffset="25710.5633">3706 8096,'0'0,"0"0,0 0,0 0,0 0,0 0,0 0,-13 40,13-14,0 14,0-13,0-14,0 13,0-13,0 1,0-14,0 13,0-13,13 0,0 0,0 0,1 0,-1 0,0 0,-13 0,13 13,1-13,-1 27,-13-14,13 13,-13 14,-13 0,13-14,-13 14,-14 0,14-27,0 13,-1-13,-12 14,0-14,12-13,1 13,13-13,0 0</inkml:trace>
  <inkml:trace contextRef="#ctx0" brushRef="#br0" timeOffset="26037.6662">3693 8083,'0'0,"0"0,0 0,0 0,0 0,0 0,53-26,0-1,0 1,-14-1,1 14,-14-13,1 12,-14 14,-13-13</inkml:trace>
  <inkml:trace contextRef="#ctx0" brushRef="#br0" timeOffset="26901.6078">834 10001,'0'0,"0"0,0 0,0 53,0 13,-13-13,13 0,0 0,0-13,-14-1,14-12,0-1,0-12,0-1,0-13,0 0,0 0</inkml:trace>
  <inkml:trace contextRef="#ctx0" brushRef="#br0" timeOffset="27290.3914">807 9551,'0'0,"0"0,0 0,0 0,0 0,0 0,27-13,13 0,-14 0,0 13,1 13,-1-13,-12 13,-1 14,0-14,0 27,-13-14,0 14,-13-1,0 1,-14 0,1 0,13-40,13 13,-14-13,14 0,-13 0</inkml:trace>
  <inkml:trace contextRef="#ctx0" brushRef="#br0" timeOffset="27753.9478">1271 9419,'0'0,"0"0,0 0,0 0,0 0,0 0,0 0,0 40,-14 13,1 26,0-13,0 14,-1-1,1 0,0 1,13-14,0 13,0-26,0 13,13-26,0 0,14-1,-1-25,1-14,-1-14,1-12,-14 13,-13 13</inkml:trace>
  <inkml:trace contextRef="#ctx0" brushRef="#br0" timeOffset="28639.2153">1429 9565,'0'0,"0"0,0 0,0 0,0 0,0 0,0 0,0 0,0 0,0 39,0 14,-13 0,13 0,0 0,-13 0,13-13,0-14,0 1,-13-1,13 0,0-12,0-1,0 0,0-13,-13-13,13-14,0 1,0 0,0-1,0 1,0 12,0-12,0 0,13-1,-13 1,13-14,0 13,0 1,1 13,-1-14,0 14,-13 0,13 13,1 0,-14 0,13 13,-13-13,0 27,0-14,13 0,-13 0,0 14,0-14,0 0,0-13,0 13,0-13,0 14,0-14,0 0,13 0,-13 0,0 0,14 0,-14 0,13 0,0 13,0 0,1 14,-14-14,13 13,-13 14,0 0,-13-1,-1 1,1 0,0-14,-14 1,14-14,0 13,0-13,-14-13,27 0,-13 0,0-13,13 0</inkml:trace>
  <inkml:trace contextRef="#ctx0" brushRef="#br0" timeOffset="29258.1235">1840 9895,'0'0,"0"0,0 0,0 0,0 0,0 0,0 0,0 0,0 0,0 0,0 0,0 0,0 0,0 0,0 0,0 0,0 0,0 0,0 0,0 0,0 0,0 0,13 40,0 0,-13-1,0 14,0-26,-13-1,13 14,0-27,-13 14,13-14,0 0,0 0,0-13,0 0,0 0,13 0,0 0,0-13,1 13,12-13,-13 0,1-1,-1 1,-13 13,0 0,0 0,0-13</inkml:trace>
  <inkml:trace contextRef="#ctx0" brushRef="#br0" timeOffset="29700.7035">1919 9313,'0'0,"0"0,0 0,0 0,0 0,0 0,0 0,0 0,0 0,0 0,0 0,40 27,0 26,-1-14,1 14,0 13,-14-13,14 0,-14 13,-12-13,12 14,-26-15,13 15,-13-15,0-12,14 0,-14-14,-14-12,14-1,0 0,0-13,0 0,0 0,0-13,0 13</inkml:trace>
  <inkml:trace contextRef="#ctx0" brushRef="#br0" timeOffset="30054.1202">2634 9551,'0'0,"0"0,0 0,0 0,0 0,0 0,0 0,0 0,0 0,0 0,0 0,0 0,0 0,0 0,0 0,0 0,0 0</inkml:trace>
  <inkml:trace contextRef="#ctx0" brushRef="#br0" timeOffset="30343.7229">2687 9829,'0'0,"0"0,0 0,0 0,0 0,0 0,0 0,0 0,0 0,0 0,0 0,0 0,0 0,0 0,0 0</inkml:trace>
  <inkml:trace contextRef="#ctx0" brushRef="#br0" timeOffset="30993.3081">2925 9274,'0'0,"0"0,0 0,0 0,0 0,0 0,0 0,0 39,0 1,0 13,0 13,0-13,0 0,0 0,0 0,13-27,-13 14,14-14,-1-12,0 12,0-26,0 13,1-13,-1-13,0 0,0 0,1-27,-1 13,0 1,-13-14,0 1,0-1,0 0,-13 1,0-1,-1 0,1 14,0 12,13-12,-13 13,-1 0,14-1,-13 1,13 0,0 13,0-13,13 13,-13 0</inkml:trace>
  <inkml:trace contextRef="#ctx0" brushRef="#br0" timeOffset="31335.4589">3203 9406,'0'0,"0"0,0 0,0 0,0 0,0 0,0 0,0 0,0 0,0 0,0 0,0 0,0 0,0 0,0 0,0 0,0 0</inkml:trace>
  <inkml:trace contextRef="#ctx0" brushRef="#br0" timeOffset="32132.8006">3203 9406,'0'0,"0"0,0 0,0 0,0 0,0 0,13-13,0-1,1 1,-1-13,0 13,0-1,-13 1,14 13,-1-13,0 13,0 0,1 0,-1 0,0 0,0 13,14 14,-27-1,13 0,-26 14,13 0,-13-14,-1 14,1-14,13-12,-13 12,13-13,-13 1,13-14,0 13,0-13,0 0,13-13,0 13,0-14,-13 14,14 0,-1-13,0 13,0 0,0 13,1-13,-1 14,0-1,-13 13,13-12,-13 12,14 0,-28 1,14-1,-13 1,-13-1,-1 1,1-1,13 1,-14-14,1 0,-1-13,1 13,12-13,-12 0,26 0,0 0,0-13</inkml:trace>
  <inkml:trace contextRef="#ctx0" brushRef="#br0" timeOffset="32966.5352">794 11086,'0'0,"0"0,0 0,0 0,0 0,0 0,0 27,13 39,1 0,12 26,1 27,-1 1,-13-41,0-13,1-13,-1-13,-13-1,0-25,13-1,-13-13,0 0,0-27,13 1,-13-1,0 27</inkml:trace>
  <inkml:trace contextRef="#ctx0" brushRef="#br0" timeOffset="33334.5992">913 11007,'0'0,"0"0,0 0,0 0,0 0,0 0,0 0,0 0,0 0,0 0,0 0,27-14,-1 14,1 0,-1 0,1 14,-14 12,0 1,-13 12,0 1,-13 0,-14-1,14 1,13-27,0-13,-13 0,13 13</inkml:trace>
  <inkml:trace contextRef="#ctx0" brushRef="#br0" timeOffset="33746.5015">1416 10861,'0'0,"0"0,0 0,0 0,0 0,0 0,0 0,0 0,0 0,0 0,-13 40,0 0,0 26,-1 0,14 0,-13 0,13 0,0 0,13 1,-13-15,14 1,-14-26,13-1,0 1,0-14,0-13,14-13,-1-14</inkml:trace>
  <inkml:trace contextRef="#ctx0" brushRef="#br0" timeOffset="34715.5685">1562 10914,'0'0,"0"0,0 0,0 0,0 0,0 0,0 40,0 26,0 0,0 13,0-12,0-1,0-13,0-14,0 1,0-14,0-12,0 12,0-13,0-13,0-13,0 0,0-27,0 1,13-14,-13 0,0 0,13 0,-13 0,14 13,-1-13,0 14,0 12,0-12,1 25,-14-12,13 13,0-1,0 14,1 0,-1 14,0-1,0 0,-13 14,14-1,-14 0,0 1,0-14,0 14,-14-14,14 13,0-12,0-14,0 13,0-13,0 0,0 0,14-13,-1 13,-13-14,13 1,14 0,-14 13,0 0,0 0,0 0,14 0,-14 13,0 0,1 14,-1-14,0 27,-13-1,-13-12,0 12,-14 1,14 0,-14 0,14-14,-13 0,13-12,-1 12,1-13,0-13,13 0,0 0,13-13,-13 0,0 0,0 13</inkml:trace>
  <inkml:trace contextRef="#ctx0" brushRef="#br0" timeOffset="35336.2665">2210 11033,'0'0,"0"0,0 0,0 0,0 0,0 0,0 0,0 0,0 0,0 0,0 0,0 0,0 0,0 0,0 0,0 0,0 0,14 40,-1-14,0 14,-13-14,13 1,-13-1,14-12,-14 12,13-26,-13 13,0-13,13 0,0 0,0 0,1 0,-1-13,-13 13,13 0,14 0,-14 13,0 0,0 1,1 12,-14 1,0-1,0 1,-14 12,1-12,0 12,-14-25,14-1,0 0,0 0,-1-13,14 0,0 0</inkml:trace>
  <inkml:trace contextRef="#ctx0" brushRef="#br0" timeOffset="35778.091">2343 10517,'0'0,"0"0,0 0,0 0,0 0,0 0,0 0,39 40,14 13,-13 0,0 13,-1-13,14 39,-13 1,0 13,-14 0,-12-1,-1 1,-13-13,0-40,-13 0,13 0,-14-14,1-12,0-1,0-12,13-14</inkml:trace>
  <inkml:trace contextRef="#ctx0" brushRef="#br0" timeOffset="36199.6922">2952 10901,'0'0,"0"0,0 0,0 0,0 0,0 0,0 0,0 0,0 0,0 0,0 0,0 0,0 0,26 0,-26-13,13 13,-13 0</inkml:trace>
  <inkml:trace contextRef="#ctx0" brushRef="#br0" timeOffset="36503.5819">2965 11351,'0'0,"0"0,0 0,0 0,0 0,0 0,0 0,0 0,26-27,1-13,-14 14,13 0,-12-1,-14 27,13-13,-13 13,0 0</inkml:trace>
  <inkml:trace contextRef="#ctx0" brushRef="#br0" timeOffset="37052.1129">3256 10689,'0'0,"0"0,0 0,0 0,0 0,0 0,0 0,0 0,0 27,0 26,13-1,0-12,-13 13,14-13,-14 13,13-14,0 1,-13 0,13-14,1 1,-1-14,0 0,0-13,1 0,-1 0,13-26,-26 12,13-12,-13 0,0-1,0 1,0-1,-13 14,0-14,13 1,-13 0,0 12,-1 1,1 0,0 0,-14-1,14 1,0 0,0 13,13-13,0 13</inkml:trace>
  <inkml:trace contextRef="#ctx0" brushRef="#br0" timeOffset="37439.5724">3587 10941,'0'0,"0"0,0 0,0 0,0 0,0 0,0 0,0 0,0 0,0 0,0 0,0 0,0 0,0 0,0 0,0 0,0 0,0 0,0 0,0 0,26-53,1 0</inkml:trace>
  <inkml:trace contextRef="#ctx0" brushRef="#br0" timeOffset="38068.3633">3905 10530,'0'0,"0"0,0 0,0 0,0 0,0 0,0 0,0 0,0 0,0 0,0 0,0 0,0 0,0 0,0 0,0 0,0 0,0 0,0 0,0 0,0 0,0 0,0 0,0 0,0 53,0 0,0 13,0-13,-14 0,-12 0,13 0,-27 13,13-13,-12 0,12 0,1-13,-14-1,27-12,0-1,-1 1,14-14,-13 0,13 0,13-13,1 0,-1 0,13-13,14 13,0-13,-14 0,14 13,-14-14,1 14,-14-13,14 0,-14 13,13-13,-13-14,1 14,12 0,-26 13</inkml:trace>
  <inkml:trace contextRef="#ctx0" brushRef="#br0" timeOffset="38742.7553">4037 10544,'0'0,"0"0,0 0,0 0,0 0,0 0,0 0,0 0,0 0,0 0,0 0,0 0,0 0,0 0,0 0,0 0,0 0,0 0,-27-14,-12 1,-1 13,0-13,14 13,-14 0,14 13,-1-13,1 13,-1 1,14-14,0 13,0 0,13-13,-14 0,14 0,0 0,-13 0</inkml:trace>
  <inkml:trace contextRef="#ctx0" brushRef="#br0" timeOffset="58452.4838">11939 7938,'0'0,"0"0,0 0,0 0,0 0,0 0,0 0,0 0,0 0,0 39,0-12,-14-1,14 1,0-14,-13 0,13 0,0 0,-13-13,13 0,0 0,0-13,0 13,0 0,0 0,0-13,0 13</inkml:trace>
  <inkml:trace contextRef="#ctx0" brushRef="#br0" timeOffset="59283.106">12349 9856,'0'0,"0"0,0 0,0 0,0 0,0 0,0 0,0 0,0 0,0 0,0 0,0 0,0 0,0 0,0 0,0 0,0 0,0 0,0 0,0 0</inkml:trace>
  <inkml:trace contextRef="#ctx0" brushRef="#br0" timeOffset="59927.017">12878 11814,'0'0,"0"0,0 0,0 0,0 0,0 0,0 0,0 0,0 0,0 0,0 0,0 0,0 0,0 0,0 0,0 0,0 0,0 0</inkml:trace>
  <inkml:trace contextRef="#ctx0" brushRef="#br0" timeOffset="60933.2823">5691 8374,'0'0,"0"0,0 0,0 0,0 0,0 0,0 0,0 0,0 0,0 0,0 0,0 0,0 0,0 0,0 0,0 0,0 0,0 0,0 0,0 0,0 0,0 0,0 0,0 0,0 0,0 0,0 0,0 0,0 0,0 0,0 0,0 0</inkml:trace>
  <inkml:trace contextRef="#ctx0" brushRef="#br0" timeOffset="63784.542">5691 8374,'0'0,"0"0,0 0,0 0,0 0,0 0,0 0,0 0,0 0,14 0,-1 0,0 13,0-13,0 0,1 14,-1-14,0 0,14 0,-14 13,13-13,1 0,-1 0,14 0,13 0,0 0,-13 0,13 0,-14-13,1 13,0-14,13 14,0-13,0 13,-1-13,1 13,0-13,-13 13,13-14,0 1,0 13,0 0,0-13,-14 13,14-13,-13 13,0-14,13 14,0-13,0 13,13-13,-13 13,0-13,0 0,0-1,13 1,0 13,0-13,-13 0,0 13,13-14,-13 1,13 13,14-13,-14 13,-13 0,13-13,0 13,27-14,0 14,-27 0,0-13,0 13,27 0,-1 0,1-13,-40 13,13 0,27 0,-14-13,-13 13,1 0,-15 0,15-13,-14 13,13-14,0 14,0 0,0 0,0-13,-13 13,14 0,-1 0,0-13,0 13,-13 0,13 0,-13-13,13 13,1 0,-1-14,0 14,-13 0,13 0,-26-13,13 13,0 0,-14-13,1 13,13 0,-13 0,-1-13,1 13,13 0,-13 0,-1 0,1 0,-13 0,-1-13,1 13,-1 0,1 0,-1 0,14 0,-14 0,1 0,-1 0,1 0,-1 0,1 0,-1 0,0 0,-12 0,12 0,-13 0,1 0,-1 0,0 0,0 13,-13-13,14 0,-14 0,0 0,13 0,-13 0,0 0,0 0,0 0,0 0,0 0</inkml:trace>
  <inkml:trace contextRef="#ctx0" brushRef="#br0" timeOffset="65351.4275">5691 8374,'0'0,"0"0,0 0,0 0,0 0,0 0,0 0,0 0,0 0,0 0,0 0,0 0,0 0,0 0,0 0,0 0,27 27,-1-1,1 0,-1 1,14-1,13 1,0-1,13 1,-13-1,13 1,0-1,14 14,12-14,-12 14,12-14,-12 1,12-1,1 1,0-1,-1 1,14-1,0 1,0-1,0 1,0 12,13-12,0-1,0 1,0-1,0 1,14-1,-14 0,0 1,0-1,14 1,-14-1,13 1,0-14,1 13,-14 1,13-1,1-12,-14-1,0 13,0-13,0 14,0-1,0-12,0 12,1-13,-15 14,1-14,0 0,0-13,-13 13,-14-13,1 0,-14 14,13-14,-26 0,0 0,-13 13,13-13,-14 0,1 0,0 0,-1 13,1-13,0 0,0 13,-1 1,1-14,0 13,-14 0,14-13,0 13,-1 1,1-14,-14 13,14-13,0 13,-14-13,1 13,-1-13,1 13,-1 1,-13-14,14 13,-14-13,-13 13,13-13,-13 0,-26-13,-40-14,-27-25,0-15,1 14,79 53</inkml:trace>
  <inkml:trace contextRef="#ctx0" brushRef="#br0" timeOffset="66808.1894">5691 8374,'0'0,"0"0,0 0,0 0,0 0,0 0,0 0,0 0,0 0,0 0,0 0,0 0,0 0,0 0,14 13,12 14,-13-1,14 14,-1-14,14 27,0-13,13 13,0 0,13 0,0 0,13 13,14 0,0 0,-1 0,1 0,13 1,0-1,0-13,13 13,-13 0,13 0,0 0,0 0,0 0,0-13,0 0,0 13,0-13,1 0,-1 13,0-13,0 0,0 0,-13 0,13-13,-13 13,0 0,0-14,0 14,0 0,-1 0,1 0,0 0,0-13,0 12,0-12,13 0,0 0,0-1,14 1,-14 0,-13-1,13 1,0 0,-13 13,13-14,-27 1,14-14,-13 14,0-13,-1-1,-12 14,12-14,-25 1,-1-14,13 13,-13 1,0-14,-13 0,-13 0,13 1,-13-1,-1 0,1-13,0 13,-14 1,14-1,0-13,-14 13,1-13,-14 13,13-13,-12 0,-1 0,0 14,0-14,1 0,-14 0,0 0,0 0,13 0,-13 0,0 0,13 0,-13 0,13 0</inkml:trace>
  <inkml:trace contextRef="#ctx0" brushRef="#br0" timeOffset="69810.0031">8087 7792,'0'0,"0"0,0 0,0 0,0 0,0 0,0 0,0 0,0 0,0 0,0 0,0 0,0 0,0 0,0 0,0 0,0 0,0 0,0 0,0 0,26 53,-12 0,-1-13,0 12,0-12,1 0,-1-14,-13 1,0-1,13-13,-13 14,0-27,0 0,0 13</inkml:trace>
  <inkml:trace contextRef="#ctx0" brushRef="#br0" timeOffset="70308.9779">8021 7620,'0'0,"0"0,0 0,0 0,0 0,0 0,0 0,0 0,39-26,1 12,0 1,0 0,-14 13,14-13,-14 13,1 0,-1 13,-13 0,1 0,-1 1,0 12,-13 14,0-14,-13 14,0-14,13 1,-14-14,1 13,0-12,13-14,0 0,0 0,0 0</inkml:trace>
  <inkml:trace contextRef="#ctx0" brushRef="#br0" timeOffset="70693.5141">8709 7422,'0'0,"0"0,0 0,0 0,0 0,0 0,0 0,0 0,-26 52,12 15,1 12,0-13,0 0,13 0,-14 1,14-14,14-1,-14-12,0 0,13-14,0 1,0-14,14 0</inkml:trace>
  <inkml:trace contextRef="#ctx0" brushRef="#br0" timeOffset="71606.535">8868 8096,'0'0,"0"0,0 0,0 0,0 0,0 0,0 0,0 0,0-39,13-28,-13-12,13 0,1-1,-1 14,0 13,0 14,-13-1,14 13,-1 1,-13-1,13 14,0 13,14 0,-14 13,13 1,1 12,-1 1,1 12,-1 1,-12 0,12-1,0 1,-12 0,-1-1,0-12,0-14,-13 14,14-14,-14 0,0 0,-14-13,14 0,-13 0,0-13,-14 13,1 0,13-13,-14 13,14 0,0 0,-14 0,14 0,0 0,0 0,-14 0,14 0,0 0,13 0,-14 0,14 0,0-13,-13 13,13 0,13 0,-13-14,14 1,-1 0,13 0,-12 13,12-14,-13 1,1 13,-1-13,0 13,-13 0,13-13,-13 13,0 0,0 0,0 0</inkml:trace>
  <inkml:trace contextRef="#ctx0" brushRef="#br0" timeOffset="72010.9864">9424 7713,'0'0,"0"0,0 0,0 0,0 0,0 0,0 0,0 0,0 0,0 0,0 0,0 0,0 0,0 0,0 26,13 14,0 13,-13-14,13 1,-13-13,0-1,14 0,-14-12,0-14,0 13</inkml:trace>
  <inkml:trace contextRef="#ctx0" brushRef="#br0" timeOffset="72502.7107">9596 7223,'0'0,"0"0,0 0,0 0,0 0,0 0,0 0,0 0,0 0,13 27,0 26,1 26,12 0,0 14,-12 13,-1-40,0 13,0-13,1-13,-14 0,0 0,13-26,-13-1,0 0,0-12,0-14,0 0,-13 0,13 13</inkml:trace>
  <inkml:trace contextRef="#ctx0" brushRef="#br0" timeOffset="73542.5377">9940 7435,'0'0,"0"0,0 0,0 0,0 0,0 0,0 0,0 0,0 39,0 1,13 13,-13 0,0-27,0 14,0-13,13-1,-13 1,-13-14,13 0,0 0,0 0,-13-13,13 0,-13-13,13 0,0 0,-14-14,14 14,0-13,0-1,0 1,0-1,0-12,14-1,-1 0,0 14,0-1,1 14,-1 0,0 0,14-1,-14 14,0 0,0 0,1 14,-1-14,0 13,0 0,0 13,-13-12,0 12,0 1,0-14,0 13,0-12,0-1,0 0,0-13,0 13,0-13,0 0,14 0,-1 0,0 0,0 0,1-13,12 13,-13 0,1 13,-1-13,0 13,0 1,-13-1,14 13,-14 1,0-14,-14 14,14-1,-26 0,-1 1,1-14,-1 0,1 1,-1-1,1-13,13 13,0-13,13-13,0 13,0 0,0 0</inkml:trace>
  <inkml:trace contextRef="#ctx0" brushRef="#br0" timeOffset="73955.6131">10403 7422,'0'0,"0"0,0 0,0 0,0 0,0 0,0 0,0 0,0 0,0 0,13 39,1 14,-14 0,13-13,-13 13,13 0,-13 0,-13-14,13-12,0 12,-13-25,13 12,-14-26,14 13</inkml:trace>
  <inkml:trace contextRef="#ctx0" brushRef="#br0" timeOffset="74377.2659">10536 7276,'0'0,"0"0,0 0,0 0,0 0,0 0,0 0,0 0,0 0,0 0,0 0,0 0,26 27,1 25,-1-12,0 13,1 0,-14 13,-13 0,-13 14,-27 12,-13-12,-13 12,13 1,0-27,53-53</inkml:trace>
  <inkml:trace contextRef="#ctx0" brushRef="#br0" timeOffset="75385.1735">8140 8758,'0'0,"0"0,0 0,0 0,0 0,0 0,-13 66,-1 0,14 13,-13 27,13-13,0 13,-13-40,13 0,0 0,0-13,13-13,-13-14,0-13,13 1,-13-1,0-13,0 13</inkml:trace>
  <inkml:trace contextRef="#ctx0" brushRef="#br0" timeOffset="75811.5537">8060 8903,'0'0,"0"0,0 0,0 0,0 0,0 0,0 0,0 0,27-26,26-1,-13 1,-14 13,14-1,-14 14,14 14,-14-1,-12 13,-1 1,-13 12,0-12,0 13,-13-14,-14 1,14-1,0 0,-14-12,14-1,13-13,0 0,0 0</inkml:trace>
  <inkml:trace contextRef="#ctx0" brushRef="#br0" timeOffset="76205.5481">8696 8639,'0'0,"0"0,0 0,0 0,0 0,0 66,-13 13,-14 27,14-13,13 12,-13-38,13 12,-14-26,14 0,0-14,0-12,14-1,-14-12,13-14,-13 13,0-13</inkml:trace>
  <inkml:trace contextRef="#ctx0" brushRef="#br0" timeOffset="76731.1543">8855 9419,'0'0,"0"0,0 0,0 0,0 0,0 0,0-40,13-12,0-15,0-12,14 13,-14 13,0-13,1 26,-1 14,-13-1,13 1,-13 13,0-1,13 14,0 14,1-1,-1 13,13 1,-12 12,-1 14,0-13,0 13,1-13,-1-1,-13-12,0-1,0 1,0-14,0 0,0 0,-13-13,13 0,0 0</inkml:trace>
  <inkml:trace contextRef="#ctx0" brushRef="#br0" timeOffset="77051.3424">8855 9274,'0'0,"0"0,0 0,0 0,0 0,0 0,0 0,0 0,0 0,0 0,0 0,0 0,26-14,1 1,-1 0,1 0,-14 0,13 13,-13-14,1 1,-14 13,0 0,0 0</inkml:trace>
  <inkml:trace contextRef="#ctx0" brushRef="#br0" timeOffset="77613.5294">9477 9088,'0'0,"0"0,0 0,0 0,0 0,0 0,0 0,0 0,0 0,0 0,0 0,0 0,0 0,0 0,0 0,0 0,0 0,0 0,0 0,0 0,0 0,0 0,0 0,-14 40,14 0,-13 0,0-14,0 0,0 1,13-14,-14 0,14 1,14-14,-14 0,13 13,13-26,-13 13,27-27,-13 14,-14 13,0-13,-13 13,13-14,-13 14</inkml:trace>
  <inkml:trace contextRef="#ctx0" brushRef="#br0" timeOffset="77964.2798">9781 8612,'0'0,"0"0,0 0,0 0,0 0,0 0,0 0,-13 53,0 13,-1 27,1 26,0 0,0-13,13 0,-14-40,14-13,0 0,0-14,14-12,-14-14,26-13,-13-13,1 0,-14 26</inkml:trace>
  <inkml:trace contextRef="#ctx0" brushRef="#br0" timeOffset="78836.5613">10033 8811,'0'0,"0"0,0 0,0 0,0 0,0 0,0 0,0 39,-14 14,14 13,0 1,-13-15,13 1,0 0,-13-13,13-14,0-12,-13-1,13 0,0-13,0-13,0-14,0-12,0-1,0-13,13-13,0 13,14-13,-1 13,1 13,-1 1,0 12,1 14,-1 0,1-1,-1 28,-12-1,12 13,-13 14,-13 0,14-1,-14 1,0 0,-14-14,1 1,0-1,0-13,13 14,-14-14,1-13,13 13,-13-13,26 0,-13 0,13-13,1 13,-1-13,0 13,14 0,-14 0,0 0,13 13,-12-13,-1 13,-13 14,0-14,0 27,-13-14,-1 14,-12-14,0 1,-14-1,13 1,-12-27,-1 13,0-26,27 13,0-14,0 1,-1 13</inkml:trace>
  <inkml:trace contextRef="#ctx0" brushRef="#br0" timeOffset="79189.7747">10575 8930,'0'0,"0"0,0 0,0 0,0 0,0 0,0 26,0 14,0 13,0 13,0 0,-13 0,13-13,-13 13,13-26,-13 0,13-14,-14-26,28 0,-14-26</inkml:trace>
  <inkml:trace contextRef="#ctx0" brushRef="#br0" timeOffset="79562.4534">10721 8599,'0'0,"0"0,0 0,0 0,0 0,0 0,0 0,0 0,13 53,14 0,-14 13,13-13,-12 13,12 0,-26 0,0 14,-13-1,0 14,-14-1,-26-12,-26-1,-1-13,27-13,40-40</inkml:trace>
  <inkml:trace contextRef="#ctx0" brushRef="#br0" timeOffset="80429.1156">9093 9922,'0'0,"0"0,0 0,0 0,0 0,0 0,0 0,0 0,0 0,0 0,0 0,0 0,-13 40,13 12,-14 15,-12-1,13 0,-14 13,1-13,13-13,-14 0,14 0,0-13,-1-14,1 1</inkml:trace>
  <inkml:trace contextRef="#ctx0" brushRef="#br0" timeOffset="80909.6288">9066 9909,'0'0,"0"0,0 0,0 0,0 0,0 0,0 0,0 0,0 0,0 0,27 0,-1 0,1 0,13 13,-14-13,-13 13,14 14,-14-1,0 0,0 14,-13-13,-13 12,0-12,-14 12,-12-12,12-14,1 0,13 1,-14-14,14 0,13 0,0 0</inkml:trace>
  <inkml:trace contextRef="#ctx0" brushRef="#br0" timeOffset="81313.7076">9702 9829,'0'0,"0"0,0 0,0 0,0 0,0 0,-27 27,-12 26,-1 13,0 26,14 1,-1-27,14 0,0 0,13 1,-14-14,14-1,0-12,0-13,14-14,-1 0,13 0,-12-13,-14 0</inkml:trace>
  <inkml:trace contextRef="#ctx0" brushRef="#br0" timeOffset="81897.7001">9847 10544,'0'0,"0"0,0 0,0 0,0 0,0 0,0 0,0 0,14-40,-1-13,0 13,13-13,-12 14,-1 12,0 1,0-1,1 1,-14 13,13-14,0 14,0 0,-13 0,14-1,-14 14,13 0,-13 0,13 14,0-1,1 13,-1 14,0 13,0-13,0 12,-13 1,14 0,-14 0,13-13,-13-14,0 1,13-1,-13-13,13-13,-13 0</inkml:trace>
  <inkml:trace contextRef="#ctx0" brushRef="#br0" timeOffset="82317.9077">9834 10478,'0'0,"0"0,0 0,0 0,0 0,0 0,0 0,0 0,0 0,0 0,40-14,-14 14,14-13,-14 13,1 0,-1-13,-12 13,-1 0,0 0,0 0,1 0,12 0,14 0,-14 0,1 0,-27 0,0 0,39-13,-12-1</inkml:trace>
  <inkml:trace contextRef="#ctx0" brushRef="#br0" timeOffset="82919.2494">10350 10372,'0'0,"0"0,0 0,0 0,0 0,0 0,0 0,0 0,0 0,0 0,0 0,0 0,0 0,0 0,0 0,0 0,0 0,0 0,0 0,0 0,0 0,0 0,0 0,0 0,0 0,0 0,0 0,0 0,0 0,0 0,0 0,0 0,0 0,0 0,27 13,12 0,1 0,-13 1,-1-14,1 13,-14 0,0 14,0-14,-13 0,0 13,-13-12,13 12,-26-13,12 14,-12-1,-1-13,1-13,13 14,-14-14,27 0,0 0</inkml:trace>
  <inkml:trace contextRef="#ctx0" brushRef="#br0" timeOffset="83339.1285">10761 9935,'0'0,"0"0,0 0,0 0,0 0,0 0,0 0,0 0,0 0,0 53,0 13,0 27,-14 26,1 26,-13-12,12-1,-12-13,13-26,-14-1,14-39,0-13,13 0,0-14,0-13,26-26,-13 0,-13 0,0 26</inkml:trace>
  <inkml:trace contextRef="#ctx0" brushRef="#br0" timeOffset="84267.9481">11105 10385,'0'0,"0"0,0 0,0 0,0 0,0 0,0 0,0 0,0 0,0 0,-14 40,-12-14,13 27,-14 0,14-13,0-1,0-12,-1-1,14 1,-13-14,0 0,13 0,-13-13,13-13,-14 0,14-14,14 1,-14-14,13 1,13-1,-12-13,12 13,1-13,-1 14,0 12,-12 1,-1-1,0 14,0 0,-13 0,14 13,-14 13,13 0,-13 0,0 1,0 12,0 0,-13 1,13-1,-14-12,1 12,13-13,-13 1,13-1,0 0,0-13,0 0,13-13,0 13,14-13,-14 13,14-14,-1 14,-13 0,14 14,-14-1,0 13,-13 1,-13 12,0 1,0 0,-14-14,14 14,-14-14,1 1,-1-14,1-13,-1 0,1 0,13 0,0-13,13 0,0-1,13-12,0 13,0-1,-13 14</inkml:trace>
  <inkml:trace contextRef="#ctx0" brushRef="#br0" timeOffset="84610.9422">11594 10438,'0'0,"0"0,0 0,0 0,0 0,0 0,0 0,0 0,-13 40,13-1,-13 27,0 14,-1-1,1-13,0 0,0-13,0-13,-1-14,14-12,0-1,0 0</inkml:trace>
  <inkml:trace contextRef="#ctx0" brushRef="#br0" timeOffset="85488.5417">10086 10054,'0'0,"0"0,0 0,0 0,0 0,0 0,0 0,0 0,0 0,0 0,0 0,0 0,0 0,0 0,26 0,0 0,1 13,-1-13,-12 14,12-1,-13 0,1 14,12-14,-13 0,1 0,-14 14,13-1,-13 1,0-14,0 13,0 1,0-1,0 1,-13-1,13-13,0-13,0 0,0 0</inkml:trace>
  <inkml:trace contextRef="#ctx0" brushRef="#br0" timeOffset="86563.7429">11634 10306,'0'0,"0"0,0 0,0 0,0 0,0 0,0 0,0 0,0 0,0 0,0 0,0 0,0 0,27 13,12 13,1 1,0 12,-1 14,1 0,-13 13,-1 0,-13 1,1-14,-14 13,-14 0,-12 0,-1-13,-12 0,-1 0,0-14,14-12,-14-14,14 0,-1 1,14-14,0 13</inkml:trace>
  <inkml:trace contextRef="#ctx0" brushRef="#br0" timeOffset="91784.3657">17140 7422,'0'0,"0"0,0 0,0 0,0 0,0 0,40 0,0 0,12 0,1 13,-13 0,0 13,0 1,-1 13,-26-1,14 14,-27-13,-13 13,-1 0,-12 0,0-14,-14 1,-13 0,13-14,0 14,1-27,12 0,1 1,13-14,13 0</inkml:trace>
  <inkml:trace contextRef="#ctx0" brushRef="#br0" timeOffset="92365.8144">16942 7382,'0'0,"0"0,0 0,0 0,0 0,0 0,13 53,13 13,1 40,12 0,-12-1,-1 1,-12-13,12-1,-26 1,13-40,-13 0,14-13,-14-1,0-12,0-14,0 0,13-13,-13 0,0 0,0 0</inkml:trace>
  <inkml:trace contextRef="#ctx0" brushRef="#br0" timeOffset="92849.5723">17895 7303,'0'0,"0"0,0 0,0 0,0 0,0 0,-40 52,13 15,-12 38,12 1,1 13,-1-13,14 0,0 0,0-14,13 1,0-40,13 0,0-13,14-14,-1 0,14 1,-14-14,1 14,-27-27</inkml:trace>
  <inkml:trace contextRef="#ctx0" brushRef="#br0" timeOffset="93535.4244">18080 8109,'0'0,"0"0,0 0,0 0,0 0,0 0,0 0,0 0,0 0,13-39,14-14,-14 0,0-13,14 0,-14 0,13-1,-13 14,1 1,-1 25,0 1,-13-1,13 1,1 26,-1-14,13 28,1 12,-1 14,-12 0,12 12,0 1,1 14,-14-15,14 1,-14 14,0-15,0-12,1-13,-1-1,-13 0,0 1,0-14,0 0,0 1</inkml:trace>
  <inkml:trace contextRef="#ctx0" brushRef="#br0" timeOffset="93849.4981">17987 7990,'0'0,"0"0,0 0,0 0,40-13,13 0,0 13,0-13,0 0,0 13,0-14,0 1,-27 0,14 13,-27-13,13-1,-12 14,-1 0,0-13,0 0</inkml:trace>
  <inkml:trace contextRef="#ctx0" brushRef="#br0" timeOffset="94235.9881">18834 7726,'0'0,"0"0,0 0,0 0,0 0,0 0,0 26,14 14,-1 0,-13-14,13 14,-13-14,13 1,-13-1,0 1,0-14,0 0,0 0,0-13,0 0,0 0</inkml:trace>
  <inkml:trace contextRef="#ctx0" brushRef="#br0" timeOffset="94606.9713">18795 7514,'0'0,"0"0,0 0,0 0,0 0,0 0,0 0,0 0,0 0,0 0,0 0,0 0,0 0,0 0,0 0,0 0,0 0,0 0,0 0,0 0,0 0,0 0,0 0,0 0,0 0,0 0</inkml:trace>
  <inkml:trace contextRef="#ctx0" brushRef="#br0" timeOffset="94981.1386">19245 7131,'0'0,"0"0,0 0,0 0,0 0,0 0,0 0,0 0,0 0,0 26,13 14,-13 26,0 13,0 40,0 0,0 0,0-13,0-13,0-27,0-13,-13 0,13-14,0 1,0-13,0-14,0 0,0-13,0 0,0 0,0 0</inkml:trace>
  <inkml:trace contextRef="#ctx0" brushRef="#br0" timeOffset="95845.0171">19324 7435,'0'0,"0"0,0 0,0 0,0 0,13 53,0 0,1 13,-14-13,13 0,-13 0,0-14,0-12,13-1,-13-13,0 1,0-1,0 0,0-13,0-13,-13-14,13-12,0-14,0 0,0 0,0 0,13 13,0 1,1-1,-1 13,0 14,0-13,14 13,-14-1,14 1,-1 13,-13 0,0 13,1 1,-1-1,-13 13,0 14,-13-14,13 1,-14-1,14 1,-13-14,13 0,0 0,-13-13,26 14,-13-14,13 0,1-14,-1 14,0 0,0-13,14 13,-14 0,0 0,1 13,-1 1,0 25,-13-12,0 13,0-14,-13 14,0-1,-14-12,1 13,-1-14,1 0,-14-12,27-1,-14-13,1 0,-1 0,14-13,0-1,13 14</inkml:trace>
  <inkml:trace contextRef="#ctx0" brushRef="#br0" timeOffset="96243.6891">19867 7514,'0'0,"0"0,0 0,0 0,0 0,13 40,-13 13,13 0,-13 0,13 0,1-1,-14-12,0 0,0 0,0-1,0-12,0-1,-14 1,1-1,0-13,0 0,-14 1,1-14,12 0,1-14,0 1</inkml:trace>
  <inkml:trace contextRef="#ctx0" brushRef="#br0" timeOffset="96665.8464">19933 7435,'0'0,"0"0,0 0,0 0,0 0,0 0,0 0,0 0,0 0,0 0,0 0,0 0,0 0,0 0,0 0,0 0,0 0,0 0,0 0,0 0,0 0,0 0,0 0,0 0,0 0,0 0</inkml:trace>
  <inkml:trace contextRef="#ctx0" brushRef="#br0" timeOffset="97033.7624">20171 7144,'0'0,"0"0,0 0,0 0,13 53,1 13,-1 0,0 27,0-1,1 14,-14-13,13-1,-26-26,13 1,-14-15,-12 15,13-28,-14 1,14 0,-14-14,14-26,0 13,0-13,-1-13,1 13,13 0</inkml:trace>
  <inkml:trace contextRef="#ctx0" brushRef="#br0" timeOffset="97382.9359">20476 7474,'0'0,"0"0,0 0,0 0,0 0,0 0,0 0,0 0,0 0,0 0,0 0,0 0,0 0,26-13,-13 13,-13-13,0 13</inkml:trace>
  <inkml:trace contextRef="#ctx0" brushRef="#br0" timeOffset="97699.4771">20502 7792,'0'0,"0"0,0 0,0 0,0 0,0 0,0 0,0 0,0 0,40-26,-1 12,1 1,13-13,-53 26,13 0,-13 0</inkml:trace>
  <inkml:trace contextRef="#ctx0" brushRef="#br0" timeOffset="98350.492">20939 7303,'0'0,"0"0,0 0,0 0,0 0,0 0,0 0,0 52,-13 1,13 0,0 0,0-13,0 0,0-14,13 14,-13-14,0-13,0 14,13-14,0 0,0 1,1-14,-1 13,13-13,-12 0,-1-13,0-1,0 1,1 0,-14 0,13-14,-13 1,13-1,-13 1,0-1,0 1,0-1,-13 1,13 13,-13-14,13 1,-14 13,14-1,-13 1,0 0,0 13,13-13,0 13,0 0,0 0</inkml:trace>
  <inkml:trace contextRef="#ctx0" brushRef="#br0" timeOffset="98725.9699">21336 7488,'0'0,"0"0,0 0,0 0,0 0,0 0,0 0,0 0,0 0,0 0,0 0,0 0,0 0,0 0,0 0,0 0,0 0,0 0,0 0,0 0,0 0</inkml:trace>
  <inkml:trace contextRef="#ctx0" brushRef="#br0" timeOffset="99175.3457">21627 7131,'0'0,"0"0,0 0,0 0,0 0,0 0,0 0,0 0,0 0,0 0,0 0,0 0,0 39,0 27,13 14,-13 39,-13 0,13-13,0-40,0 0,0-26,-13-1,13-12,0-14,0 0,0-13,-13 0,13 0</inkml:trace>
  <inkml:trace contextRef="#ctx0" brushRef="#br0" timeOffset="100555.3864">22514 7210,'0'0,"0"0,0 0,0 0,0 0,0 0,0 0,0 0,0 0,0 0,0 0,0 40,13-14,-13 14,13-1,-13-12,14-14,-14-13,0 0</inkml:trace>
  <inkml:trace contextRef="#ctx0" brushRef="#br0" timeOffset="100989.5831">22580 7064,'0'0,"0"0,0 0,0 0,0 0,0 0,0 0,0 0,0 0,0 0,0-26,-13 13,0-14,-14 14,14 0,-14 13,14 0,-13 0,12 13,1 0,13 0,13 14,-13-27,14 13,-14-13</inkml:trace>
  <inkml:trace contextRef="#ctx0" brushRef="#br0" timeOffset="101349.9454">22951 7157,'0'0,"0"0,0 0,0 0,0 0,0 0,0 0,0 0,0 0,0 0,0 0,26-13,14 0,-14-1,14 1,-14 13,1-13,-14 13,-13 0,0 0</inkml:trace>
  <inkml:trace contextRef="#ctx0" brushRef="#br0" timeOffset="101685.8053">22990 7488,'0'0,"0"0,0 0,0 0,0 0,0 0,40 0,26-14,-13-12,13 13,0 0,-26-1,0-12,-14 13,1-1,-1 1,-12-13,-1 13,-13-14</inkml:trace>
  <inkml:trace contextRef="#ctx0" brushRef="#br0" timeOffset="102046.712">23004 6800,'0'0,"0"0,0 0,0 0,0 0,0 0,13 66,0 0,0 40,14 0,-14 0,13-14,-12 14,-1-27,0-12,0-15,1-12,-1 0,-13-14,0-12,13-1,-13-13,0 0,0 0,0 0</inkml:trace>
  <inkml:trace contextRef="#ctx0" brushRef="#br0" timeOffset="102456.9586">23811 7025,'0'0,"0"0,0 0,0 0,0 0,0 0,13 39,0 14,1-13,-1 13,-13-27,13 14,-13 0,0-14,13 1,-13-1,-13 1,13-1,-13 0,-14-12,1-1,-1 0,-12-13,39 0,-14 0,14 0,0 0</inkml:trace>
  <inkml:trace contextRef="#ctx0" brushRef="#br0" timeOffset="102907.8124">23705 6760,'0'0,"0"0,0 0,0 0,0 0,0 0,0 0,0 0,0 0,0 0,0 0,0 0,0-26,0-14,0 14,0 12,0-12,-13 13,-14-1,1 1,-1 13,1 13,-1 1,14-1,0 0,13-13,0 0,0 0,0 0</inkml:trace>
  <inkml:trace contextRef="#ctx0" brushRef="#br0" timeOffset="103779.0227">17100 8956,'0'0,"0"0,0 0,0 0,0 0,0 0,0 0,0 0,0 0,0 40,27 13,-14 13,14 0,-14 13,13-12,-12-1,-1-13,13 0,-13-1,1-12,-1-13,0-1</inkml:trace>
  <inkml:trace contextRef="#ctx0" brushRef="#br0" timeOffset="104207.4801">17100 9075,'0'0,"0"0,0 0,0 0,0 0,0 0,0 0,0 0,0 0,0 0,40-26,13-14,0 0,0 14,0 13,0-1,-13 14,-1 0,-12 14,-14 12,0-13,0 14,-13-14,0 0,-13 14,0-14,0 0,-1 0,-25 1,12-1</inkml:trace>
  <inkml:trace contextRef="#ctx0" brushRef="#br0" timeOffset="104643.7706">18120 8665,'0'0,"0"0,0 0,0 0,-27 40,1 26,-1 0,-13 27,14-1,0-12,12-1,14-13,0 0,0 0,0 1,14-1,-1-13,13 0,1-14,12-25,1-1,0 0,-40-13</inkml:trace>
  <inkml:trace contextRef="#ctx0" brushRef="#br0" timeOffset="105186.4218">18490 9578,'0'0,"0"0,0 0,0 0,0 0,0 0,0 0,0 0,0-53,13-13,14-14,-1-25,14-1,-13 0,-1 40,0 13,-12 0,12 13,-13 14,1-1,-1 14,13 26,1 1,-1 25,-12 1,12 13,0 0,1 0,-14 13,14-13,-14 0,13 0,-12 0,-1-14,0-26,-13 14,13-14,-13 0,0-13,0 0</inkml:trace>
  <inkml:trace contextRef="#ctx0" brushRef="#br0" timeOffset="105440.8369">18543 9300,'0'0,"0"0,0 0,0 0,0 0,0 0,53-13,0 0,0-1,0-12,0 0,0 12,0-12,-14-1,1 14,0 0</inkml:trace>
  <inkml:trace contextRef="#ctx0" brushRef="#br0" timeOffset="105793.5123">19417 8969,'0'0,"0"0,0 0,0 0,0 0,0 0,0 0,13 27,-13 26,13 0,0-14,-13 1,14 0,-1-14,-13 14,13-27,-13 14,13-14,1 0,-14-13,0 0</inkml:trace>
  <inkml:trace contextRef="#ctx0" brushRef="#br0" timeOffset="106193.55">19364 8771,'0'0,"0"0,0 0,0 0,0 0,0 0,0 0,0 0,0 0,0 0,0 0,0 0,0 0,0 0,0 0,-27 0,1 0,13 13,-1 0,1 1,0 12,26-13,-13 14,27-27,-27 0,0 0,13 0,-13 0</inkml:trace>
  <inkml:trace contextRef="#ctx0" brushRef="#br0" timeOffset="106533.8243">19748 8308,'0'0,"0"0,0 0,0 0,0 0,0 0,13 53,-13 26,0 40,13 14,-13-1,0-13,0 0,0 0,0-13,-13-14,13-25,0-14,0-14,0 1,0-27,0 0,-13 1,26-28,-13 14,0-13,0 26</inkml:trace>
  <inkml:trace contextRef="#ctx0" brushRef="#br0" timeOffset="107357.7851">19933 8877,'0'0,"0"0,0 0,0 0,13 53,-13 0,0 13,0 0,0-13,0 13,0-26,13 13,-13-27,0 0,0-12,0-14,0 0,0-27,0 1,-13-1,26-12,-13-14,0 0,14-13,-1 13,0-13,0 13,14 13,-1 0,1 1,-1 12,1 1,-14 26,13 0,-12 26,-1 1,-13 12,13 1,-13-14,0 14,-13-13,13-1,0-13,0 14,0-14,0-13,0 13,0-13,13 13,-13-13,13-13,14 13,-14 13,13-13,1 14,-1-1,-12 0,12 0,-26 1,13 12,-26 14,0-14,-14 14,-12 0,-1-1,0 1,1-14,-1 1,13-1,1-12,-1-14,1-14,26-12,-13-1,26 14,-13 0,0 13</inkml:trace>
  <inkml:trace contextRef="#ctx0" brushRef="#br0" timeOffset="107698.6251">20542 8916,'0'0,"0"0,0 0,0 0,13 53,0 0,14 0,-14 13,0-13,0 0,1-13,-14 13,0-14,0-12,0-1,-14 1,-12-1,-1-12,1-1,-1 0,1-26,0-14,-14-12,13-14</inkml:trace>
  <inkml:trace contextRef="#ctx0" brushRef="#br0" timeOffset="108089.0397">20423 8678,'0'0,"0"0,0 0,0 0,0 0,0 0,0 0,0 0,0 0,0 0,0 0,0 0,0 0,0 0,0 0,0 0,0 0,0 0,0 0,0 0,0 0,0 0,0 0,0 0,0 0,0 0,0 0</inkml:trace>
  <inkml:trace contextRef="#ctx0" brushRef="#br0" timeOffset="108456.2118">20727 8281,'0'0,"0"0,0 0,0 0,0 0,26 53,-12 14,12 12,14 14,-14 12,1 1,-1 0,-12-13,-1-14,0-13,-13 0,0-13,0-13,-13 13,0-27,-1 1,1-14,0-13,0-13,-1-14,14 14,0 13</inkml:trace>
  <inkml:trace contextRef="#ctx0" brushRef="#br0" timeOffset="108783.4235">21177 8612,'0'0,"0"0,0 0,0 0,0 0,40 0,-14-13,1 0,-1 0,1-1,-14 1,-13 13,13 0,-13 0</inkml:trace>
  <inkml:trace contextRef="#ctx0" brushRef="#br0" timeOffset="109023.1175">21283 8877,'0'0,"0"0,0 0,0 0,0 0,0 0,26 0,14-13,-27-1,-13 14,14-13,-14 13</inkml:trace>
  <inkml:trace contextRef="#ctx0" brushRef="#br0" timeOffset="109566.1917">21746 8321,'0'0,"0"0,0 0,0 0,0 0,0 0,-13 40,0 13,-1 13,1 0,13-13,-13 13,13 0,0-13,0 0,13 0,-13-27,13 1,1-1,-14-12,13-1,0 0,0-13,14 0,-14-26,14-1,-1 1,-13-14,0-13,1 13,-1-13,0 14,-13-14,-13 13,13 1,-13 12,-1 1,1 12,0 1,0 13,-14 0,14 13,0 1,13-14</inkml:trace>
  <inkml:trace contextRef="#ctx0" brushRef="#br0" timeOffset="109852.4769">22143 8705,'0'0,"0"0,0 0,0 0,0 0,0 0,0 0,0 0,0 0,0 0,0 0,0 0,0 0,0 0,0 0</inkml:trace>
  <inkml:trace contextRef="#ctx0" brushRef="#br0" timeOffset="110562.9651">22620 8308,'0'0,"0"0,0 0,0 0,0 0,0 0,0 0,-27 0,-12 0,-14 13,13 0,0 1,0 12,14 1,0-1,-1 0,27 1,0-1,0 1,13-1,14-12,-1 12,1-13,12 0,1 1,-13-1,-1 0,-13 0,14 1,-14 12,0 0,0 1,-13-1,14 1,-14-1,0-12,0 12,0-13,-14 0,1 1,0-14,0 13,0-13,-1 0,14-13,0-1,0-12,0 0,14-14,-1 0,13 0,-13-12,1 12,-1-13,0 13,0 14,-13-1,14 1,-28-1,14 1,0 0,-13-1</inkml:trace>
  <inkml:trace contextRef="#ctx0" brushRef="#br0" timeOffset="110944.6582">23348 8281,'0'0,"0"0,0 0,0 0,0 0,0 0,0 0,0 0,0 0,0 0,-14 40,1 0,0 0,13-1,-13 1,13-14,-14 14,14-13,-13-1,13 0,0-26,-13 14,13-14,0 0</inkml:trace>
  <inkml:trace contextRef="#ctx0" brushRef="#br0" timeOffset="111302.0256">23308 8083,'0'0,"0"0,0 0,0 0,0 0,13-26,14-14,-14 13,-13-12,13 12,-26 1,0-1,-14 14,1 0,-1 26,1 0,-1 14,1-1,13 14,-1 0,14-14,14 14,-14-40,13 13,-13-13,0 0</inkml:trace>
  <inkml:trace contextRef="#ctx0" brushRef="#br0" timeOffset="111610.5212">23480 8242,'0'0,"0"0,0 0,0 0,0 0,0 0,40 0,-14-13,27-1,-13 1,13 0,-53 13,13 0,-13 0</inkml:trace>
  <inkml:trace contextRef="#ctx0" brushRef="#br0" timeOffset="111957.5996">23798 8546,'0'0,"0"0,0 0,0 0,0 0,0 0,0 0,0 0,0 0,0 0</inkml:trace>
  <inkml:trace contextRef="#ctx0" brushRef="#br0" timeOffset="112344.3354">23890 8043,'0'0,"0"0,0 0,0 0,0 0,0 0,0 0,0 0,0 0,14 53,-14 0,13 0,-13 0,0 0,0 0,0 0,-13-14,13-12,0-1,0 1,-14-14,14 0,0-13,-13 0,0-13,-14 0</inkml:trace>
  <inkml:trace contextRef="#ctx0" brushRef="#br0" timeOffset="112734.3432">23943 7977,'0'0,"0"0,0 0,0 0,0 0,0 0,0 0,0 0,0 0,0 0,0 0,0 0,0 0,0 0,0 0,0 0,0 0,0 0,0 0,0 0,0 0,0 0,0 0,0 0,0 0,0 0,0 0,0 0,0 0,0 0,27-26,-27 26,13-13,-13 13</inkml:trace>
  <inkml:trace contextRef="#ctx0" brushRef="#br0" timeOffset="113209.1949">24314 8057,'0'0,"0"0,0 0,0 0,0 0,0 0,0 0,0 0,0 0,0 0,0 0,0 0,0 0,0 0</inkml:trace>
  <inkml:trace contextRef="#ctx0" brushRef="#br0" timeOffset="113570.2343">24181 8387,'0'0,"0"0,0 0,0 0,0 0,0 0,0 0,27-13,-1 0,-12 13,-14-13,13 13</inkml:trace>
  <inkml:trace contextRef="#ctx0" brushRef="#br0" timeOffset="114290.3918">24301 8427,'0'0,"0"0,0 0,0 0,0 0,0 0,0 0,0 0,0 0,0 0,0 0,0 0,0 0,0 0,0 0,0 0,0 0,0 0,0 0,0 0,0 0,0 0,0 0,0 0,0 0,0 0,0 0</inkml:trace>
  <inkml:trace contextRef="#ctx0" brushRef="#br0" timeOffset="115197.7384">23202 8956,'0'0,"0"0,0 0,0 0,0 0,0 0,0 0,13 53,1 13,-14 0,13 1,-13-15,0 15,0-28,0 1,0-14,0 1,0-14,0 0,0 1,0-28,0 14</inkml:trace>
  <inkml:trace contextRef="#ctx0" brushRef="#br0" timeOffset="115593.9155">23493 9247,'0'0,"0"0,0 0,0 0,0 0,0 0,0 0,0 0,0 27,0 12,0 27,-13 1,13-1,-13 0,13-13,0-27,-13 14,13-27,0 0,0-13,0 0</inkml:trace>
  <inkml:trace contextRef="#ctx0" brushRef="#br0" timeOffset="116116.297">23731 9022,'0'0,"0"0,0 0,0 0,0 0,0 0,0 0,0 0,0 0,0 0,0 0,0 0,27-13,-1 0,-12 13,12 0,-13 0,-13 26,14-12,-14 12,0 14,0-14,-14 14,1-14,0 14,0-27,-1 0,14 14,-13-14,13-13,0 13,0-13,13 14,1-14,-1 0,13-14,-12 1,12 0,1 0,-27 13,0-14</inkml:trace>
  <inkml:trace contextRef="#ctx0" brushRef="#br0" timeOffset="116460.8444">24248 9062,'0'0,"0"0,0 0,0 0,0 0,0 0,0 0,-27 66,-13 0,14 0,13-13,-14 0,14 0,-13-13,12 0,14-14,-13-13,13 0,0 1</inkml:trace>
  <inkml:trace contextRef="#ctx0" brushRef="#br0" timeOffset="117179.4731">24327 8956,'0'0,"0"0,0 0,0 0,0 0,0 0,0 0,0 0,0 0,0 0,0 0,0 0,27-13,-1 13,-13 0,0 13,1-13,-14 13,0 14,0-1,-14-12,1 12,0 0,13-12,-13 12,13-13,-13 1,13-14,0 13,0 0,0-13,0 0,13 0,13 0,-13 0,14 0,-1 0,1 0,-14 13,14 1,-14-1,0 0,0 13,-13-12,0 25,0-12,-26-1,13 14,-14-14,1 14,-1-13,1-14,-1 0,14 0,0-13,13 0,0 0</inkml:trace>
  <inkml:trace contextRef="#ctx0" brushRef="#br0" timeOffset="117990.2054">23493 8520,'0'0,"0"0,0 0,0 0,0 0,0 0,0 0,0 0,0 0,0 0,0 0,0 0,0 0,0 0,0 0,0 0,0 0,0 0,0 0,0 0,0 0,0 0,0 0,0 0,0 0,0 0,0 0,27 0,-1-14,1 14,-14 0,0-13,0 13,-13 0</inkml:trace>
  <inkml:trace contextRef="#ctx0" brushRef="#br0" timeOffset="118671.2444">24168 8070,'0'0,"0"0,0 0,0 0,0 0,0 0,0 0,0 0,0 0,27-13,12-1,-12-12,13 13,-14 13,-13-14,14 1,-14 13,-13-13,0 13,13 0,-13 0</inkml:trace>
  <inkml:trace contextRef="#ctx0" brushRef="#br0" timeOffset="119157.9745">24102 8427,'0'0,"0"0,0 0,0 0,0 0,40 0,-14 0,1 0,-1 0,14-13,0 0,-1 13,1-14,13 1,-13 13,-14 0,14-13,-14 13,-12 0,12-13,-13 13,-13 0,0 0,14 0</inkml:trace>
  <inkml:trace contextRef="#ctx0" brushRef="#br0" timeOffset="121211.6808">10880 7488,'0'0,"0"0,0 0,0 0,0 0,0 0,0 0,0 0,0 0,0 0,0 0,0 0,0 0,0 0,0 0,0 0,0 0,0 0,0 0,0 0,0 0,0 0,39-14,1 1,0 0,0 13,-14-13,14 13,-40 0,13 0,-13-13,0 13</inkml:trace>
  <inkml:trace contextRef="#ctx0" brushRef="#br0" timeOffset="121558.956">11025 7686,'0'0,"0"0,0 0,0 0,0 0,0 0,0 0,0 0,0 0,0 0,0 0,0 0,0 0,0 0,53-13,0 0,0-1,-53 14,13-13,1 13</inkml:trace>
  <inkml:trace contextRef="#ctx0" brushRef="#br0" timeOffset="122176.1961">11581 7170,'0'0,"0"0,0 0,0 0,0 0,0 0,0 0,0 0,0 0,0 0,0 0,-26 40,-1 13,14-13,0 12,0 1,-1 0,14 0,0-13,14 0,-14-1,13 1,0-27,13 14,1-14,-14 0,14-26,12 0,-25-14,12 1,1-1,-14 1,-13-14,13 14,-13-14,0 13,-13-12,13-1,-13 14,-14-1,14 1,-14-1,1 1,13 13,-1-1,1 1</inkml:trace>
  <inkml:trace contextRef="#ctx0" brushRef="#br0" timeOffset="122515.1152">12005 7342,'0'0,"0"0,0 0,0 0,0 0,0 0,0 0,0 0,0 0,0 0,0 0,0 0,0 0,0 0,0 0,0 0,0 0,0 0</inkml:trace>
  <inkml:trace contextRef="#ctx0" brushRef="#br0" timeOffset="123159.582">12468 7011,'0'0,"0"0,0 0,0 0,0 0,0 0,-40 14,1-1,-1 13,0 14,0-13,14-1,-1 0,1 1,13-14,13 14,0-1,0-13,13 14,13-14,1 0,13 0,-1-13,-12 14,13-1,-14 0,-13-13,0 13,14 14,-27-14,13 0,-13 0,0 1,0-1,0 0,-13 0,13 1,-13-14,13 13,-14-13,1 0,13-13,-13-1,13 1,13-27,0 1,1-1,-1-13,0 14,0-14,-13 13,14 0</inkml:trace>
  <inkml:trace contextRef="#ctx0" brushRef="#br0" timeOffset="123974.325">11105 8877,'0'0,"0"0,0 0,0 0,0 0,0 0,0 0,0 0,0 0,0 0,0 0,0 0,0 0,0 0,0 0,0 0,0 0</inkml:trace>
  <inkml:trace contextRef="#ctx0" brushRef="#br0" timeOffset="124249.8585">11118 9155,'0'0,"0"0,0 0,0 0,0 0,0 0,0 0,0 0,0 0,0 0,0 0,0 0,0 0,0 0</inkml:trace>
  <inkml:trace contextRef="#ctx0" brushRef="#br0" timeOffset="124783.1089">11489 8652,'0'0,"0"0,0 0,0 0,0 0,-14 53,-12 13,13 0,13 0,-14 0,14 14,14-27,-14 13,13-13,13 0,-12-27,-1 1,13-14,1-13,-1 0,-13-27,14-12,-1-27,1-14,-14 1,0-1,-13 14,0 27,-13-14,0 26,-14-13,1 14,-1 13,1 0,13 13,-1 0,-12 0,13 0,0 13,13-13</inkml:trace>
  <inkml:trace contextRef="#ctx0" brushRef="#br0" timeOffset="125067.0174">11766 9009,'0'0,"0"0,0 0,0 0,0 0,0 0,0 0,0 0,0 0,0 0,0 0,0 0</inkml:trace>
  <inkml:trace contextRef="#ctx0" brushRef="#br0" timeOffset="125405.2586">12124 8401,'0'0,"0"0,0 0,0 0,0 0,0 0,0 0,0 39,0 14,0 13,0 14,0-14,0 13,0 1,-13-14,13-13,0 13,-14-27,14 1,-13-13,13-1,-13-13</inkml:trace>
  <inkml:trace contextRef="#ctx0" brushRef="#br0" timeOffset="126145.4423">12018 10636,'0'0,"0"0,0 0,0 0,0 0,0 0,0 0,0 0,0 0,0 0,0 0,0 0,26 0,14 0,13 0,-13-13,-1 13,-39 0,14 0,-14 0</inkml:trace>
  <inkml:trace contextRef="#ctx0" brushRef="#br0" timeOffset="126463.3855">12018 11007,'0'0,"0"0,0 0,0 0,0 0,0 0,0 0,0 0,40-14,-1 1,14-13,-39 26,-14 0,0 0,13-13</inkml:trace>
  <inkml:trace contextRef="#ctx0" brushRef="#br0" timeOffset="126963.6841">12455 10464,'0'0,"0"0,0 0,0 0,0 0,0 0,0 0,0 0,0 40,-14 13,14 13,0 0,0 0,0-13,0 0,14 0,-14-26,13-1,-13 0,13-26,0 14,1-14,12-14,-13 1,14-13,-14-1,0-12,-13-1,14 0,-14 1,-14-1,14 13,-13 1,0-1,0 1,-1 13,1 0,-13-1,12 1,1 0</inkml:trace>
  <inkml:trace contextRef="#ctx0" brushRef="#br0" timeOffset="127266.5542">12812 10676,'0'0,"0"0,0 0,0 0,0 0,0 0,0 0,0 0,0 0,0 0,0 0,0 0,0 0,0 0,0 0</inkml:trace>
  <inkml:trace contextRef="#ctx0" brushRef="#br0" timeOffset="127640.0525">12997 10385,'0'0,"0"0,0 0,0 0,0 0,0 0,0 0,0 0,0 0,0 0,0 0,0 40,14 26,-14 26,13-12,-13-1,13-13,-13 0,0-26,0-13,0-1,13-13,-13 0,0-13,0-13</inkml:trace>
  <inkml:trace contextRef="#ctx0" brushRef="#br0" timeOffset="134142.9809">5625 9776,'0'0,"0"0,0 0,0 0,0 0,0 0,0 0,0 0,0 0,0 0,0 0,0 0,0 0,0 0,0 0,0 0,0 0,0 0,0 0,0 0,0 0,0 0,0 0,0 0,0 0,0 0,0 0,0 0,0 0,0 0,0 0,0 0,0 0,0 0,0 0,0 0,0 0,0 0,0 0,0 0,0 0,0 0,0 0,0 0,0 0</inkml:trace>
  <inkml:trace contextRef="#ctx0" brushRef="#br0" timeOffset="136245.4638">5625 9776,'0'0,"0"0,0 0,0 0,0 0,0 0,0 0,0 0,0 0,0 0,0 0,0 0,0 0,0 0,0 0,0 0,0 0,40 14,-14-14,1 13,-1-13,14 0,-14 0,1-13,13 13,-1-14,14 14,0-13,-13 13,13-13,-13 0,-1-1,1 1,0 0,-1 0,14 0,0-1,-13-12,13 13,0-14,-13 14,13-14,-1 14,1-13,0-1,0 14,0-13,13 12,-13-12,0 13,13-14,1 1,-1 13,-13-14,13 14,-13-14,13 14,0 0,0-13,1 12,-1 1,-13-13,13 12,13-12,-13-1,1 14,-1-13,0 13,-13-14,26 1,14-1,-27 14,-13 0,0-1,13-12,-13 13,0-14,13 14,1 0,-15 0,15-14,-14 14,13-14,13 1,-13 13,1 0,-15-14,15 14,-14 0,0-14,13 14,0-13,0 12,-13 1,13-13,0 12,27-12,-14-1,-12 14,-1 0,0-13,-13 12,13-12,0 13,0-1,1 1,-14-13,13 12,-13-12,0 13,0-14,0 14,-14 0,1 0,0-1,-1 1,-12 13,13-13,-14 0,14-1,-1 1,1 0,13 0,0 13,-13-13,-1-1,-12 14,-1-13,1 13,-1-13,-12 13,-1 0,13-13,-13 13,1-14,12 14,14-13,39-26,-13-14,1 13,-67 40</inkml:trace>
  <inkml:trace contextRef="#ctx0" brushRef="#br0" timeOffset="137884.0603">5625 9776,'0'0,"0"0,0 0,0 0,0 0,0 0,0 0,0 0,0 0,0 0,0 0,0 0,0 0,0 0,0 0,0 0,0 0,40 14,0-1,12-13,1 0,0 13,0-13,14 0,-1 0,0 0,0 13,27-13,-1 0,1 0,0 14,-1-14,1 0,13 0,-27 13,14-13,0 13,12-13,-12 0,0 0,-1 0,14 13,0-13,0 0,-13 0,13-13,-1 13,1 0,-13 0,13 0,-13 0,-1 0,1 0,-1 0,1 0,-13 0,12 0,1 0,-14 0,14 0,0 0,-14 0,14 0,-1 0,1 13,0-13,-1 0,1 0,-14 13,14-13,0 0,-14 0,14 0,-1 0,-12 0,12 0,-12 0,12 0,-12 14,12-14,-12 0,13 0,-14 0,14 0,-14-14,0 14,-12-13,12 0,-26 13,0-13,0 13,0 0,0-13,0 13,-14 0,1 0,-13 0,-14 0,13 0,-13 0,1 0,-1 0,0 0,14 0,-1 0,1 0,-27 0</inkml:trace>
  <inkml:trace contextRef="#ctx0" brushRef="#br0" timeOffset="139562.8541">5625 9776,'0'0,"0"0,0 0,0 0,0 0,0 0,0 0,0 0,0 0,0 0,0 0,0 0,0 0,0 0,0 0,0 0,0 0,0 0,40 27,0-1,-1 1,14 12,-13-12,13 13,0-1,13 1,-13 0,13-1,-13-12,40 26,-14-14,14 1,-14 0,1-1,-1 1,14 0,-14 0,14-14,-14 14,27-1,-13 1,-1 0,1-1,0 1,-1 0,1-1,13 1,0 0,13-14,0 14,-13-14,26 1,-13 13,0-14,-13 1,13 12,-13-26,0 14,-13-14,13 14,-14-14,1 0,0 0,-1-13,1 13,0 1,-14 12,14-13,-1 1,-12-1,12 0,-12 0,-1 1,1-1,-1-13,0 13,-12 0,12 0,-13 1,14-14,-14 13,13-13,-13 13,14 0,-27-13,26 14,-26-1,13-13,-13 13,13 0,-13-13,14 14,-1-14,0 13,0 0,0 0,0 0,-13 1,14-1,-1-13,-13 13,0 0,0-13,-1 14,-12-14,0 0,-14 13,1-13,-1 0,-12 0,12 0,-13 0,0 13,14-13,-14 0,14 13,-27-13</inkml:trace>
  <inkml:trace contextRef="#ctx0" brushRef="#br0" timeOffset="142906.1005">5678 11615,'0'0,"0"0,0 0,0 0,0 0,0 0,0 0,0 0,0 0,0 0,0 0,0 0,0 0,0 0,0 0,0 0,0 0,0 0,0 0,0 0,0 0,0 0,0 0,0 0,0 0,0 0,0 0,0 0,27-26,-14 13,0-1,0 1,0 13,-13 0,0 0,-13 13,13 14,-13 12,13-25,0-1</inkml:trace>
  <inkml:trace contextRef="#ctx0" brushRef="#br0" timeOffset="144508.1471">5705 11628,'0'0,"0"0,0 0,0 0,0 0,0 0,0 0,0 0,0 0,0 0,0 0,0 0,0 0,0 0,0 0,0 0,13 0,26 0,-12 0,13 0,13-13,0 13,0 0,-1-13,1 0,0 0,0-1,0 1,13-13,1 12,-14-12,13-1,0-12,13-14,1 13,-1-13,1 14,-1-1,0-13,1 13,-1-13,1 14,-1-14,0 0,1 0,-1 0,1 0,-1 0,0 0,1 0,-1 0,14 14,-14-14,1 0,12 0,-12-13,13 13,-1-13,-12 13,12-13,-12 13,-1 0,0 0,1 0,-1-13,14 13,-14-13,1 0,-1 13,1-13,-14 13,0 0,13 13,-12-13,-1 14,0-1,0-13,0 0,0 0,14 0,-1 0,1-13,-1 0,1 13,12-13,-12 13,-14-13,13 13,-13 0,1 0,-1 13,-27 1,1 12,0 1,0-1,-14 1,14-1,-14 1,14-1,0 1,-1 13,1-14,-14 14,-12 0,12 0,-13-1,1 1,-1 0,-13 13</inkml:trace>
  <inkml:trace contextRef="#ctx0" brushRef="#br0" timeOffset="146078.4452">5797 11721,'0'0,"0"0,0 0,0 0,0 0,0 0,0 0,0 0,0 0,0 0,0 0,0 0,0 0,0 0,0 0,0 0,0 0,0 0,0 0,0 0,0 0,0 0,0 0,0 0,0 0,0 0,0 0,0 0,0 0,27 0,-1-13,14 0,13 13,-13-14,12 14,1-13,-13 0,13 0,0-1,0 1,0 0,13 0,-13 0,0-1,13 1,0 0,27-14,0 1,-14-1,14-12,-1-1,1 0,0 14,-1-14,1 1,-14-1,27 13,-13-12,-1 12,1-12,26 12,-13-13,13 1,0-1,1 0,-1 1,0-1,0 0,0 14,-13-14,13 0,0 14,-13-14,13 14,-13-14,13 14,-13-1,0 1,0-1,0 1,-14-1,14 1,-13 0,13-1,-14 14,1-14,13 1,-13-1,12 1,-12-14,0 14,-1-1,1 1,-14-1,14 1,-13 0,-1-1,0 1,1 12,-14-12,-13 13,0 0,-13-1,12 1,-12 0,0 0,0 13,-1 0,1 0,-14 0,-26 0</inkml:trace>
  <inkml:trace contextRef="#ctx0" brushRef="#br0" timeOffset="147389.5229">5930 11734,'0'0,"0"0,0 0,0 0,0 0,0 0,0 0,0 0,0 0,39-13,1 13,0 0,13 0,0 0,13-13,-13 13,13 0,0 0,0 0,0 0,27 0,0 0,-1 0,1 0,0 0,13-13,-1 13,-12 0,0-14,-1 14,14 0,-13 0,0 0,-1 0,14 0,-13 0,13 0,0 0,-1 0,15 0,-15 0,15 0,-1 0,-13 0,13 0,0 0,-13 0,0 0,13 0,-13 0,13 0,-13 0,-1 0,1 14,0-1,13-13,-13 13,13-13,-13 0,13 0,-13 0,13 0,-13 0,0 13,13-26,-13 13,0 13,0-13,0-13,-14 13,1-13,0 0,-14 13,1-14,-14 14,-13 0,0 0,-14 0,1 0,0 0,-14 0,-13 0,14 0,-14 0,0 0,-13 0,0 0,27 0,-14 0,-13 0</inkml:trace>
  <inkml:trace contextRef="#ctx0" brushRef="#br0" timeOffset="150491.6354">7730 11933,'0'0,"0"0,0 0,0 0,0 0,0 0,0 0,0 0,0 0,0 0,0 0,0 0,0 0,0 53,0 0,-14 39,14 14,0-27,0 1,-13-14,13-13,-13 0,13-14,0-12,0-1,-13-12,13-1,0-13,-14 0</inkml:trace>
  <inkml:trace contextRef="#ctx0" brushRef="#br0" timeOffset="150906.7176">7610 12091,'0'0,"0"0,0 0,0 0,0 0,0 0,0 0,0 0,0 0,0 0,0 0,0 0,0 0,0 0,27-26,13 0,-14 12,1 1,-1 0,-13 13,14-13,-1 13,-13 13,1-13,-1 13,-13 14,0-1,-13 0,-1-12,14 12,-13-13,0 1,13-1,0-13</inkml:trace>
  <inkml:trace contextRef="#ctx0" brushRef="#br0" timeOffset="151307.0197">8233 11761,'0'0,"0"0,0 0,0 0,0 0,0 0,-40 53,0 13,14 13,-27 14,26 26,1 0,13-13,-1 0,14-27,0-13,0-26,14-1,-1-25,13-1,1-26,-14-14,13-12,1-1,-1 0,-12 0,-14 40</inkml:trace>
  <inkml:trace contextRef="#ctx0" brushRef="#br0" timeOffset="151775.9677">8563 12753,'0'0,"0"0,0 0,0 0,0 0,0 0,0 0,0-40,-13-13,13-13,13 0,-13 0,14 13,-1-13,0 26,0 0,1 1,-1 12,-13 14,13-13,0 12,-13 14,14 0,-14 0,13 27,0-1,0 1,14 12,-14 1,0 0,0 0,1-1,-1-12,-13-14,13 13,-13-26,0 14,-13-14,13 0,-13 0,13 0</inkml:trace>
  <inkml:trace contextRef="#ctx0" brushRef="#br0" timeOffset="152017.7682">8511 12568,'0'0,"0"0,0 0,0 0,0 0,0 0,0 0,0 0,26-27,14-12,-1-1,1 0,-13 14,-14 26,0-13,-13 13,13 0,-13-14</inkml:trace>
  <inkml:trace contextRef="#ctx0" brushRef="#br0" timeOffset="152682.7465">9066 12184,'0'0,"0"0,0 0,0 0,0 0,0 0,0 0,0 0,0 0,0 0,0 0,0 0,0 0,0 0,0 0,0 0,0 0,0 0,0 0,14 27,-1 12,-13-12,0-1,0 1,0-1,0-13,0 14,0-27,13 13,-13-13,13 0,14-13,-14 13,27 0,-14 0,14 13,-14 0,1 14,-1-1,-12 1,-14 12,0-12,-14 12,-12 1,-1-13,-12 12,12-12,-12-1,12-13,1 1,-1-1,14-26,-14-1,27 1,-13 0,13 13,0-13</inkml:trace>
  <inkml:trace contextRef="#ctx0" brushRef="#br0" timeOffset="153016.4859">9411 12025,'0'0,"0"0,0 0,0 0,13-26,-13-1,0 14,13 0,-13 0,0-1,0 14,0 0,0 14,0 25,13 28,-13 25,13 14,1 0,-1 0,-13-27,13-13,0-13,-13 0,0-13,0-27,0 13,0-26,0 0,0-13,0 0,0 26</inkml:trace>
  <inkml:trace contextRef="#ctx0" brushRef="#br0" timeOffset="153841.8978">9728 12171,'0'0,"0"0,0 0,0 0,0 0,0 0,0 0,0 26,13 14,-13 26,14-13,-14-26,0 12,0-12,0-1,13-13,-13 14,-13-27,13 0,0-13,-14-1,14-25,0-1,0 14,14-27,-14 13,13 0,0 1,14 12,-14 1,0-1,0 1,1 12,-1 1,0 0,0 13,0 13,-13 0,0 14,14-1,-28 1,14 13,0-1,0-12,-13 12,13-25,0 12,0-13,0 1,0-14,0 0,13-14,1 14,-1-13,0 13,14-13,-14 13,0 0,0 0,1 0,-1 13,0 0,-13 14,0-1,-13 14,0-14,-14 14,1-14,-1 1,1-1,-1-12,1-14,-1 13,14-13,0-13,0 13,13-14</inkml:trace>
  <inkml:trace contextRef="#ctx0" brushRef="#br0" timeOffset="154489.0638">10271 12290,'0'0,"0"0,0 0,0 0,0 0,0 0,0 0,0 0,0 0,0 0,0 0,0 0,0 0,0 0,0 0,0 0,0 0,0 26,13 14,-13 0,-13-14,13 1,-13-14,-1 13,14-12,0-14,-13 13,13-13,13 0,-13 0,14-13,-1 13,0-14,0 14,1 0,-1 14,0-14,0 13,0 0,1 13,-14-12,0 12,0 1,-14-1,1 1,-13-1,-14 0,0-12,-13-14,14 0,39 0,-14-14</inkml:trace>
  <inkml:trace contextRef="#ctx0" brushRef="#br0" timeOffset="154877.8963">10337 11986,'0'0,"0"0,0 0,0 0,0 0,0 0,0 0,0 0,0 0,26 26,27 1,0 12,0 1,-13 13,0 0,-1 13,-12 0,-14 0,0 0,-13 14,0-27,-26 26,-27-13,-13-13,13-13,0-27,13 0,0 0,40-13</inkml:trace>
  <inkml:trace contextRef="#ctx0" brushRef="#br0" timeOffset="167981.3089">11118 12184,'0'0,"0"0,0 0,0 0,0 0,0 0,0 0,0 0,0 0,0 0,0 0,0 0,0 0,0 0,0 0,0 0,0 0,0 0,0 0,26 13,1-13,-1 14,-12-14,-1 0,-13 0,0 0</inkml:trace>
  <inkml:trace contextRef="#ctx0" brushRef="#br0" timeOffset="168298.4353">11131 12488,'0'0,"0"0,0 0,0 0,0 0,0 0,0 0,0 0,27 0,12-13,14 0,0 0,0-1,0 14,-53 0,13 0</inkml:trace>
  <inkml:trace contextRef="#ctx0" brushRef="#br0" timeOffset="168986.2228">11674 12197,'0'0,"0"0,0 0,0 0,0 0,0 0,0 0,0 0,0 0,0 40,0 0,0 26,0 0,0-13,13 0,-13-27,13 1,1-1,-1 1,0-14,0 0,14-13,-14 13,0-13,0 0,1 0,-14 0,13 0,-13 0,0-13,13 13,-13 0,0 0,-13-13,13 13,-13-13,13-14,-14 1,1-1,0 14,0-13,-1-1,1 1,0 12,13-12,-13 0,13-1,0 1,-13-1,26 1,-13 12,0 14,0-13</inkml:trace>
  <inkml:trace contextRef="#ctx0" brushRef="#br0" timeOffset="169309.4789">12044 12435,'0'0,"0"0,0 0,0 0,0 0,0 0,0 0,0 0,0 0,0 0,0 0,0 0</inkml:trace>
  <inkml:trace contextRef="#ctx0" brushRef="#br0" timeOffset="170101.6031">12534 12290,'0'0,"0"0,0 0,0 0,0 0,0 0,0 0,0 0,0 0,0 0,-26-13,-1 13,1-14,-1 14,1 14,13-14,13 13,-14 0,14 0,0 1,14-1,-1 0,0 14,13-14,14 13,-13-13,-1 1,14-1,0 0,-14 0,14 14,-14-1,1 1,-14-1,0 14,0-14,1 1,-28-1,14 1,-13-14,0 0,13 0,-13 1,-1-14,1 13,0-13,13-13,-13-1,-1 1,14 0,-13 0,13-1,0-12,0 0,0-14,0 13,0 1,0-1,0 1,0 13,0-14,0 1,-13-14,13 27,0 0</inkml:trace>
  <inkml:trace contextRef="#ctx0" brushRef="#br0" timeOffset="175683.5651">7359 7911,'0'0,"0"0,0 0,0 0,0 0,0 0,0 0,0 0,0 0,0 0,0 0,0 0,0 0,0 0,26 0,14 13,13 1,-13 12,13-13,0 0,0 14,-14-14,-12 0,13 1,-14-14,-13 13,0 0,1-13,-1 13,-13 0,0 1,-27 25,1-12,-14 13,1 12,-1-12,0 0,0 13,-12-14,12 1,13-13,-12-1,12 1,27-27</inkml:trace>
  <inkml:trace contextRef="#ctx0" brushRef="#br0" timeOffset="176439.9633">9411 8361,'0'0,"0"0,0 0,0 0,0 0,0 0,0 0,0 0,0 0,0 0,0 0,0 0,0 0,39 13,-12-13,12 13,-12 1,-14-14,14 13,-14-13,0 13,-13 0,13 0,-26 27,0 0,0 0,-14 12,14 1,-14 0,1-13,26-27,-13 0,13 1,0-14</inkml:trace>
  <inkml:trace contextRef="#ctx0" brushRef="#br0" timeOffset="177065.528">10311 8665,'0'0,"0"0,0 0,0 0,0 0,0 0,0 0,0 0,26 0,14-13,13 13,0-13,0 13,-27 0,1 0,-1 0,0 13,-12 0,-14 14,0-1,-14 14,-12-1,-14 1,1 13,-1-13,0 13,0 0,14-14</inkml:trace>
  <inkml:trace contextRef="#ctx0" brushRef="#br0" timeOffset="177775.2629">10350 9247,'0'0,"0"0,0 0,0 0,0 0,0 0,0 0,0 0,0 0,40 27,-14-14,1 13,-14 1,14-1,-1 1,-13-1,1 1,12-1,-26 1,13-1,1 0,-14 1,-14-1,14 1,-13-1,-13-12,-1 12,1-13,12 0,1-13,13 0</inkml:trace>
  <inkml:trace contextRef="#ctx0" brushRef="#br0" timeOffset="178474.9913">9834 9710,'0'0,"0"0,0 0,0 0,0 0,0 0,0 0,0 0,0 0,0 0,27 13,12 1,1-1,-14 0,1 0,-1 1,1-1,-14 0,-13 0,0 1,0-1,-13 13,-14-13,1 14,-1-14,14-13,0 13,13-13,0 0</inkml:trace>
  <inkml:trace contextRef="#ctx0" brushRef="#br0" timeOffset="179277.9326">8616 10729,'0'0,"0"0,0 0,0 0,0 0,0 0,0 0,53-13,0 13,0 0,0 0,-26 0,12 13,-12-13,-14 0,14 13,-14-13,-13 27,0-1,-27 14,1 13,-14-14,-13 14,13-13,1 13,12-13</inkml:trace>
  <inkml:trace contextRef="#ctx0" brushRef="#br0" timeOffset="179736.5739">8034 10319,'0'0,"0"0,0 0,0 0,0 0,0 0,0 0,0 0,0 0,26 0,14 0,-13 0,12 13,-12-13,-1 0,-12 0,12 0,-26 13,0-13,0 13,0 1,-13-14</inkml:trace>
  <inkml:trace contextRef="#ctx0" brushRef="#br0" timeOffset="180634.221">9133 11523,'0'0,"0"0,0 0,0 0,0 0,0 0,0 0,0 0,0 0,0 0,0 0,39 13,14 13,-13 1,-14-14,1 13,13-12,-27-1,13 0,-12 0,-1 1,0-1,-13 0,0 0,-13 1,-14 12,-12 0,-1 1,0-14,0 14,1-1,-1 0,14 1,-1-1,14-12,0-1</inkml:trace>
  <inkml:trace contextRef="#ctx0" brushRef="#br0" timeOffset="181164.2319">9755 11126,'0'0,"0"0,0 0,0 0,0 0,0 0,0 0,0 0,0 0,0 0,0 0,0 0,0 0,0 0,0 0,0 0,0 0,0 0,26 39,1-12,-14-14,0 14,14-1,-27-13,13 14,-26-1,-1 1,1-1,-27 1,1-1,-1 0,0 1,1-14,-1 14,27-27,13 0,-14 0</inkml:trace>
  <inkml:trace contextRef="#ctx0" brushRef="#br0" timeOffset="182100.9533">8087 10186,'0'0,"0"0,0 0,0 0,0 0,0 0,0 0,0 0,0 0,0 0,0 0,0 0,13 27,-13-1,0 1,0-14,0 0,0 1,0-14,0 13,-13-13,13 13,0-13,0 13,0-13,13 13,0-13,1 14,12-14,14 13,0 0,-1-13,1 13,0-13,-14 0,1 0,-1 14,-13-14,1 0,-1 13,0-13,-26 13,13 14,-27-1,1 14,-14-1,14 14,-14 0,14 0,-1 0,1 0,12-27,-12 14</inkml:trace>
</inkml:ink>
</file>

<file path=ppt/ink/ink42.xml><?xml version="1.0" encoding="utf-8"?>
<inkml:ink xmlns:inkml="http://www.w3.org/2003/InkML">
  <inkml:definitions>
    <inkml:context xml:id="ctx0">
      <inkml:inkSource xml:id="inkSrc0">
        <inkml:traceFormat>
          <inkml:channel name="X" type="integer" max="1920" units="cm"/>
          <inkml:channel name="Y" type="integer" max="1080" units="cm"/>
        </inkml:traceFormat>
        <inkml:channelProperties>
          <inkml:channelProperty channel="X" name="resolution" value="55.78152" units="1/cm"/>
          <inkml:channelProperty channel="Y" name="resolution" value="55.81395" units="1/cm"/>
        </inkml:channelProperties>
      </inkml:inkSource>
      <inkml:timestamp xml:id="ts0" timeString="2020-09-08T06:47:07.933"/>
    </inkml:context>
    <inkml:brush xml:id="br0">
      <inkml:brushProperty name="width" value="0.05292" units="cm"/>
      <inkml:brushProperty name="height" value="0.05292" units="cm"/>
      <inkml:brushProperty name="color" value="#7030A0"/>
    </inkml:brush>
  </inkml:definitions>
  <inkml:trace contextRef="#ctx0" brushRef="#br0">7796 3836,'0'0,"0"0,0 0,0 0,0 0,0 0,0 0,39-13,14 0,0 0,14 0,12-1,-26 14,13-13,0 13,-13-13,-13 13,13 0,0 0,-13-13,12 13,-12 0,13 0,-13 0,13 13,0-13,-53 0</inkml:trace>
  <inkml:trace contextRef="#ctx0" brushRef="#br0" timeOffset="1654.5021">19337 3122,'0'0,"0"0,0 0,0 0,53 0,0-13,0 0,0-1,13 1,27 0,-1 0,-25-1,-1 1,0 0,0 13,-13-13,0 13,-13-13,13 13,-14 0,-12 0,13 0,-40 0</inkml:trace>
  <inkml:trace contextRef="#ctx0" brushRef="#br0" timeOffset="17889.2354">5202 11959,'0'0,"0"0,0 0,0 0,0 0,0 0</inkml:trace>
  <inkml:trace contextRef="#ctx0" brushRef="#br0" timeOffset="20529.7819">14096 7858,'0'0,"0"0,0 0,0 0,0 0,0 0,0 0,0 0,0 0,0 0,0 0,0 0,0 0,0 0,0 0,40 0,-1 0,14 0,-13-13,0-14,-1 1,1 0,-13 12,-1-12,1 13,-14-14,0 27,-13 0,0 0</inkml:trace>
  <inkml:trace contextRef="#ctx0" brushRef="#br0" timeOffset="21068.8879">14612 9790,'0'0,"0"0,0 0,0 0,0 0,40 0,13-14,-14-12,14-1,-13-12,-13-1,-1-13,1-13,-14 13,13 0,-13 0</inkml:trace>
  <inkml:trace contextRef="#ctx0" brushRef="#br0" timeOffset="21890.0101">14969 11496,'0'0,"0"0,0 0,0 0,0 0,0 0,0 0,0 0,0 0,0 0,0 0,0 0,0 0,0 0,0 0,0 0,0 0,0 0,40-13,13-14,0 1,-13-27,13 0,-14 0,-12-13,-1-26,1-1</inkml:trace>
  <inkml:trace contextRef="#ctx0" brushRef="#br0" timeOffset="57616.8023">14136 8771,'0'0</inkml:trace>
</inkml:ink>
</file>

<file path=ppt/ink/ink43.xml><?xml version="1.0" encoding="utf-8"?>
<inkml:ink xmlns:inkml="http://www.w3.org/2003/InkML">
  <inkml:definitions>
    <inkml:context xml:id="ctx0">
      <inkml:inkSource xml:id="inkSrc0">
        <inkml:traceFormat>
          <inkml:channel name="X" type="integer" max="1920" units="cm"/>
          <inkml:channel name="Y" type="integer" max="1080" units="cm"/>
        </inkml:traceFormat>
        <inkml:channelProperties>
          <inkml:channelProperty channel="X" name="resolution" value="55.78152" units="1/cm"/>
          <inkml:channelProperty channel="Y" name="resolution" value="55.81395" units="1/cm"/>
        </inkml:channelProperties>
      </inkml:inkSource>
      <inkml:timestamp xml:id="ts0" timeString="2020-09-08T06:26:53.588"/>
    </inkml:context>
    <inkml:brush xml:id="br0">
      <inkml:brushProperty name="width" value="0.05292" units="cm"/>
      <inkml:brushProperty name="height" value="0.05292" units="cm"/>
      <inkml:brushProperty name="color" value="#7030A0"/>
    </inkml:brush>
    <inkml:context xml:id="ctx1">
      <inkml:inkSource xml:id="inkSrc349">
        <inkml:traceFormat>
          <inkml:channel name="X" type="integer" max="1366" units="cm"/>
          <inkml:channel name="Y" type="integer" max="768" units="cm"/>
        </inkml:traceFormat>
        <inkml:channelProperties>
          <inkml:channelProperty channel="X" name="resolution" value="39.7093" units="1/cm"/>
          <inkml:channelProperty channel="Y" name="resolution" value="39.58763" units="1/cm"/>
        </inkml:channelProperties>
      </inkml:inkSource>
      <inkml:timestamp xml:id="ts1" timeString="2020-09-08T06:41:14.554"/>
    </inkml:context>
  </inkml:definitions>
  <inkml:trace contextRef="#ctx0" brushRef="#br0">1522 2024,'0'0,"0"0,0 0,0 0,0 0,0 0,0 0,0 0,0 0,0 27,13 25,-13 15,14 12,-14 27,0-14,0 14,0-40,0 1,-14-1,14-13,0 0,0-14,0-12,-13-1,0-13,0 1,13-1,0 0</inkml:trace>
  <inkml:trace contextRef="#ctx0" brushRef="#br0" timeOffset="466.3778">1403 2103,'0'0,"0"0,0 0,0 0,0 0,0 0,0 0,0 0,40-26,13-14,-14 14,-12 13,13-1,-14 1,0 13,-12 0,12 13,-13 14,1-1,-1 14,-26 0,13 13,-27-14,1 14,-1 0,1-13,-1-14,1 1,-1-1,14-26,13 13,0-26,0 0</inkml:trace>
  <inkml:trace contextRef="#ctx0" brushRef="#br0" timeOffset="814.0599">2184 1733,'0'0,"0"0,0 0,0 0,0 0,0 0,0 0,-13 40,-1 26,-12 26,-14 41,14 12,13-12,-1-1,1-26,13-14,13 1,-13-53,14 13,12-27,-13 0,14-26,-1-13,1 13,-27 0</inkml:trace>
  <inkml:trace contextRef="#ctx0" brushRef="#br0" timeOffset="1330.4358">2488 2686,'0'0,"0"0,0 0,0 0,0 0,0 0,0 0,0 0,14-40,-1-13,0-26,13-14,1-26,13 13,-14 27,1 13,-14 13,0 13,0 13,1 1,-1 13,0 0,0 26,14 13,-1 1,-13 26,14 0,-1 26,1 0,-1 14,-12-14,-1-13,0-13,0 0,0 0,1-26,-1-1,0-13,-13-13,13 0,-13 14</inkml:trace>
  <inkml:trace contextRef="#ctx0" brushRef="#br0" timeOffset="1614.177">2502 2527,'0'0,"0"0,0 0,0 0,0 0,0 0,39-13,27-1,-13-12,0 13,0-1,-13-12,0 13,-14-1,-26 14,13 0,-13 0</inkml:trace>
  <inkml:trace contextRef="#ctx0" brushRef="#br0" timeOffset="1945.6227">3203 2328,'0'0,"0"0,0 0,0 0,0 0,0 0,0 0,0 0,0 0,0 0,13 40,-13 0,13 13,1 0,-1-1,-13-12,0 0,13-14,-13-12,0 12,0-26,0 0</inkml:trace>
  <inkml:trace contextRef="#ctx0" brushRef="#br0" timeOffset="2352.6164">3402 1759,'0'0,"0"0,0 0,0 0,0 0,0 0,0 0,0 0,0 0,0 0,0 0,0 0,26 40,14 13,-1 26,14 27,-13 0,0 0,-14 0,-12 0,-14-1,-14-12,1 0,-13-14,-1-13,1-13,-1-26,14-1,0-26,-1-13,1-14,13 1,0 39</inkml:trace>
  <inkml:trace contextRef="#ctx0" brushRef="#br0" timeOffset="2688.8392">4090 2262,'0'0,"0"0,0 0,0 0,0 0,0 0,0 0,0 0,26-13,1 0,-1 0,1-1,-1 1,-13 13,-13 0,0-13,14 13</inkml:trace>
  <inkml:trace contextRef="#ctx0" brushRef="#br0" timeOffset="2864.0794">4196 2540,'0'0,"0"0,0 0,0 0,0 0,0 0,0 0,0 0,0 0,0 0,0 0</inkml:trace>
  <inkml:trace contextRef="#ctx0" brushRef="#br0" timeOffset="11593.1158">4037 2699,'0'0,"0"0,0 0,0 0,0 0,0 0,0 0,0 0,0 0,0 0,0 0,0 0,0 0,0 0,0 0,0 0,40 0,-1-13,27-1,1 1,-14 0,0 0,-1-1,-12 1,-13 13,-14-13,13 13,-12 0,-1 0,0 0,0-13,1 13,-1-14</inkml:trace>
  <inkml:trace contextRef="#ctx0" brushRef="#br0" timeOffset="125862.4999">5069 2143,'0'0,"0"0,0 0,0 0,0 0,0 0,0 0,0 53,13 13,-13 27,-13 26,13-13,0-27,0 0,-13-12,13-1,-13-13,13-14,-13-12,13-14,-14-13,1 0,13 0</inkml:trace>
  <inkml:trace contextRef="#ctx0" brushRef="#br0" timeOffset="126266.4389">4977 2170,'0'0,"0"0,0 0,0 0,0 0,0 0,0 0,0 0,0 0,0 0,39-14,1 1,13 13,0-13,0 13,-13 13,-14 0,-13 27,-26 0,-13 13,-27 13,13-13,-26 0,0 0,13-27,13 0,0-12,14-1,-1 0,27-13</inkml:trace>
  <inkml:trace contextRef="#ctx0" brushRef="#br0" timeOffset="126587.4777">5612 1812,'0'0,"0"0,0 0,0 0,0 0,-13 53,-1 13,-12 27,-1 26,1 0,0 13,12-26,1-13,13 0,0-41,13 1,1-13,12-13,14-14,-14-13,1 0,-27 13</inkml:trace>
  <inkml:trace contextRef="#ctx0" brushRef="#br0" timeOffset="127033.4684">5797 2858,'0'0,"0"0,0 0,0 0,0 0,0 0,0 0,13-53,-13-14,27-25,-14-27,14 0,-1 53,-13-1,1 1,-1 27,0 12,-13 14,13-14,1 27,-1 0,0 14,0 25,14 1,-1 39,1 1,-14-1,13-13,-12-13,-14 13,13-13,-13-13,0 0,13-1,-13-39</inkml:trace>
  <inkml:trace contextRef="#ctx0" brushRef="#br0" timeOffset="127276.6451">5744 2672,'0'0,"0"0,0 0,0 0,0 0,0 0,40-13,13 0,0 0,13-14,0 1,-53 26,1-14,-14 14</inkml:trace>
  <inkml:trace contextRef="#ctx0" brushRef="#br0" timeOffset="127542.579">6419 2262,'0'0,"0"0,0 0,0 0,0 0,0 66,14-13,-1 13,-13 1,0-1,13-13,-13 13,13-27,-13 1,13-13</inkml:trace>
  <inkml:trace contextRef="#ctx0" brushRef="#br0" timeOffset="127863.5117">6883 1720,'0'0,"0"0,0 0,0 0,0 0,0 39,0 28,0 25,0 27,0 27,0-1,0 1,0-14,-14-13,14-13,14-27,-14-26,0-13,13-27,0-13,-13 0,0 13</inkml:trace>
  <inkml:trace contextRef="#ctx0" brushRef="#br0" timeOffset="128613.4599">7253 2156,'0'0,"0"0,0 0,0 0,0 67,0-1,-13 13,13-13,-13 14,-1-28,14 15,-13-28,0-12,13-1,0-13,-13 1,13-28,0-25,13-14,0-27,14-12,-14 12,13 1,1 13,-1 26,-12 14,-1-14,0 27,13 0,-12 13,-1 13,13 13,-12 1,-1 13,0-1,-13 14,0-13,0 13,-13-14,13-12,0-1,0-12,0-1,0 0,0-13,13 0,0 0,1-13,12 13,-13-13,14 13,-14 13,0-13,0 13,1 0,-14 14,-14 12,-12-12,0-1,-14 14,-13-14,0 1,0-1,13-12,1-1,-1-13,27-13,-1-14,1 14,13 13</inkml:trace>
  <inkml:trace contextRef="#ctx0" brushRef="#br0" timeOffset="128907.0845">7769 2355,'0'0,"0"0,0 0,0 0,0 0,0 0,0 0,14 66,-1-13,-13 0,0 0,13-14,-13-12,0-1,0-12,0-14,0 0</inkml:trace>
  <inkml:trace contextRef="#ctx0" brushRef="#br0" timeOffset="129241.2174">7915 1720,'0'0,"0"0,0 0,0 0,0 0,0 0,26 53,14 13,0 26,-1 1,1 13,-13 0,-14 0,0-1,-13 1,-13-13,0-1,-14-12,1-40,-1-1,14 1,-13-14,26-26</inkml:trace>
  <inkml:trace contextRef="#ctx0" brushRef="#br0" timeOffset="129833.5927">8471 2064,'0'0,"0"0,0 0,0 0,0 53,0 13,0 13,0 27,0-13,0-14,0-13,0-13,0 0,0-13,0-27,-13 13,13-26,-14-13,14-13,-13-14,0-26,0-14,13-12,0-1,0 27,13 0,-13 13,13 13,0 1,1-1,12 14,-13 12,14 14,-1 0,1 14,-1 12,1 14,-1-1,-13-12,1 13,-28-1,14 1,-26-14,13 1,-14-1,1-13,12-13,1 14,13-14,-13 0,13 0</inkml:trace>
  <inkml:trace contextRef="#ctx0" brushRef="#br0" timeOffset="130135.0785">8961 1693,'0'0,"0"0,0 0,0 0,0 0,-27 53,1 27,-1 12,1 14,-1 0,14-13,13-1,0-26,0-13,13-13,0 13,14-27,-1-13,14 1,-13-28,-1 14,-26 14</inkml:trace>
  <inkml:trace contextRef="#ctx0" brushRef="#br0" timeOffset="130856.7548">9199 1879,'0'0,"0"0,0 0,0 0,0 52,0 28,0-14,0 0,-13-13,13 0,0-13,0-14,0 1,0-14,0 0,-14-26,14 0,0-27,14 0,-1-13,0-13,0 13,14-13,-1 26,-13 1,14-1,-14 27,0 0,1-1,12 28,-13-1,1 13,-1 14,-13 0,0-1,-13 1,-1 0,14-14,-13 1,13-1,0-13,0 1,0-14,13 0,14 0,-1 0,-13 0,14 0,-1 0,-12 13,-1 0,0 0,-13 0,-13 14,-14-1,1 14,-14 0,-13-14,0 1,0-14,14 0,-14 0,26-13,1 0,-1-13,14 26</inkml:trace>
  <inkml:trace contextRef="#ctx0" brushRef="#br0" timeOffset="131101.5281">9636 2024,'0'0,"0"0,0 0,0 0,0 0,0 0,13 53,0 13,-13-13,13 13,-13-13,0-13,0-1,0-12,0-27,0 0</inkml:trace>
  <inkml:trace contextRef="#ctx0" brushRef="#br0" timeOffset="131443.5011">9781 1627,'0'0,"0"0,0 0,0 0,0 0,0 0,0 0,40 66,0 0,-1 1,-12 12,-1 27,-13-27,1-13,-14 14,-27-1,1 0,-40-12,-1-1,14-13,53-53</inkml:trace>
  <inkml:trace contextRef="#ctx0" brushRef="#br0" timeOffset="132601.5823">10350 1839,'0'0,"0"0,0 0,0 0,0 0,0 0,0 0,0 0,0 0,0 40,0-1,13 27,-13 1,0 12,0-66,0 0,0-13</inkml:trace>
  <inkml:trace contextRef="#ctx0" brushRef="#br0" timeOffset="132820.6943">10138 2143,'0'0,"0"0,0 0,0 0,0 0,0 0,67 0,-54-13,0 13,0 0</inkml:trace>
  <inkml:trace contextRef="#ctx0" brushRef="#br0" timeOffset="133684.0122">10152 2196,'0'0,"0"0,0 0,0 0,0 0,0 0,39 0,28-13,-1 0,0-1,0 1,-13 0,0-14,0 27,-27-13,14 0,-13-13</inkml:trace>
  <inkml:trace contextRef="#ctx0" brushRef="#br0" timeOffset="134108.2843">10297 1759,'0'0,"0"0,0 0,0 0,0 0,0 0,14 53,12 27,-13 26,14 13,-14 0,0-13,-26-1,13-12,0-40,-13 0,13-13,-14-1,14-12,-13-1,13-26</inkml:trace>
  <inkml:trace contextRef="#ctx0" brushRef="#br0" timeOffset="134958.2969">10615 1164,'0'0,"0"0,0 0,0 0,0 0,13 53,14 40,-14 13,0-1,0-12,-13-14,14-26,-14 13,0-26,-14-13,14-1,0-13,-13-13,0-13,0-13,-1-14,1-40,13-12,-13-1,13 1,13 12,-13 27,13 0,1 14,-1-1,13 14,1 12,13 14,-1 0,-12 14,-1 12,1 1,-1 12,-13 1,-13 0,0 13,-13-14,-13 14,-1-26,1-1,-1 1,1-1,26-26</inkml:trace>
  <inkml:trace contextRef="#ctx0" brushRef="#br0" timeOffset="135229.6552">11091 754,'0'0,"0"0,0 0,0 0,-13 53,13 26,-13 27,0 13,13 14,0-14,0-14,0-12,13-27,13-13,-12-13,-1-1,-13-39</inkml:trace>
  <inkml:trace contextRef="#ctx0" brushRef="#br0" timeOffset="135668.2178">11303 1429,'0'0,"0"0,0 0,0 0,0 0,0 0,27-53,-1-13,1-27,12 14,-12 13,-1-1,14 15,-27 12,14 13,-14 1,0 13,14 13,-1 0,1 13,-1 13,1 14,-1 0,-13 13,14-14,-14 14,0-13,-13-14,0 1,13-1,-13-12,0-14</inkml:trace>
  <inkml:trace contextRef="#ctx0" brushRef="#br0" timeOffset="135864.7523">11250 1283,'0'0,"0"0,0 0,0 0,0 0,0 0,53 0,0-26,13 13,-52-1,-1 14,0 0</inkml:trace>
  <inkml:trace contextRef="#ctx0" brushRef="#br0" timeOffset="136104.3553">12058 966,'0'0,"0"0,0 0,0 0,-14 53,14 0,-13 13,13-13,-13-14,13-25,0-14,0 13</inkml:trace>
  <inkml:trace contextRef="#ctx0" brushRef="#br0" timeOffset="136409.5226">12441 26,'0'0,"0"0,0 0,14 225,-14 27,0-27,-14-27,1-26,13-26,-13-27,0-14,13-52,-13 0,13-13,0 0,13-14,-13-13</inkml:trace>
  <inkml:trace contextRef="#ctx0" brushRef="#br0" timeOffset="137081.862">12759 833,'0'0,"0"0,-13 53,13 14,0-1,-13 13,13-13,-14 14,14-28,-13 1,13-13,-13-13,13-14,0 0,0-26,0 0,0-27,26-26,1-14,-1 1,1 0,13 12,-14 15,14 12,-14 13,1 1,-14 26,13 0,-12 0,-1 26,-13 14,0 0,-13-1,-1 14,1-13,0 0,0-14,-1 1,14-14,-13 13,26-12,-13-14,14 13,-14-13,13 13,0-13,-13 13,0 0,0 1,0 12,-26-13,-1 14,1-1,-27 1,13-1,0-13,1-13,-1 14,40-14</inkml:trace>
  <inkml:trace contextRef="#ctx0" brushRef="#br0" timeOffset="137589.7404">13156 1085,'0'0,"0"0,0 0,0 0,0 0,0 0,0 0,0 0,27-13,26-1,-27 14,14 0,-14 27,-12 12,-14 1,-14 0,-12 39,-14-26,0 13,1-26,12 0,1-14,13 1,-1-14,1 0,13-13,27 0,-1-13,14-14,13 1,13-14,13-13,1 0,-14 0,-66 53</inkml:trace>
  <inkml:trace contextRef="#ctx0" brushRef="#br0" timeOffset="137873.23">13606 701,'0'0,"0"0,13 40,14 26,-1 27,-12-1,-1 14,-13 0,0 0,-13-14,-14-12,1-1,-14-26,14 0,26-53</inkml:trace>
  <inkml:trace contextRef="#ctx0" brushRef="#br0" timeOffset="138481.9391">14096 847,'0'0,"0"0,0 0,-13 66,-1 40,-12 13,13-13,0-1,-1-12,1-40,0 0,13-13,0-14,-13 0,13-12,0-14,0-14,0-12,0-27,13-26,-13-1,26-26,-12 14,-1 12,13 28,1-1,-1 0,14 0,0 13,-1 14,1 12,0 1,-14 26,14 14,-14-1,-12 41,-14-1,-27 0,1 0,-1-13,-13-13,14-1,0-26,-1 1,14-28,13 1,13-26,0-14,1 13,-14 40</inkml:trace>
  <inkml:trace contextRef="#ctx0" brushRef="#br0" timeOffset="138756.6813">14705 26,'0'0,"0"0,0 0,-27 292,-12-28,-1-26,0-53,27-66,0-13,13-26,0-14,0-13,13-14,13-25,-12-1,12-13,1 0,-27 0</inkml:trace>
  <inkml:trace contextRef="#ctx0" brushRef="#br0" timeOffset="139464.0342">14930 1019,'0'0,"0"0,0 0,-13 53,13-1,-14 1,1 0,0 0,0 0,13-26,-14-1,14 1,-13-14,13 0,0-13,0 0,-13-13,26-14,0-12,1-28,12 1,1 0,-14 13,13 0,1 14,-14 12,0 1,14 13,-14 13,13 13,-12 13,-1 1,-13-1,0 1,0 12,-13-12,-14 12,14-12,-14-1,14-12,0-1,0 0,13 0,0-13,0 0,13-13,0 13,14-13,-14 13,0 0,14 0,-14 13,0 13,0 1,-26-1,0 14,0 0,-14-14,-13 14,1-14,-1 1,0-14,1-13,-1 0,13 13,27-13</inkml:trace>
  <inkml:trace contextRef="#ctx0" brushRef="#br0" timeOffset="139929.5943">15274 1124,'0'0,"0"0,0 0,0 0,0 0,0 0,0 0,0 0,0 0,0 0,0 0,0 0,26 0,1 0,-14 14,0 12,1 14,-14-14,-14 14,-12-14,13 14,-1-13,1-1,0-13,0 1,13-1,-14 0,14-13,14 13,12-26,14 0,0 0,-40-1,13 14</inkml:trace>
  <inkml:trace contextRef="#ctx0" brushRef="#br0" timeOffset="140215.3656">15605 860,'0'0,"0"0,0 0,0 0,0 0,0 0,13 53,14 0,-14 0,13 26,-26-13,0 0,-13 27,-13-14,-27-13,0 1,53-67</inkml:trace>
  <inkml:trace contextRef="#ctx0" brushRef="#br0" timeOffset="141036.9038">16227 794,'0'0,"0"0,0 0,0 0,0 0,0 0,0 0,0 0,0 39,-13 28,-1 25,1 27,0-39,0-1,-14-13,14 0,-13-13,-1 0,1-13,12-14,14-12</inkml:trace>
  <inkml:trace contextRef="#ctx0" brushRef="#br0" timeOffset="141292.2709">15658 1363,'0'0,"0"0,0 0,0 0,0 0,53-14,13 1,27 0,12-14,1-12,-13 12,13 1,-27-1,-26 14,0 0,0 0,-13-1,-40 14</inkml:trace>
  <inkml:trace contextRef="#ctx0" brushRef="#br0" timeOffset="142166.3422">16796 847,'0'0,"0"0,0 0,0 0,0 39,0 14,0 27,0-1,0 0,0-12,0 12,-13-13,13-13,0-27,0 1,0-1,0-12,-13-1,13-26,-14-14,1 1,13-27,-13-27,13-12,13-1,-13 14,13 26,14 0,12 0,-12 13,13 1,-1 25,1 1,0 13,-14 13,1 14,-1 13,-26 13,0-1,-13 1,0 0,-14-13,-12 0,12-1,1-25,12-1,1-13,13-27,13 1,14-27,13 0,12 0,1-26,14 13,-14-1,13-12,-27 13,1 26,-13 14,-14 26,-13 0,0 26,-13 14,-1 13,-12 26,-1 1,-12 12,12-12,14 12,-13-12,26-28,-14 1,28-13,-14-13,13-1,13 0,-13-12,-13-14</inkml:trace>
  <inkml:trace contextRef="#ctx0" brushRef="#br0" timeOffset="142600.476">17524 1468,'0'0,"0"0,0 0,0 0,0 0,0 0,0 0,26-52,1-15,-1-25,14-1,0-13,0 27,12 0,-25 26,13 13,-14 14,1 12,-1 14,-13 14,14 12,-1 40,-13 0,1 0,12 14,-26-27,13 13,-13-13,14-14,-14 14,0-26,0-1,0 1,0-27</inkml:trace>
  <inkml:trace contextRef="#ctx0" brushRef="#br0" timeOffset="142830.6238">17511 1204,'0'0,"0"0,0 0,0 0,53 0,13 0,0-13,13 13,-52-14,-27 14,13 0</inkml:trace>
  <inkml:trace contextRef="#ctx0" brushRef="#br0" timeOffset="143098.4687">18450 1032,'0'0,"0"0,0 0,0 0,0 26,0 27,-13 0,13 0,0 0,-13 0,13-13,-13-27,13-13,0 0</inkml:trace>
  <inkml:trace contextRef="#ctx0" brushRef="#br0" timeOffset="143404.9277">18742 688,'0'0,"0"40,0 26,-14 40,1 13,0 0,-14 13,14 0,-13-13,13-13,-1-26,1-14,13-13,0-14,-13-12,13-14</inkml:trace>
  <inkml:trace contextRef="#ctx0" brushRef="#br0" timeOffset="144106.3627">18927 1111,'0'0,"0"0,0 0,0 40,0 13,0 13,-13-13,13 0,0 0,0-27,-14 14,14-27,0 14,0-14,0-13,0 0,0-13,0-27,14-13,-1-13,27-14,-14 1,1 26,12 13,-12 1,12 12,-12 14,13 13,-27 0,13 27,-26 12,0 1,0 13,-13-13,0-1,-14 1,14-14,13 1,-13-14,13 14,-13-27,13 13,13-13,-13 0,13 0,0 0,1 0,-1 13,0 0,0 0,-13 1,0 12,-13 14,-13-14,-14 1,-13-1,13 1,-13-14,14 13,-14-12,26-1,14-13</inkml:trace>
  <inkml:trace contextRef="#ctx0" brushRef="#br0" timeOffset="144650.1317">19430 1151,'0'0,"0"0,0 0,0 0,0 0,0 0,26 13,1 0,-14 1,0 12,1 1,-14-1,-14 0,1 1,0-1,0-12,-1-1,14 0,-13 0,13 1,0-14,0 13,13-13,1 13,-1 13,13-12,-12 12,-1-13,0 14,-13-1,0 1,-13 12,-14-12,1-1,-14 1,-13-14,53-13,0 0,-13 0</inkml:trace>
  <inkml:trace contextRef="#ctx0" brushRef="#br0" timeOffset="144980.8753">19430 714,'0'0,"0"0,0 0,0 0,0 0,40 40,-1 13,1 0,13 0,-13 39,13 1,-27 0,1-1,-27 1,0-1,-14-12,-12 12,-1-25,-12-1,-14-13,13-27,0-13,14 14,26-27</inkml:trace>
  <inkml:trace contextRef="#ctx0" brushRef="#br0" timeOffset="145568.0752">19973 1138,'0'0,"0"0,0 0,0 53,0 0,-14 13,1 26,0 14,-14-13,14-1,-13-39,12 0,14-13,-13-14,13-12,-13-1,13 0,-13-26,13 0,0-14,0-13,13-39,0-14,14 1,-1-1,1 1,12 25,1 28,-13-1,-1 14,14 12,-14 1,1 26,-1 14,-13-1,-13 1,0 26,0-14,-26 1,-1 0,1-1,-14-12,1-1,-1-12,13-14,1 13,13-26,-1-1,1 14,13 0</inkml:trace>
  <inkml:trace contextRef="#ctx0" brushRef="#br0" timeOffset="145855.7205">20343 992,'0'0,"0"0,0 0,0 0,0 0,-26 53,-1 13,-12 14,12-14,-13 13,14-13,-1 0,14-13,0 0,13 0,0 0,13-26,14-1,-1-13,14-13,-14 13,-26-13</inkml:trace>
  <inkml:trace contextRef="#ctx0" brushRef="#br0" timeOffset="146586.7609">20528 1177,'0'0,"0"0,0 0,0 0,-13 40,0 13,0 13,0 0,-14-13,14 0,0 0,13-26,-14-1,14 0,-13-12,0-14,0 0,13-27,0 1,0-27,13-13,13-14,1 14,-1 13,1 14,-1-1,1 13,-1 1,1 13,-1 13,1 13,-14 0,0 14,0-1,-26 14,13-1,-26 1,12 0,-12-14,13 1,-1-14,1 0,0 0,13 1,0-14,0 13,13-13,0 0,1 0,-1 0,0 13,0 0,1 1,-14 12,0 14,0-1,-14-12,-12 13,-1-14,-12 0,-1-12,-13-1,13-13,14-13,-14 13,27-14,0 14,-1 0</inkml:trace>
  <inkml:trace contextRef="#ctx0" brushRef="#br0" timeOffset="147156.8823">20753 1376,'0'0,"0"0,0 0,0 0,0 0,0 0,0 0,0 0,0 0,0 0,0 0,0 0,14 40,-1-1,-13 1,0-14,-13 14,13-13,-14-14,1 13,13-13,-13 1,13-1,13-13,-13 13,27-13,-14 0,13 13,1 14,-1-1,-12 1,12 12,-26-12,13 13,-13-1,-13 1,-13-14,-14 1,0-1,0-12,1-14,-1 0,0-14,27-12,-13 13</inkml:trace>
  <inkml:trace contextRef="#ctx0" brushRef="#br0" timeOffset="147502.3909">21164 1032,'0'0,"0"0,0 0,0 0,26 53,1 13,-1 13,-13 27,14-13,-14 13,-13-1,0-12,-13-14,-14 1,-26-1,1-13,-15 0,-25-13,-1 0,14 0,65-53</inkml:trace>
  <inkml:trace contextRef="#ctx0" brushRef="#br0" timeOffset="148556.7836">4130 3638,'0'0,"0"0,0 0,0 0,0 0,0 0,0 0,0 0,0 0,0 0,0 0,0 0,39 0,14 13,0-13,0 0,0 13,-13-26,-1 13,-25 0,-1 0,-13 0</inkml:trace>
  <inkml:trace contextRef="#ctx0" brushRef="#br0" timeOffset="148917.9541">4235 4220,'0'0,"0"0,0 0,0 0,0 0,0 0,0 0,0 0,0 0,0 0,40-26,13-14,-13 0,13 14,-14-1,1 1,-13 13,-1-1,1 1,-14 13,0-13,-13 13,0 0</inkml:trace>
  <inkml:trace contextRef="#ctx0" brushRef="#br0" timeOffset="153512.4496">5612 3625,'0'0,"0"0,0 0,0 0,0 0,0 0,0 0,0 0,0 0,-27 39,14 14,-13-13,12 13,1 0,0 0,13 0,0 0,0 0,13-14,0 1,14-14,-1 1,1-14,13-13,-1-13,1 0,0-27,-14 14,1-14,-1 0,-13 0,1 1,-14-1,0 14,-14-14,1 13,-13-12,-14-1,0 0,14 14,-1 13,1-1,13 1,-1 13,14-13,0 13,0 0,0 0</inkml:trace>
  <inkml:trace contextRef="#ctx0" brushRef="#br0" timeOffset="153806.6502">6274 3982,'0'0,"0"0,0 0,0 0,0 0,0 0,0 0,0 0,0 0,0 0,0 0,0 0,0 0,0 0,0 0,0 0</inkml:trace>
  <inkml:trace contextRef="#ctx0" brushRef="#br0" timeOffset="154473.1315">6843 3651,'0'0,"0"0,0 0,0 0,0 0,0 0,0 0,-53 13,0 1,-13 12,13 1,0 12,13 1,0-14,14 1,13-1,13 1,13-1,13-12,1-1,13 0,-1 0,1 0,13-13,-13 14,-1-1,1 0,-13 14,-14-1,0 1,0 12,-13-12,-13-1,0 1,0-1,-14-13,14 0,0 1,-1-14,-12-14,26-12,-13-27,13 0,0 0,0-13,13 13,0-13,0 26,1-13,-1 14,13 12,-12 1,12 13,-13-1,-13 14</inkml:trace>
  <inkml:trace contextRef="#ctx0" brushRef="#br0" timeOffset="154828.9967">7174 3321,'0'0,"0"0,0 0,0 0,0 0,-14 66,-12 13,0 27,12 13,1-13,0 13,26-27,-13 1,13-40,14 0,12 0,1-14,0-25,0 12,-40-13</inkml:trace>
  <inkml:trace contextRef="#ctx0" brushRef="#br0" timeOffset="157956.446">7677 3493,'0'0,"0"0,0 0,0 0,-27 52,-13 1,14 13,0 1,-1-14,14-1,0-12,-1 13,14-26,0-1,0-13,0 0,14 1,-14-14,13-14,0-12,0 0,1-14,-14 0,0-13,0 0,13 0,-13 14,0-1,-13 0,13 27,0-13,-14 12,1 14,0-13,13 13</inkml:trace>
  <inkml:trace contextRef="#ctx0" brushRef="#br0" timeOffset="158254.4263">7955 3572,'0'0,"0"0,0 0,0 0,0 0,0 0,0 0,0 0,0 0,0 0,0 0,0 0,0 0</inkml:trace>
  <inkml:trace contextRef="#ctx0" brushRef="#br0" timeOffset="158670.0498">8206 3426,'0'0,"0"0,0 0,0 0,0 0,0 0,-13 27,13-1,0-12,0-1,13 0,0-13,1 13,12-13,1 0,-1 0,0 13,1 1,13-1,-14 13,1 1,-1 12,-13-12,-13 13,0-1,0 1,-26 0,13-14,-14 14,-13-14,1 1,12-1</inkml:trace>
  <inkml:trace contextRef="#ctx0" brushRef="#br0" timeOffset="158909.2087">8060 3413,'0'0,"0"0,0 0,0 0,0 0,53-13,-13-14,-13 27,-14-13</inkml:trace>
  <inkml:trace contextRef="#ctx0" brushRef="#br0" timeOffset="159324.5429">8590 3122,'0'0,"0"0,0 0,0 0,0 0,0 0,40 53,-1 0,1 0,0 13,-1 27,-12-1,-14 1,0-1,-13-12,0-14,-13-13,0 0,0-14,-1 1,-12 0,26-40</inkml:trace>
  <inkml:trace contextRef="#ctx0" brushRef="#br0" timeOffset="159639.7051">9291 3162,'0'0,"0"0,0 0,0 0,0 39,14 14,-14 0,0 13,13-13,-13 14,13-15,-13 1,0 0,0-13,13 0,-13-14,0 1</inkml:trace>
  <inkml:trace contextRef="#ctx0" brushRef="#br0" timeOffset="159918.8277">8974 3651,'0'0,"0"0,0 0,0 0,53-13,13-13,13-1,-13 1,1 12,-14-12,0 13,-14 0,-12 13,-1-14,-13 14,14 0</inkml:trace>
  <inkml:trace contextRef="#ctx0" brushRef="#br0" timeOffset="160506.1813">10006 3281,'0'0,"0"0,0 0,0 0,0 0,0 0,0 0,-40 40,1-1,12 1,1 0,13-1,-1 14,1-13,13-14,13 14,1-14,-1 1,13-1,1-12,-1-14,1 0,-1-14,1 1,-1-13,-13-14,1 14,-1-14,-13 0,0 1,0-1,-13 13,-1-12,1 12,-13 1,-1-1,1 14,12 0</inkml:trace>
  <inkml:trace contextRef="#ctx0" brushRef="#br0" timeOffset="160831.6">10416 3545,'0'0,"0"0,0 0,0 0,0 0,0 0,0 0,0 0,0 0,0 0,0 0,0 0,0 0</inkml:trace>
  <inkml:trace contextRef="#ctx0" brushRef="#br0" timeOffset="161206.3583">10880 3016,'0'0,"0"0,0 0,0 0,0 0,0 0,0 0,13 40,-13 13,0 13,0 0,0 14,13-14,-13-13,0 0,0-14,0-12,0-1,0 1,0-14,0 0,13-13</inkml:trace>
  <inkml:trace contextRef="#ctx0" brushRef="#br0" timeOffset="161753.8663">11475 2765,'0'0,"0"0,0 0,0 0,0 0,0 0,0 0,0 40,-26 26,13 13,-14 40,1 13,12-12,1-15,0 1,13-13,13-14,0 1,14-28,-1-12,14 0,-13 0,12-27,1 0,-14 0,-26 0</inkml:trace>
  <inkml:trace contextRef="#ctx0" brushRef="#br0" timeOffset="162328.1762">11925 3135,'0'0,"0"0,0 0,0 0,0 0,0 0,0 0,-26 53,-1 0,-12 0,25 0,-12 13,13 0,-1-13,14 0,0-13,0-1,14-12,12-14,-13 0,14 1,-1-28,1 1,-14-13,14-1,-14-26,0 0,-13 1,0-1,0 0,-13 13,0 0,13 14,-27-1,14 14,-14 0,1 0,-1 13,14 0,-13 0,26 0</inkml:trace>
  <inkml:trace contextRef="#ctx0" brushRef="#br0" timeOffset="162558.5488">12256 3281,'0'0,"0"0,0 0,0 0,0 0,0 0,0 0,0 0</inkml:trace>
  <inkml:trace contextRef="#ctx0" brushRef="#br0" timeOffset="166503.5509">8166 3373,'0'0,"0"0,0 0,0 0,0 0,0 0,0 0,0 0,0 0,0 0,0 0,40-26,0 0,0-1,-14 14,0 0,1-1,-1 1,-12 0,-14 13,0 0</inkml:trace>
  <inkml:trace contextRef="#ctx0" brushRef="#br0" timeOffset="167559.7522">12547 2950,'0'0,"0"0,0 0,0 0,0 0,0 0,0 0,0 0,0 0,0 0,27 0,-1 0,1 0,-1 0,1 13,-14 1,0 12,-13 14,0-14,-13 14,13-14,-13 1,-1-14,14 0,0 0,0 1,0-1,14-13,-1 13,13-13,1 13,-1 1,14 12,-13 1,-1-1,-13 14,-13-1,0 14,-13-13,-13 0,-1-1,-13 1,1-14,-1-12,-13-1,13-13</inkml:trace>
  <inkml:trace contextRef="#ctx0" brushRef="#br0" timeOffset="167921.5293">12931 2765,'0'0,"0"0,0 0,40 53,0 13,-14 0,14 27,0-1,-27-26,0 14,-13 12,-13 1,-27 0,0-14,1-13,-1 14,13-28,27-52</inkml:trace>
  <inkml:trace contextRef="#ctx0" brushRef="#br0" timeOffset="168256.7786">13672 2805,'0'0,"0"0,0 0,0 0,0 0,0 66,0 0,0 13,0-13,14 14,-14-14,0-13,0 0,0-14,0 1</inkml:trace>
  <inkml:trace contextRef="#ctx0" brushRef="#br0" timeOffset="168501.4279">13315 3307,'0'0,"0"0,0 0,0 0,0 0,53-26,0-1,13 1,0-1,14 1,-67 13,0 13,0 0,1-13</inkml:trace>
  <inkml:trace contextRef="#ctx0" brushRef="#br0" timeOffset="168969.8199">14308 2858,'0'0,"0"0,0 0,0 0,-27 52,1 1,-1 0,14 13,-13-13,26-13,-14 0,14-1,14-12,-1-14,0-13,14-13,-14 0,13-1,1-25,-1 12,-13-26,14 0,-27 14,13-1,-13 0,0 14,-13 13,0-1,-14 14,14 14,-14-14</inkml:trace>
  <inkml:trace contextRef="#ctx0" brushRef="#br0" timeOffset="169284.7387">14744 3109,'0'0,"0"0,0 0,0 0,0 0,0 0,0 0,0 0,0 0,0 0,0 0</inkml:trace>
  <inkml:trace contextRef="#ctx0" brushRef="#br0" timeOffset="169579.8093">15314 2844,'0'0,"0"0,0 0,0 53,0 0,0 0,0-13,0-14,0-26,0 0</inkml:trace>
  <inkml:trace contextRef="#ctx0" brushRef="#br0" timeOffset="169939.9093">15684 2474,'0'0,"0"0,0 0,0 0,-26 79,-1 14,-12 13,-1 0,13-1,1-12,13 0,13-41,13 1,0 0,14 0,26-13,-14-27,14-13,0-13,-13-14,0 1,-40 26</inkml:trace>
  <inkml:trace contextRef="#ctx0" brushRef="#br0" timeOffset="170435.3923">16147 2619,'0'0,"0"0,0 0,-26 53,0-13,-1 13,1 0,-1 13,1-13,12 0,1 0,0-14,0 1,26 13,-13-27,26 1,1-14,-1 0,1-39,13 13,-14-27,14-13,-14-26,14-1,-27 1,0 13,1 26,-14 0,0 1,-27 26,14-14,-14 14,1 13,-1-13,14 39,0 1,13-1,0 0,0 1,0-27</inkml:trace>
  <inkml:trace contextRef="#ctx0" brushRef="#br0" timeOffset="170683.4068">16452 2897,'0'0,"0"0,0 0,0 0,0 0,0 0,0 0,0 0,0 0,0 0</inkml:trace>
  <inkml:trace contextRef="#ctx0" brushRef="#br0" timeOffset="171243.8879">16677 2725,'0'0,"0"0,0 0,0 0,0 0,0 0,0 0,0 0,26 13,1 14,-1-1,-26 14,14 0,-28-1,14 14,-13-13,-13 13,-14 13,0-26,0 13,1-27,12 14,1-27,13 0,13 1,0-1,26-26,1-1,12-12,14 13,13-14,1-13,12 14,0-14,-39 14,0-1,-1 1,-39 26</inkml:trace>
  <inkml:trace contextRef="#ctx0" brushRef="#br0" timeOffset="171555.498">16995 2606,'0'0,"0"0,0 0,13 53,13 13,1 0,-1 14,1-1,-14 14,-13-27,0 0,-13 0,-14 14,-13-14,-26-13,27-27,-1-13,0 1,14-1,12 0</inkml:trace>
  <inkml:trace contextRef="#ctx0" brushRef="#br0" timeOffset="171939.4499">17524 2805,'0'0,"0"0,0 0,0 0,0 0,53 0,0-14,-40 14,-13 0</inkml:trace>
  <inkml:trace contextRef="#ctx0" brushRef="#br0" timeOffset="172204.8229">17524 3228,'0'0,"0"0,0 0,0 0,66-13,14-14,-80 27,13 0</inkml:trace>
  <inkml:trace contextRef="#ctx0" brushRef="#br0" timeOffset="186804.6843">18278 2791,'0'0,"0"0,0 0,0 0,0 0,0 0,0 0,0 0,-26 40,13 13,-1 0,-12 0,13 0,13-14,0 14,13-13,0 0,14-1,-1-12,1-1,12-12,1-14,-13 0,12-14,-12 1,-1 0,-13-14,1 1,-14-14,0 1,-14-14,-12 13,-1 0,14 1,-13 12,-1 1,1 12,13 1,-1 13,1-26,0 13,13-1,0 14</inkml:trace>
  <inkml:trace contextRef="#ctx0" brushRef="#br0" timeOffset="187132.5989">18848 3029,'0'0,"0"0,0 0,0 0,0 0,0 0,0 0,0 0,0 0,0 0,13-52,-13 12,13 0,0 1</inkml:trace>
  <inkml:trace contextRef="#ctx0" brushRef="#br0" timeOffset="187597.9098">19456 2646,'0'0,"0"0,0 0,0 0,0 0,-13 40,0 26,-14-13,14 13,-13-13,12 0,-12-14,13-12,0-1,13-13,-14 1,14-1,14 0,-1 0,13-13,14 0,13 0,0-13,0 0,0 0,-14-1,1-12,0 13,-27-14,14 14,-14-13,-13 26</inkml:trace>
  <inkml:trace contextRef="#ctx0" brushRef="#br0" timeOffset="187932.6015">19470 2672,'0'0,"0"0,0 0,13 53,0 13,0 14,1-1,-1-13,0 14,-13-1,13-13,-13-13,13 0,1-13,-1-1,0-25,0-14,1 0,-1 0,-13 0</inkml:trace>
  <inkml:trace contextRef="#ctx0" brushRef="#br0" timeOffset="188426.8383">20092 2765,'0'0,"0"0,0 0,0 0,0 0,0 0,0 0,0 0,0 0,0 0,0 0,0 0,0 0,0 0,26 13,14 0,0 14,-1-1,1 14,-14-14,1 27,-1-13,-12 0,-1-1,-13 1,-13-13,-1 12,1-12,0-1,-14-13,1 1,0-1,-1-26,1-1,12 1,1-13,0-14</inkml:trace>
  <inkml:trace contextRef="#ctx0" brushRef="#br0" timeOffset="188694.2481">20171 2738,'0'0,"0"0,0 0,0 0,0 0,53-13,13-13,14 13,-14-14,0 1,0 12,0-12,1-1,-15 1</inkml:trace>
  <inkml:trace contextRef="#ctx0" brushRef="#br0" timeOffset="190151.648">1575 5080,'0'0,"0"0,0 0,0 0,0 0,0 0,0 0,0 40,13-1,-13 28,0 12,14-13,-14 13,0-26,0 13,-14-13,14-13,0-13,0-1,-13-13,13 0,0 1,0-28,-13-12,13 0,0-14,0 0,0-26,0 13,0-13,0 0,13 0,0 0,1 13,-1 0,13 0,1 0,-14 13,13 0,1 14,13 13,-14 13,14 0,-1 26,-12 1,-1-1,-12 14,-14 0,0-1,-14 14,-12-13,-1 13,-12-14,-1 1,14 0,-14-14,0-12,0-1,1-13,39 0</inkml:trace>
  <inkml:trace contextRef="#ctx0" brushRef="#br0" timeOffset="190475.7826">2210 4802,'0'0,"0"0,0 0,-13 93,0 13,0-1,13 28,-14-14,14-13,0-14,14-26,-14-13,13-13,0-14,0-12,14-1,-14-13,-13 0</inkml:trace>
  <inkml:trace contextRef="#ctx0" brushRef="#br0" timeOffset="190973.1072">2568 5781,'0'0,"0"0,0 0,0 0,0 0,0-40,0-26,13-26,0-41,27-12,-14 13,14-1,-13 27,-1 27,0 26,-12 0,-1 27,0-1,14 27,-14 14,13 12,1 14,-14 13,0 0,14-1,-14 1,-13 0,13 0,0 13,-13-13,0 0,14-13,-14-14,0 1,0-14,-14 0,14 1,0-14</inkml:trace>
  <inkml:trace contextRef="#ctx0" brushRef="#br0" timeOffset="191224.9493">2660 5437,'0'0,"0"0,0 0,0 0,0 0,0 0,0 0,0 0,0 0,0 0,0 0,0 0,40-26,13-14,0 0,-13 1,13 12,-14-12,1 12,0 1,-1-1,-12 1</inkml:trace>
  <inkml:trace contextRef="#ctx0" brushRef="#br0" timeOffset="191720.5639">3203 5345,'0'0,"0"0,0 0,0 0,0 0,0 0,0 0,0 0,0 0,0 0,0 0,0 0,0 0,0 0,26 13,1-13,13 26,-27 1,0 12,0 1,-13 0,-13 13,0 0,-14-14,14 14,0-13,0-14,-1-12,14 12,14-26,-1 0,0 0,27-13,0-14,-1 1,1-14,0-13,-1 14</inkml:trace>
  <inkml:trace contextRef="#ctx0" brushRef="#br0" timeOffset="192080.6439">3534 4815,'0'0,"0"0,0 0,0 0,0 0,40 53,-14 13,14 27,0 13,-14 0,0-14,-26 14,0 0,-13-13,0-1,-13-12,-1-1,1-26,12-13,-12-14,13 1,-1-27,14 13,0-13</inkml:trace>
  <inkml:trace contextRef="#ctx0" brushRef="#br0" timeOffset="192363.9539">4063 5278,'0'0,"0"0,0 0,0 0,0 0,0 0,0 0,0 0,0 0,0 0</inkml:trace>
  <inkml:trace contextRef="#ctx0" brushRef="#br0" timeOffset="192589.5051">4037 5702,'0'0,"0"0,0 0,0 0,0 0,0 0,40-13,-27-1,0 14,0 0,1-13,-14 13</inkml:trace>
  <inkml:trace contextRef="#ctx0" brushRef="#br0" timeOffset="193429.1823">4063 5278,'0'0,"0"0,0 0,0 0,0 0,53-13,-13 13,0-13,13 0,-14 0,-12-1,13 1,-14 13,-13-13,14 13,-14-13,-13 13,0 0,0 0,13 0</inkml:trace>
  <inkml:trace contextRef="#ctx0" brushRef="#br0" timeOffset="194204.3059">5188 5265,'0'0,"0"0,0 0,0 66,14 1,-1-1,-13 13,13-13,-13 0,13-13,-13-26,0 12,0-25,0-1,0-13,0-13</inkml:trace>
  <inkml:trace contextRef="#ctx0" brushRef="#br0" timeOffset="194591.4529">5082 5252,'0'0,"0"0,0 0,0 0,0 0,0 0,0 0,14-26,25-14,1 13,13 1,0 13,-13-1,13 14,-14 0,-12 0,-14 14,14-1,-27 13,0 1,-14-1,1 14,0-14,-14 1,1-1,-1 1,1-14,-1-13</inkml:trace>
  <inkml:trace contextRef="#ctx0" brushRef="#br0" timeOffset="197571.1799">5930 4921,'0'0,"0"0,0 0,0 0,0 0,0 0,0 0,0 0,0 0,-14 27,1 12,-13 28,12 12,1 0,0 1,0-1,13-13,0 0,0 0,0-13,13 0,0-13,0-14,14 1,-27-27</inkml:trace>
  <inkml:trace contextRef="#ctx0" brushRef="#br0" timeOffset="198123.7138">6181 5596,'0'0,"0"0,0 0,0 0,0 0,0 0,0 0,0 0,0 0,13-53,1 0,12-26,-13-1,14 14,-14 13,13 0,-26 27,14-14,-1 27,0-13,0 12,1 14,12 0,1 27,-1-1,0 14,1 0,-1 13,1-1,-14-12,0 13,1-13,-14-1,13-12,-26-1,13-12,-14-1,14-13,-13 0,0-13,0 13,13 0</inkml:trace>
  <inkml:trace contextRef="#ctx0" brushRef="#br0" timeOffset="198370.1893">6260 5437,'0'0,"0"0,0 0,0 0,0 0,0 0,0 0,0 0,0 0,0 0,27-13,26-13,0 12,-13 1,12 0,-25 0,-1-1,1 1,-1 0,-26 13,0 0,0 0</inkml:trace>
  <inkml:trace contextRef="#ctx0" brushRef="#br0" timeOffset="198948.7175">6922 5173,'0'0,"0"0,0 0,0 0,0 0,0 0,0 0,0 0,0 0,0 0,0 0,0 0,0 0,0 0,0 0,0 0,0 0,0 0,0 0,0 0,0 0,0 0,13 53,1-14,-28 14,14-13,-13 13,0-14,0 1,0-13,-1-1,1-13,13 14,0-27,0 13,0-13,13 0,1-13,12-1,14 1,-14 0,14-13,-14-1,14 1,0 12,-14-25,1 12,-1 1,1-1</inkml:trace>
  <inkml:trace contextRef="#ctx0" brushRef="#br0" timeOffset="199318.6731">7385 4604,'0'0,"0"0,0 0,0 0,0 53,14 26,-14 27,13 13,-13-13,0 0,0-1,0-12,-13 0,13-40,-14 13,14-13,-13-14,13 1,-13-27,13 14,-13-27,13 13,0-13</inkml:trace>
  <inkml:trace contextRef="#ctx0" brushRef="#br0" timeOffset="200183.6339">7809 5014,'0'0,"0"0,0 0,0 0,0 0,0 0,0 40,0-1,13 1,-13-14,0 14,0 0,-13-14,13 1,0-1,-13-13,0 1,13-1,-14-13,-12-13,13-1,13 1,-14-13,1-14,13 0,13-13,1 14,-1-14,13 0,-12 13,12 14,0-1,-12 1,-1 26,13 0,-12 13,-1 0,0 14,0-1,-13 1,0-1,0 1,0-14,0 0,0 0,0 0,0 1,14-14,-14 0,13 0,0 0,0 0,14 13,-14-13,13 13,1-13,-14 13,0 1,14-1,-27 0,0 0,0 27,-27-14,1 1,-1 13,1-14,-14-13,14 14,-14-14,27 0,-14-13,14 0,0-26,13-1,13 1,-13-1,0 27</inkml:trace>
  <inkml:trace contextRef="#ctx0" brushRef="#br0" timeOffset="200528.1084">8299 4961,'0'0,"0"0,0 0,0 0,0 0,0 0,0 0,13 53,0 0,-13-14,13 1,-13 13,14-26,-14 25,0-25,0-1,-14 1,14-1,-13-12,13-14,0 0,0 0</inkml:trace>
  <inkml:trace contextRef="#ctx0" brushRef="#br0" timeOffset="200928.2005">8458 4485,'0'0,"0"0,0 0,0 0,0 0,39 66,1 0,0 13,13 14,-14 0,-12-27,-1 0,-12 0,-14 27,0-27,-27 13,14-13,0-13,-14 0,1-13,-14-14,13 1,1-14,0 0,26-13</inkml:trace>
  <inkml:trace contextRef="#ctx0" brushRef="#br0" timeOffset="201351.0538">9053 4577,'0'0,"0"0,0 0,0 0,0 0,0 0,0 0,0 40,-13 13,13 13,-13 0,13-13,0 13,-14-13,14 13,-13-13,0-13,0 13,0-27,-1 1,1-14,0-13,-14 0,14-13,0 0</inkml:trace>
  <inkml:trace contextRef="#ctx0" brushRef="#br0" timeOffset="201770.2009">8961 4551,'0'0,"0"0,0 0,0 0,0 0,0 0,0 0,0 0,0 0,26 0,0-13,14 13,-13 0,-1 13,1 0,-14 0,13 27,-12 0,-14-14,0 14,-14 0,1-1,0-12,0-1,-14 1,27-14,-13 0,13-13,0 0,-13 0</inkml:trace>
  <inkml:trace contextRef="#ctx0" brushRef="#br0" timeOffset="202143.8538">9490 4379,'0'0,"0"0,0 0,0 0,0 0,0 0,-27 53,1 0,0 13,-1 0,14 0,-14-13,14 0,0 13,0-13,-1 0,14 0,0 0,0-14,14 1,-1 0,13-14,-12-12,-1-1,0 0,-13-13</inkml:trace>
  <inkml:trace contextRef="#ctx0" brushRef="#br0" timeOffset="202958.1833">9662 4643,'0'0,"0"0,0 0,0 0,0 0,0 53,0 0,0-13,-13 0,13-1,-13-12,13 12,0-25,-14 12,14-13,0 1,0-1,-13-13,13-13,0-14,-13 1,26-14,-13-13,13 0,1 0,-1 14,13-14,-13 26,14 1,-14 13,0-1,1 1,12 13,-13 0,1 27,-1-14,-13 26,0-12,-13 13,13-14,-14 1,14-14,-13 13,13-13,0 1,0-14,13 0,1 0,-1 0,13 0,1-14,-14 14,13 0,-12 0,-1 14,0-1,0 0,-13 0,-13 14,13-1,-26 1,-1-1,1 1,-14-1,0 1,1-14,12 0,-13 0,1-13,12 0,14 0,13 0</inkml:trace>
  <inkml:trace contextRef="#ctx0" brushRef="#br0" timeOffset="203235.9833">10231 4591,'0'0,"0"0,0 0,0 0,0 0,0 52,13 1,-13 0,0 0,0-13,0 13,0-53,0 13</inkml:trace>
  <inkml:trace contextRef="#ctx0" brushRef="#br0" timeOffset="203621.7979">10377 4286,'0'0,"0"0,0 0,0 0,0 0,0 0,39 27,1 26,0-14,-14 27,1 1,13 25,-27 14,-13-13,-13-1,-1-12,-12-27,-1-1,1-12,13 0,-14-27,14 14,13-27</inkml:trace>
  <inkml:trace contextRef="#ctx0" brushRef="#br0" timeOffset="203977.0837">10986 4458,'0'0,"0"0,0 0,0 0,0 0,0 0,0 0,0 27,0 12,0 14,13 13,-13 1,0-14,0 13,0-13,0-1,0-25,0 13,-13-27,13 13</inkml:trace>
  <inkml:trace contextRef="#ctx0" brushRef="#br0" timeOffset="204290.115">10787 4868,'0'0,"0"0,0 0,0 0,0 0,0 0,0 0,27-13,12 0,1-14,26 14,0-13,-13-1,-13 14,-14 0,1 13,-14-13,0-1,1 14,-14 0,0 0</inkml:trace>
  <inkml:trace contextRef="#ctx0" brushRef="#br0" timeOffset="205422.0738">11462 4498,'0'0,"0"0,0 0,0 0,0 0,0 0,0 0,0 0,0 40,0 26,0 13,0 1,0-1,0-13,0 0,0 0,0-26,0 0,0-14,-13 14,0-27</inkml:trace>
  <inkml:trace contextRef="#ctx0" brushRef="#br0" timeOffset="205846.9812">11303 4524,'0'0,"0"0,0 0,0 0,0 0,0 0,0 0,40-13,13 13,0 0,-13 0,-1 0,1 0,-14 27,1-14,-1 13,-12 1,-1 12,-13-12,-13 13,-1-14,-12 1,13 12,-14-26,1 14,26-27,0 0,0 0,0 0</inkml:trace>
  <inkml:trace contextRef="#ctx0" brushRef="#br0" timeOffset="206238.5363">11978 4273,'0'0,"0"0,0 0,0 0,0 0,0 0,-26 66,-1 0,1 40,-14 13,14-13,-1 0,14-14,0-39,-1 0,14 0,0-13,0-14,14 1,-1-14,0 0,14-13,-1 0,1-13,-1 13,-26 0</inkml:trace>
  <inkml:trace contextRef="#ctx0" brushRef="#br0" timeOffset="206761.9362">12111 5001,'0'0,"0"0,0 0,0 0,0 0,0 0,0 0,0 0,0 0,13-40,13-26,-12-14,12 1,0 13,1 0,-1 0,-12 13,-1 26,0 1,0-1,-13 14,14 0,-1 0,0 26,14 0,-1 14,0 12,-12 1,12 13,-13-13,1 12,-1 1,0 0,0-13,-13-14,0 1,0-1,0-12,0-1,0 0,0-13</inkml:trace>
  <inkml:trace contextRef="#ctx0" brushRef="#br0" timeOffset="207025.3766">12084 4921,'0'0,"0"0,0 0,0 0,0 0,0 0,40-13,0 0,-1-14,14 14,0-13,-13-1,0 1,-1-1,-26 27,-13 0,0-13</inkml:trace>
  <inkml:trace contextRef="#ctx0" brushRef="#br0" timeOffset="207578.6913">12852 4617,'0'0,"0"0,0 0,0 0,0 0,0 0,0 0,0 0,0 0,0 0,0-40,26 14,1-14,-1 14,14 12,-14 1,1 26,-1 1,-12 12,-14 14,0 26,-14 0,-12 14,13-28,-14 1,1 0,-1-13,1 0,-1-14,14-13,13 1,-13-1,13 0,13-13,13-13,1 0,26-14,13-13,14-13,-14-13,0 0,0 0,-13 13,-53 53</inkml:trace>
  <inkml:trace contextRef="#ctx0" brushRef="#br0" timeOffset="207923.156">13461 4035,'0'0,"0"0,0 0,0 0,0 0,0 0,0 66,13 27,-13 26,13 0,0 0,-13 0,14 0,-14-13,0-14,0-39,0 0,0-13,0 0,0-27,0-13,0 13,0 0</inkml:trace>
  <inkml:trace contextRef="#ctx0" brushRef="#br0" timeOffset="208736.7026">13765 4352,'0'0,"0"0,0 0,0 0,0 0,0 0,0 40,0-13,13 25,-26 15,13-1,0-13,0 0,-13-14,13-12,0-1,0-13,-13 1,13-14,0 0,-14-14,14-12,0-27,0 0,14 0,-1-13,0 13,14-13,-1 13,14 13,-14 14,1 13,-1-1,1 28,-1 12,-13 1,1-1,-14 14,0-1,-14 1,1 0,0 0,13-14,-13 0,13-12,-14-1,14 0,0-13,0 0,14 0,-1 0,0 0,0-13,14 13,-14 0,13 13,-12-13,-1 27,0-14,0 13,-13 1,0-1,-13 14,-13-14,-1 14,-26-14,14-12,-1 12,-13-26,26 13,-12-13,26-13,-1 0,1 0,13-14,0 27</inkml:trace>
  <inkml:trace contextRef="#ctx0" brushRef="#br0" timeOffset="209251.2212">14480 4498,'0'0,"0"0,0 0,0 0,0 0,0 0,0 0,0 0,0 0,0 0,0 0,0 0,0 0,0 0,0 0,0 0,0 0,0 53,0 0,-27 13,1-13,-14 13,14-26,-1 13,14-27,0 0,-1-12,14-1,0 0,14-13,12-13,14 0,0-14,13 1,-14-14,14 0,-13 1,-40 39</inkml:trace>
  <inkml:trace contextRef="#ctx0" brushRef="#br0" timeOffset="209621.1408">14718 3956,'0'0,"0"0,0 0,0 0,26 52,14 15,0 12,13 27,-13-14,-14 1,0 13,-12 0,-1-14,-26 14,-1-13,-25-27,-1 0,-13-26,13-14,1-39,-1 0,27-14,-14 1,27 26</inkml:trace>
  <inkml:trace contextRef="#ctx0" brushRef="#br0" timeOffset="210278.0142">15181 4194,'0'0,"0"0,0 0,0 0,0 66,0 0,-13 13,13 40,-13-26,13-14,-13-12,13-1,-14-13,14-1,-13-25,13-1,0-12,-13-1,13-13,0 0,-13-13,-1-27,1 0,13-52,-13-1,13 14,0 13,13-1,0 1,1 13,-1 0,0 0,0 27,1 0,-1-1,0 14,13 0,-12 13,12 0,1 26,12 1,-25 25,12 1,-26 0,0 0,-13 13,0-26,-14 13,1-13,12-14,-12-13,-1 1,1-28,13 14,0-13,13 13</inkml:trace>
  <inkml:trace contextRef="#ctx0" brushRef="#br0" timeOffset="210613.2521">15552 3969,'0'0,"0"0,0 0,0 0,0 0,0 0,-13 53,-1 0,1 0,0 13,0-13,-1-1,1 15,13-14,0-1,0 1,13-13,1 0,-1-1,13-12,1-14,13-13</inkml:trace>
  <inkml:trace contextRef="#ctx0" brushRef="#br0" timeOffset="211432.1959">15803 3956,'0'0,"0"0,0 0,0 0,0 0,14 66,-14 0,0 0,0 0,0 13,0-26,-14 0,14-13,0-14,0 1,0-1,0-12,-13-14,13 0,0-27,0-13,13-39,1-27,12 0,-13 14,1 12,12 28,-13-1,0 26,1 1,-1-1,0 27,0 0,1 13,-14 14,0-1,0 1,0 26,0-14,-14 1,1 0,13-14,0 1,-13-1,13-13,0 1,13-14,0 0,14-14,13 1,-1 0,-12 13,12 0,-12 0,-1 13,-12 14,-1-1,0 1,-13 12,-13 1,-14-14,-12 14,-1 0,-13-14,13 14,1-14,-1 1,0-14,14 14,-1-14,14 0,0 0,0-13</inkml:trace>
  <inkml:trace contextRef="#ctx0" brushRef="#br0" timeOffset="211983.5071">16320 4167,'0'0,"0"0,0 0,0 0,0 0,0 0,0 0,0 0,0 0,0 0,0 0,0 0,0 0,0 0,0 0,0 0,0 0,0 0,0 0,26 40,-26 13,0 0,0 0,0 0,-13-1,13-12,-13 0,13-14,0 1,0-14,0 0,0-13,13 0,13 0,1-13,12 0,1-14,0 14,0-13,-1-1,1 1,0 12</inkml:trace>
  <inkml:trace contextRef="#ctx0" brushRef="#br0" timeOffset="212367.134">16743 3797,'0'0,"0"0,0 0,0 0,0 0,0 0,13 39,14 14,12 14,-12 25,13 1,-1 13,-12-1,-14 14,-26-13,0 0,-27-13,-13 13,0-40,13 0,1-13,25-40</inkml:trace>
  <inkml:trace contextRef="#ctx0" brushRef="#br0" timeOffset="213187.9988">17511 4061,'0'0,"0"0,0 0,0 0,0 0,0 0,0 0,0 0,0 0,0 0,0 0,0 0,0 27,13 13,0 12,0-12,1 0,-1-14,-13-13,0-13,0 14</inkml:trace>
  <inkml:trace contextRef="#ctx0" brushRef="#br0" timeOffset="213465.2475">17286 4432,'0'0,"0"0,0 0,0 0,0 0,0 0,26-13,27-1,0-12,0 13,-13-14,-14 14,-13 13,-13 0,0-13</inkml:trace>
  <inkml:trace contextRef="#ctx0" brushRef="#br0" timeOffset="214080.924">17802 3995,'0'0,"0"0,0 0,0 0,0 0,0 0,0 66,0 1,0-1,13-13,-13 13,0-13,0 0,0-1,0-12,0-13,0-1,0 1,0-1,0-26,-13 0,13-13,-13-14,13-12,0-1,0-39,0-1,13-12,0 12,0 14,14 13,-1 13,1 14,-1 0,14-1,-14 14,14 13,-13 13,-1 14,-13-1,1 14,-14 13,-14 0,1-1,0 1,-14-13,1 0,-1-1,1-12,0-1,12-12,1-1,13-13</inkml:trace>
  <inkml:trace contextRef="#ctx0" brushRef="#br0" timeOffset="214379.2813">18252 3810,'0'0,"0"0,0 0,0 0,0 0,0 0,-13 40,-1 39,-12 14,0 13,12-1,-12-12,26 0,0-27,0-13,13 0,14-14,-1-26,14 1,-1-14,-12-14,-1 1,-26 26</inkml:trace>
  <inkml:trace contextRef="#ctx0" brushRef="#br0" timeOffset="214822.7759">18464 4524,'0'0,"0"0,0 0,0 0,0 0,0 0,0 0,0 0,13-66,13-13,1 13,-1-14,-12 14,12 13,1 14,-14-1,0 13,0 1,0 13,1 0,-1-1,0 14,0 0,14 27,-1-1,-12 14,-1 13,0 0,0 0,-13 0,14-14,-14-12,13 12,-13-25,0 12,0-26</inkml:trace>
  <inkml:trace contextRef="#ctx0" brushRef="#br0" timeOffset="215067.0991">18477 4379,'0'0,"0"0,0 0,0 0,0 0,0 0,40 0,13-13,0-1,-14 1,-26 13,1 0,-14-13,0 13</inkml:trace>
  <inkml:trace contextRef="#ctx0" brushRef="#br0" timeOffset="215530.6049">19125 4247,'0'0,"0"0,0 0,0 0,0 0,0 0,0 0,0 0,0 0,0 0,0 0,0 0,0 0,0 0,0 0,0 0,0 0,0 0,0 0,14 39,-14 1,-14 0,1-1,0-12,0-1,13-13,0 1,-13-1,26-13,0 0,0 0,14 0,12-13,-12-14,-14 27,-13 0,0-13</inkml:trace>
  <inkml:trace contextRef="#ctx0" brushRef="#br0" timeOffset="215832.9969">19509 3678,'0'0,"0"0,0 0,-13 66,13 26,-13 14,13 13,-13 14,-1-14,14 0,-13-13,0-14,13-26,0 1,-13-28,13-12,0-1,0 1,0-27</inkml:trace>
  <inkml:trace contextRef="#ctx0" brushRef="#br0" timeOffset="216570.5858">19668 4128,'0'0,"0"0,0 0,0 0,0 39,0 14,0 0,-13 0,13-13,0-1,0-12,0-1,0-13,-13 1,13-1,0 0,0-13,0-13,13-14,-13-25,13-1,0-14,1 1,-1 13,0 14,0-1,1 14,-1-1,0 14,-13 0,13 13,0 13,-13 13,14 1,-14 13,-14-1,14-12,0-1,-13 1,13-14,0 13,0-13,0-13,13 14,-13-14,27 0,-14 0,0 0,14 0,-1 13,-12 0,-1 0,0 14,-13-1,0 14,-26-14,-1 14,-13 0,1-14,-1 1,0-14,1 0,-1-13,0-13,14 13,-1-13,1 13,26 0</inkml:trace>
  <inkml:trace contextRef="#ctx0" brushRef="#br0" timeOffset="217171.1796">20026 4141,'0'0,"0"0,0 0,0 0,0 0,0 0,0 0,0 0,0 0,0 0,0 0,0 0,0 0,0 0,13 26,0 14,-13-14,0 1,0-1,0 1,0-14,0 0,0 0,-13 1,13-1,13-13,-13 0,13 0,0 0,1 0,-1 0,13 13,1 0,-14-13,0 27,1-14,-1 13,-13 1,-13 13,-1-1,1-12,-13-1,-1 1,1-27,-14 0,0-14,14-12</inkml:trace>
  <inkml:trace contextRef="#ctx0" brushRef="#br0" timeOffset="217562.7143">20290 3704,'0'0,"0"0,0 0,0 0,40 40,0 13,-1 0,14 39,-13 1,-14-14,-12 14,-1-14,-13 14,-13-14,-1 14,-25-27,-1 13,14-39,-1-13,-13-14,14-13,-1 0,14 0,13 0</inkml:trace>
  <inkml:trace contextRef="#ctx0" brushRef="#br0" timeOffset="218124.0454">20753 3942,'0'0,"0"0,0 0,0 66,0 1,0 38,0 1,0 0,-13-13,13-14,-13-26,13 0,-13-13,13-14,0-13,-13 1,13-14,-14-14,1-12,13-27,-13-26,13-1,0-26,0 0,26 14,1-1,12 14,1 13,0 26,-14 14,1-1,-14 14,0 13,1 13,-1 14,0-1,-13 27,0 13,-26 0,-27 14,0-1,0-13,13-13,0-26,14 12,13-39</inkml:trace>
  <inkml:trace contextRef="#ctx0" brushRef="#br0" timeOffset="218463.4489">21349 3612,'0'0,"0"0,0 0,0 0,0 0,0 0,0 0,-40 52,1 1,-1 14,0-1,1 0,12 0,1-13,-1 0,14 0,13-14,0 1,13-13,27-1,0 14,-1-27,1 13,-40-26</inkml:trace>
  <inkml:trace contextRef="#ctx0" brushRef="#br0" timeOffset="219231.2497">21428 3836,'0'0,"0"0,0 0,0 53,0 14,-13-15,0 15,13-1,0-13,-13-14,13-12,0-1,-13 1,13-14,0-13,0 0,0-13,0-1,13-25,0-1,0-13,0 0,1 0,12 0,1 14,-1-1,14 0,-14 14,-12-1,12 14,-13 13,0 0,1 0,-1 27,-26-1,13-13,-14 14,1-14,13 0,-13 1,13-1,-13 0,26 0,-13-13,13 13,0 1,14-1,-14 0,14 0,-14 1,0 12,-13 1,13-1,-26 14,0-14,-14 14,1-1,-14 1,-13-13,14-14,12 0,-13-13,27-13,-13 13,12-13,1-1,13 1,0 13</inkml:trace>
  <inkml:trace contextRef="#ctx0" brushRef="#br0" timeOffset="219860.1841">21826 4008,'0'0,"0"0,0 0,0 0,0 0,0 0,0 0,0 0,0 0,26 14,0-14,14 13,-13 13,-1 14,-13-13,1 12,-14 1,0 0,-27-14,14 0,0 1,-1-14,1 0,13 1,-13-14,13 0,0 13,0-26,13 26,0-13,1 0,-1 0,13 13,1 0,-1 1,1 12,-14 0,0 14,-13-13,-13 12,0 1,-27 0,14-14,-14 1,0-1,14-13,-1-13,1-13,-1 0,14-27,0 0</inkml:trace>
  <inkml:trace contextRef="#ctx0" brushRef="#br0" timeOffset="220235.7667">22209 3651,'0'0,"0"0,0 0,0 0,0 0,27 40,-14 0,27 26,-14 0,1 40,12 0,-25 13,-14 13,0 13,-27-12,1-1,-14-13,-13-26,0-1,13-12,40-67</inkml:trace>
  <inkml:trace contextRef="#ctx0" brushRef="#br0" timeOffset="221420.7391">4169 6271,'0'0,"0"0,0 0,0 0,0 0,0 0,0 0,0 0,0 0,0 0,27-14,12 1,-12 13,13 0,-14 0,-26-13,13 13,-13 0</inkml:trace>
  <inkml:trace contextRef="#ctx0" brushRef="#br0" timeOffset="221645.4599">4315 6522,'0'0,"0"0,0 0,0 0,0 0,0 0,0 0,0 0,40-13,-1 0,-26 13,-13-14</inkml:trace>
  <inkml:trace contextRef="#ctx0" brushRef="#br0" timeOffset="225050.7565">1774 8030,'0'0,"0"0,0 0,0 0,0 0,0 0,13 40,0 26,0-13,1 0,-1 13,-13-13,13 0,-13-14,0 1,13-13,-13-14,0 0,-13 0,13-13,0-13,0 0,-13-14,13-12,0-1,-13 0,13-13,0 0,0-13,0 27,0-14,0 13,13 0,0 1,0 12,0 14,1 0,-1 0,13 26,1 13,-14 1,0 26,-13-1,-13 28,0-1,-14-26,1-13,13 0,-14-1,1-26,-1 1,1-1,26-13</inkml:trace>
  <inkml:trace contextRef="#ctx0" brushRef="#br0" timeOffset="225369.8472">2343 7594,'0'0,"0"0,0 0,0 0,0 0,0 0,0 0,-14 39,1 27,0 14,0 39,0 0,13-27,0-12,0-14,13-13,0-13,0-14,14 1,-1-1,-13-13,-13 0</inkml:trace>
  <inkml:trace contextRef="#ctx0" brushRef="#br0" timeOffset="225815.9826">2687 8493,'0'0,"0"0,0 0,0 0,0 0,0-40,0-12,0-28,13-39,0 0,1 0,-1 13,0 40,0 13,0 13,1 1,-1 12,0 14,14 26,-14 0,13 14,1 13,-1-1,1 14,-1 0,1 13,-1 0,-13-13,14 0,-14 0,0-13,-13-14,14 1,-14-14,13 0</inkml:trace>
  <inkml:trace contextRef="#ctx0" brushRef="#br0" timeOffset="226058.9406">2713 8123,'0'0,"0"0,0 0,0 0,0 0,0 0,0 0,40-14,-14 1,27 0,0-13,-13 12,-27 1,-13 13,0 0</inkml:trace>
  <inkml:trace contextRef="#ctx0" brushRef="#br0" timeOffset="226636.3213">3282 7911,'0'0,"0"0,0 0,0 0,0 0,0 0,0 0,0 0,0 0,0 0,0 0,0 0,0 0,0 0,27 0,-1 13,-12 1,-1 12,0 14,0-14,-13 1,0-14,-13 13,13-13,0 1,0-1,13-13,-13 0,14 0,-1 0,0-13,0 13,0 0,1 0,12 13,-13 0,1 0,12 14,-13 13,-13-1,0 1,0 13,0-13,-13-1,0-12,0-14,13-13,-14 0,14 0</inkml:trace>
  <inkml:trace contextRef="#ctx0" brushRef="#br0" timeOffset="227017.8283">3481 7435,'0'0,"0"0,0 0,0 0,0 0,0 0,40 53,-1 0,14 26,14 14,-15-1,-12 1,-13-1,-1 1,-13 0,-13-1,0 1,-13-14,-13 1,12-41,-12 1,-1-14,14-12,0 12,13-26</inkml:trace>
  <inkml:trace contextRef="#ctx0" brushRef="#br0" timeOffset="227326.5146">4103 7938,'0'0,"0"0,0 0,0 0,0 0,0 0,0 0,0 0,40-14,-1 1,1 0,-40 13,13-13,-13 13,0 0</inkml:trace>
  <inkml:trace contextRef="#ctx0" brushRef="#br0" timeOffset="227503.3088">4222 8176,'0'0,"0"0,0 0,0 0,0 0,27-14,12-12,-25 13,-14-1</inkml:trace>
  <inkml:trace contextRef="#ctx0" brushRef="#br0" timeOffset="228202.8157">4950 7739,'0'0,"0"0,0 0,0 0,0 0,13 53,-13 13,14 0,-14 0,13 14,-13-14,0 0,0-13,0 0,0-27,0 1,-13-1,13-12,-14-14,1-14,13-12,-13-14,13-13,0-13,0 0,0 13,0-13,13 0,0 13,-13 0,14 0,-1 27,0-14,0 27,1-14,-1 14,13 13,1 13,-1 0,1 14,-14 13,0-1,0 1,-13 0,0-1,-13 1,0-14,-14-12,14-1,0 0,-14-13,14-13,0 0,13-1,0 14</inkml:trace>
  <inkml:trace contextRef="#ctx0" brushRef="#br0" timeOffset="228551.9689">5718 7316,'0'0,"0"0,0 0,0 0,0 0,-13 39,-14 14,-13 40,1 26,-1 13,0-13,27-13,-13 0,26-13,13-14,-13-26,26-13,1-1,-14-25,13-14,1-14,13-12,-27 13,-13 13</inkml:trace>
  <inkml:trace contextRef="#ctx0" brushRef="#br0" timeOffset="228990.1298">6049 8215,'0'0,"0"0,0 0,0 0,0 0,0 0,0-53,0-26,0-27,13-13,13 0,-12 53,-1 0,0 13,0 13,-13 14,14 12,-1 1,0 13,0 13,1 14,12 13,0 13,-12-1,12 15,1-14,-1-1,-13 1,14 0,-1-26,-12-1,-1-13,-13-13</inkml:trace>
  <inkml:trace contextRef="#ctx0" brushRef="#br0" timeOffset="229257.1521">6062 7924,'0'0,"0"0,0 0,0 0,0 0,0 0,40-13,13 0,-14 0,14-14,0 1,-40 26,-13-14,0 14</inkml:trace>
  <inkml:trace contextRef="#ctx0" brushRef="#br0" timeOffset="229896.4653">6525 7686,'0'0,"0"0,0 0,0 0,0 0,0 0,0 0,0 0,0 0,0 0,0 0,40-13,-14 0,1-1,-1 14,1 14,-1 12,-13 1,1-1,-14 14,-14-14,14 14,-13-27,0 14,13-14,0 0,-13 0,13-13,0 14,0-14,13 0,0 0,0 0,14 0,-1 0,-12 13,12 0,1 13,-14-12,0 12,0 1,-13-1,-13 14,0-14,-14 14,-12-14,12-12,-13-1,1 0,12-26,27 13,-13 0,13 0</inkml:trace>
  <inkml:trace contextRef="#ctx0" brushRef="#br0" timeOffset="230246.7162">6949 6985,'0'0,"0"0,0 0,0 0,0 0,13 53,0 13,0 66,1 54,12-1,1 66,-14-13,-13-92,0-14,0-26,0-13,0-14,0-39,0-1,-13-26,13 1,-14-28,14 14,0 14</inkml:trace>
  <inkml:trace contextRef="#ctx0" brushRef="#br0" timeOffset="231433.8274">7558 7726,'0'0,"0"0,0 0,0 0,0 0,-14-27,1 1,0 13,0-1,-1 1,14 13,-13-13,0 13,0-13,-1 13,14 0,0 0,0 0,-13 0,13 13,0 13,13 14,-13 13,14 13,-1 0,-13 1,13-1,-13-13,0-1,0-12,13-13,-13-1,-13-13,13-13,-13-13,0 0</inkml:trace>
  <inkml:trace contextRef="#ctx0" brushRef="#br0" timeOffset="232050.5266">7425 7580,'0'0,"0"0,0 0,0 0,0 0,0 0,0 0,0 0,0 0,0 0,0 0,27 0,12 0,1 14,0-1,-14 13,1 1,-1-1,-13 14,-13-14,0 14,0-27,0 14,-13-14,13 13,-13-26,13 14,0-14,0 13,13-26,0 13,1 0,12-14,-13 14,14 0,-1 0,-12 14,12-14,0 13,-12 0,-1 0,0 1,0-1,-13 0,-13 13,0 1,0-1,-14-12,-12 12,12-13,1 0,12 1,1-14,13 0,0 0</inkml:trace>
  <inkml:trace contextRef="#ctx0" brushRef="#br0" timeOffset="232394.0956">8180 7607,'0'0,"0"0,0 0,0 0,0 0,0 0,0 0,0 0,0 39,0 14,0 14,0-15,0 1,13 0,-13 0,0 0,0-13,0-1,0-12,0-1,0 1,-13-14</inkml:trace>
  <inkml:trace contextRef="#ctx0" brushRef="#br0" timeOffset="232774.2759">8206 7183,'0'0,"0"0,0 0,0 0,0 0,0 0,40 53,26 40,0-14,-13 14,-13-14,0 14,-14 0,0-1,-12-12,-14-1,-14 0,1 1,-13-14,-14-13,0-27,1-13,-1 1,13-14,1-14,0 14,26 0</inkml:trace>
  <inkml:trace contextRef="#ctx0" brushRef="#br0" timeOffset="233117.0419">8762 7527,'0'0,"0"0,0 0,0 0,0 0,0 0,13 40,14 26,-14 0,13 14,-12-14,12 13,-13-13,1 1,-1-15,0 1,-13-26,13-1,-13 1,0-27,0-13,-13-14</inkml:trace>
  <inkml:trace contextRef="#ctx0" brushRef="#br0" timeOffset="233436.4641">8855 7488,'0'0,"0"0,0 0,0 0,0 0,0 0,0 0,0 0,0 0,0 0,0 0,0 0,26 0,14 0,-14 13,14 13,-14 1,-12-1,-1 14,0-14,-13 1,0-1,0 1,-13-1,0-12,13-14,0 0</inkml:trace>
  <inkml:trace contextRef="#ctx0" brushRef="#br0" timeOffset="233834.7643">9384 7064,'0'0,"0"0,0 0,0 0,0 0,0 0,-13 53,-14 13,1 40,-14 0,14 0,12-13,1-1,0-26,13-13,0 0,13-13,0 0,1-14,12 0,14-26,-14 0,14-26,-13 0,-1-14,14-13,-14 13,-26 53</inkml:trace>
  <inkml:trace contextRef="#ctx0" brushRef="#br0" timeOffset="234608.2079">9649 7355,'0'0,"0"0,0 0,0 0,0 0,0 0,0 0,0 0,0 0,0 40,0 13,0 0,13-13,-13-1,0 1,0-14,0 1,0-14,0 0,0 1,-13-14,13-14,0-12,-13-14,13-13,0 0,13-13,0 13,0 0,0 1,1 25,-1 1,13 12,-12 1,-1 13,13 27,-12-14,-1 27,0-14,-13 27,0-13,0-1,-13-12,13-1,-13 1,13-14,-14 0,14 0,0-13,14 0,-14-13,26 0,-13 0,14-1,-1 14,1-13,-1 0,-13 13,14 13,-1-13,-12 13,-1 1,0 12,-13 1,0-1,-13 0,-14 14,1-13,-1-1,-12 1,-1-14,-13 0,13 0,1-13,12-13,1 0,12 13,1 0</inkml:trace>
  <inkml:trace contextRef="#ctx0" brushRef="#br0" timeOffset="234964.1466">10099 7461,'0'0,"0"0,0 0,0 0,0 0,0 0,0 0,13 40,0 0,0 13,1-1,-1 1,0-26,0 13,-13-14,14-13,-1 0,-13-13,0 0,0 0</inkml:trace>
  <inkml:trace contextRef="#ctx0" brushRef="#br0" timeOffset="235292.9095">10218 7091,'0'0,"0"0,0 0,0 0,0 0,0 0,0 0,0 0,0 0,26 26,1 27,13 13,-14 1,0-1,1 13,-14 14,-13-1,0-26,-13 1,0-1,-1-13,-12 0,0-27,-14 0,13-12,14-1,0 0</inkml:trace>
  <inkml:trace contextRef="#ctx0" brushRef="#br0" timeOffset="235629.2762">10694 7091,'0'0,"0"0,0 0,0 0,0 0,14 53,-1 0,-13 0,13 13,0 0,-13 0,14 0,-14-13,0 0,13-13,-13-1,0 1</inkml:trace>
  <inkml:trace contextRef="#ctx0" brushRef="#br0" timeOffset="235915.3191">10536 7461,'0'0,"0"0,0 0,0 0,0 0,53 0,-1 0,1-13,14 0,-14 0,-1-1,1-12,-13 13,0-14,0 1,-14-1</inkml:trace>
  <inkml:trace contextRef="#ctx0" brushRef="#br0" timeOffset="236492.649">11158 6985,'0'0,"0"0,0 0,0 0,0 0,0 0,0 53,13 26,-13-13,0 14,0-1,0 1,0-1,0-13,0-13,-13-13,13-1,-14-25,-12-14,13-14,-14-12,14-40,-13 0,12-27,1 0,13 1,13-1,1 14,-1 26,13 13,1 1,-14 12,13 1,1 12,-1 14,1 14,-1-1,-12 13,-1 14,0 13,-13 13,-13-13,13 0,-13 0,-1 0,-12-14,13 1,-1-13,1-1,13-26</inkml:trace>
  <inkml:trace contextRef="#ctx0" brushRef="#br0" timeOffset="236807.1917">11581 6601,'0'0,"0"0,0 0,0 0,0 0,0 0,-26 40,-14 39,0 27,1 0,12 0,14 0,0-27,13-13,13-13,0 0,14-13,-14-1,13-12,1-14,-1-13,-13-13,1 13,-14 0</inkml:trace>
  <inkml:trace contextRef="#ctx0" brushRef="#br0" timeOffset="237248.9148">11647 7395,'0'0,"0"0,0 0,0 0,0 0,0 0,0 0,14-53,-1-13,13 0,-12-13,12 12,-13 14,14 1,-14-1,13 13,-12 13,-14 14,13 0,0 0,0 13,14 13,-1 13,-12 14,12 0,-13 0,0 12,1 1,-1-13,-13 0,0-14,0-13,0 1,0-14,0 13,0-13</inkml:trace>
  <inkml:trace contextRef="#ctx0" brushRef="#br0" timeOffset="237466.2581">11621 7276,'0'0,"0"0,0 0,0 0,0 0,66-13,-13 0,13-14,-13 1,0-14,-13 14,-1-1,1 14,0-14</inkml:trace>
  <inkml:trace contextRef="#ctx0" brushRef="#br0" timeOffset="238025.3743">12164 6945,'0'0,"0"0,0 0,0 0,0 0,0 0,0 0,39-13,-12 0,12 0,-12 13,-1 0,1 0,-1 13,-12 13,-1-12,0 12,0 0,-13 1,0-14,13 14,-13-14,0 0,0 0,0 1,0-1,0-13,14 0,-14 0,0 0,13 13,0 0,0 0,1 14,-1-14,0 14,-13-1,0 1,0-1,-13 14,0-14,-1 1,-12-1,-14 0,40-26,-13 0</inkml:trace>
  <inkml:trace contextRef="#ctx0" brushRef="#br0" timeOffset="238675.124">12865 6456,'0'0,"0"0,0 0,0 0,0 0,0 0,0 0,0 0,0 40,0 26,0 13,0 40,-13 13,0-13,-1-13,1 0,0-26,0-14,-1-27,1 14,-13-26,12-1,-12 1,13-14,-1 0,14 0</inkml:trace>
  <inkml:trace contextRef="#ctx0" brushRef="#br0" timeOffset="239493.3299">13064 6919,'0'0,"0"0,0 0,0 0,0 0,0 53,0 0,-14 13,14-13,-13-14,13 1,-13-13,13-1,0-13,0 1,0-1,-13 0,13-13,0 0,0-13,0-27,13 0,0-13,-13 1,27-1,-14 13,0 0,0 14,-13-1,14 1,-1 13,0-1,-13 14,13 0,0 14,1-1,-14 0,13 14,-13-1,0-13,0 14,0-1,-13-13,13 1,0-1,13 0,-13-13,26 0,-12-13,-1 13,0-13,14 13,-14 0,-13 0,13 13,-13 0,13 14,-26-1,13 14,-13-1,-14-12,-12 13,-1-1,-13-12,13-1,1 1,-1-14,0 0,27-13,0 0,-1 0,1-13,13 13</inkml:trace>
  <inkml:trace contextRef="#ctx0" brushRef="#br0" timeOffset="240164.1133">13394 7038,'0'0,"0"0,0 0,0 0,0 0,0 0,0 0,0 0,0 0,0 0,0 0,0 0,0 0,0 0,0 0,27-13,-1-1,1 1,-1 13,-12 0,12 0,-13 0,14 13,-1 1,-13 12,14 1,-14-1,0 1,1 12,-14 1,-14 0,1-14,0 1,-14-1,-12-13,12 14,14-14,-13 0,12 0,1-13,13 0,-13 0,26 0,0 0,27-13,-13 0,12 0,1-1,-14 1,14 0,-13-13,-27 26,13-14</inkml:trace>
  <inkml:trace contextRef="#ctx0" brushRef="#br0" timeOffset="240526.2365">13646 6469,'0'0,"0"0,0 0,0 0,0 0,26 53,14 0,0 40,0 12,12-12,-12 13,-13 0,-1-14,-13 1,1-14,-28 14,-12-27,-1 0,1-26,-1-1,1-12,0 13,12-14,14-13</inkml:trace>
  <inkml:trace contextRef="#ctx0" brushRef="#br0" timeOffset="241120.8299">14136 6773,'0'0,"0"0,0 0,0 0,0 0,0 53,0 13,0 14,0-1,0 1,0-1,0-13,-14-13,14-13,0-1,0-25,-13-1,0-13,13-13,-13-1,-1-25,1-41,0 1,13-14,0 1,13 12,0 14,1 13,-1 14,0-1,0 13,14 1,-14 13,14 13,-1 13,-13 0,1 14,-1-1,0 14,-13-1,-13-12,13 13,-13-14,-1 1,1-14,0-13,13 13,-13-26,-1 0,14-1,0 14</inkml:trace>
  <inkml:trace contextRef="#ctx0" brushRef="#br0" timeOffset="241466.0347">14519 6535,'0'0,"0"0,0 0,0 0,-26 53,0 0,-27 40,13 12,13-12,-12 13,25-27,14-13,0-13,14 0,-1-13,27-14,-14-12,14-1,0-26,-14-1,14-12,-14 13,-26 13</inkml:trace>
  <inkml:trace contextRef="#ctx0" brushRef="#br0" timeOffset="242270.6407">14652 6575,'0'0,"0"0,0 0,0 0,0 0,0 40,0 13,-13-1,13 1,0-13,0 0,-14-14,14 1,0-1,-13-13,13 1,0-1,-13 0,13-13,-13-13,13 0,-14-27,14 0,14-13,-14 0,13 0,0-13,14 27,-14-14,13 13,-12 27,-1-14,0 14,0 13,0 0,1 27,-1-1,0 0,-13 14,13-13,-13 12,-13-12,13-14,0 13,0-12,0-1,0 0,0 0,0-13,13 0,14 0,-14 0,14 0,-14 14,13-14,-12 13,12 0,-26 0,13 14,0-1,-13 1,0-1,-13 14,-13-14,-1 1,1-14,-14 0,14 0,-1 1,1-14,12 0,1 13,0-13,0 0,13 0</inkml:trace>
  <inkml:trace contextRef="#ctx0" brushRef="#br0" timeOffset="242755.1606">15022 6813,'0'0,"0"0,0 0,0 0,0 0,0 0,0 0,0 0,0 0,0 0,0 0,27-13,-1 13,1 13,-1 13,1 1,-14 26,-13-13,-13 12,0 1,-1-13,-12 0,13-14,-1 1,14-1,-13-13,13 1,0-14,13 0,14 0,-1-14,14 1,0 0,13-14,-27 1,14-14,-14 1,1-1</inkml:trace>
  <inkml:trace contextRef="#ctx0" brushRef="#br0" timeOffset="243086.5067">15261 6376,'0'0,"0"0,0 0,0 0,0 0,26 53,1 14,-1-1,1 13,-1 14,1 12,-14-12,-13 0,0-27,-13-13,-1 0,1-27,-13 1,-1-14,1-13,-1 0,1 0,-1 0,27 0</inkml:trace>
  <inkml:trace contextRef="#ctx0" brushRef="#br0" timeOffset="243545.2077">15711 6535,'0'0,"0"0,0 0,0 0,0 0,0 0,13 53,0 13,0 14,1-14,-1 0,0 0,-13-13,13 0,-13-27,0-12,-13-1,13 0</inkml:trace>
  <inkml:trace contextRef="#ctx0" brushRef="#br0" timeOffset="243835.8208">15433 6945,'0'0,"0"0,0 0,0 0,0 0,53-13,0-13,13 12,0-12,-13-1,13 14,0 0,0-13,1 12,-14 1,0 0,-1-27,1 14,-13-14,-27 40</inkml:trace>
  <inkml:trace contextRef="#ctx0" brushRef="#br0" timeOffset="247752.6846">16293 6615,'0'0,"0"0,0 0,0 0,0 0,0 0,0 0,0 0,0 0,0 0,27-14,12-12,-12 13,-1-1,14 1,-14 13,14 0,-13 0,12 13,-12 14,-1-1,1 1,-27-1,13 14,-26-14,-1 14,1-13,-13 12,-1-12,27-27,0 13,-13-13</inkml:trace>
  <inkml:trace contextRef="#ctx0" brushRef="#br0" timeOffset="248381.8309">16293 6575,'0'0,"0"0,0 0,0 0,0 0,0 0,0 0,13 40,1-1,12 27,-13-13,14 13,-14 1,0-1,0-13,1 0,-1-14,-13-12,0-1,13 1,-13-14,0 0,0 0,13-13</inkml:trace>
  <inkml:trace contextRef="#ctx0" brushRef="#br0" timeOffset="248799.252">16995 6231,'0'0,"0"0,0 0,0 0,-27 53,14 13,0 13,-1 14,14 13,0-14,0-25,14-1,-1 0,0-13,0 0,14-14,-14-12,13-14,1 0,-14 1,-13-14</inkml:trace>
  <inkml:trace contextRef="#ctx0" brushRef="#br0" timeOffset="249262.2355">17286 6998,'0'0,"0"0,0 0,0 0,0 0,0 0,0 0,0 0,13-39,-13-28,13-12,-13 0,13-1,1 14,-1 13,0 0,0 27,-13-1,14 14,-1 0,0 0,0 26,14 13,-1 14,1 0,-1 13,-13 13,14-13,-1 0,1 0,-1-14,1 1,-14-14,14 1,-14-1,0-12,-13-14</inkml:trace>
  <inkml:trace contextRef="#ctx0" brushRef="#br0" timeOffset="249526.3833">17246 6919,'0'0,"0"0,0 0,0 0,0 0,0 0,0 0,53-13,0-14,0 1,0-1,0 1,-27 13,-26 13,13-14,1 14</inkml:trace>
  <inkml:trace contextRef="#ctx0" brushRef="#br0" timeOffset="250139.0913">17895 6601,'0'0,"0"0,0 0,0 0,0 0,0 0,0 0,0 0,0 0,0 0,0 0,0 0,26-13,1 13,-1 0,-13 13,14 14,-27-1,13 1,-13-1,0 1,-13-1,13-13,0 14,-14-14,14 0,0-13,14 13,-14-13,13 0,0 0,14 0,-14 0,13 14,-12-14,12 13,-13 13,14 1,-14-1,0 14,-13 0,0-1,-13 1,0-13,0 12,-14-12,1-1,-1-13,1-13,26 0,0 0,0 0,-14 0</inkml:trace>
  <inkml:trace contextRef="#ctx0" brushRef="#br0" timeOffset="250524.2411">18345 5993,'0'0,"0"0,0 0,0 0,0 0,0 66,0 40,13 13,-13 13,13 14,-13-14,13 0,-13 1,0-28,0 1,14-26,-14-27,0-1,13-12,-13-13,0-1,0-13,13 0,-13-13,0 14</inkml:trace>
  <inkml:trace contextRef="#ctx0" brushRef="#br0" timeOffset="251322.6426">18596 6668,'0'0,"0"0,0 0,0 0,0 0,13 39,-13 1,0-14,0 14,0 0,0-14,0-13,0 14,0-14,0 0,0 1,0-14,0 0,0-14,0 1,14-13,-14-14,13 0,0 1,0-1,0 0,1 1,-1 12,0 14,0 0,-13-1,27 14,-27 14,13-1,0 13,1 1,-14-14,0 13,0-12,0 12,0-13,0 1,0-1,13-13,-13 0,13 0,0 0,1 0,12 0,-13 0,14 13,-14-13,0 13,0 0,1 14,-14-14,0 27,-14-14,1 1,-13 12,-1-12,1-1,-1-12,1 12,-1-26,1 0,-1 13,14-26,0 13,0-13</inkml:trace>
  <inkml:trace contextRef="#ctx0" brushRef="#br0" timeOffset="251940.241">19125 6654,'0'0,"0"0,0 0,0 0,0 0,0 0,0 0,0 0,0 0,0 0,0 0,0 0,0 0,0 0,0 0,0 0,0 0,14 40,-1-14,0 1,-13-14,0 14,0-14,0 0,0 0,13-13,-13 13,14-13,-14 0,13 0,0 0,14 0,-14 14,13-1,-12 0,12 0,-13 27,0-13,-13 12,0 1,-13 13,0-13,-13-1,-1-12,-13-1,1-13,-14 1,13-28,-13-12,13-1</inkml:trace>
  <inkml:trace contextRef="#ctx0" brushRef="#br0" timeOffset="252311.4728">19231 6059,'0'0,"0"0,0 0,0 0,0 0,53 40,-13 13,13 26,13 0,-13 27,-13-13,-1 13,-12-14,-1 1,-12-1,-14-12,13-1,-13-26,-13 0,13 0,-14-13,1-14,-13 1,12-1,14-26</inkml:trace>
  <inkml:trace contextRef="#ctx0" brushRef="#br0" timeOffset="252998.2117">19893 6548,'0'0,"0"0,0 0,0 0,13 53,1 0,-1 13,13 1,-12-1,-1 40,0-40,0 13,1-26,-14 13,13-26,-13-14,0 1,0-14,0-13,0 0,-13-26,-1-1,1-13,0-13,-14-13,14 0,0 0,0 13,-1-13,14 0,0 13,14-13,-1 13,0 0,14 13,-14 1,13 25,1 1,-1 13,1 27,-1-1,-13 0,14 14,-14 0,-13 0,0-1,-13-12,0-1,-1 14,-12-14,-1-13,1-13,13 14,-14-28,27 1,-13 0,13 0,-13 13</inkml:trace>
  <inkml:trace contextRef="#ctx0" brushRef="#br0" timeOffset="253319.2585">20528 6297,'0'0,"0"0,0 0,0 0,0 66,-13 0,-13 27,13 13,-1-27,1 14,0-27,13 0,0 0,13 0,0-13,1-13,-1-14,0 1,0-14,0-13,14 0,-27 0</inkml:trace>
  <inkml:trace contextRef="#ctx0" brushRef="#br0" timeOffset="254094.1025">20727 6628,'0'0,"0"0,0 0,0 0,0 40,0-1,0 14,0-13,0-1,0 1,0-13,0-1,0 1,0-14,0-13,0 13,0-13,0-13,0-14,0 1,0-14,13-13,0 14,1-14,-1 0,13 0,-12 0,12 26,-13-12,14 26,-14-14,0 27,1-13,-1 26,0 0,-13 14,0-14,0 13,0 14,0-27,-13 14,13-1,0 1,-13-1,13-13,13 1,-13-1,13 0,0 0,14 1,-14-14,13 13,1 0,-14 0,0-13,1 27,-14-14,0 13,-14 14,-12-13,-1 12,1 1,-14-14,1 1,-14-14,13 0,0-13,14-13,-1-13,1-1,13 1,13 26</inkml:trace>
  <inkml:trace contextRef="#ctx0" brushRef="#br0" timeOffset="254713.6549">21349 6707,'0'0,"0"0,0 0,0 0,0 0,0 0,0 0,0 0,0 0,0 0,0 0,0 0,0 0,0 0,0 0,0 0,0 0,0 40,0-14,0 14,0-14,-13 1,13-1,0 1,-13-14,13 0,0-13,0 14,13-14,0 0,0 0,1 0,-1 0,0 13,13 0,-12 0,-1 14,13-1,-26 14,0-14,0 14,-13-14,0 1,0-1,-1-12,-12-1,13 0,-14-13,14 0,13 0</inkml:trace>
  <inkml:trace contextRef="#ctx0" brushRef="#br0" timeOffset="255117.9667">21428 6244,'0'0,"0"0,0 0,0 0,0 0,0 0,40 53,13 13,13 27,14 13,-14 0,0-1,-13 14,0 0,-27 14,-12-1,-28 0,-12 14,-27-27,-13 0,-67 0,1-26,39-27,80-53</inkml:trace>
  <inkml:trace contextRef="#ctx0" brushRef="#br0" timeOffset="259635.3833">4844 9208,'0'0,"0"0,0 0,0 0,0 0,0 0,0 0,0 0,27 0,12-14,1 14,0-13,0 13,-14-13,14 13,-14-13,-26 13,13 0,-13 0,0 0</inkml:trace>
  <inkml:trace contextRef="#ctx0" brushRef="#br0" timeOffset="259869.5315">4950 9525,'0'0,"0"0,0 0,0 0,0 0,0 0,0 0,53-13,0-14,13 1,-13-1,-40 14,14 13</inkml:trace>
  <inkml:trace contextRef="#ctx0" brushRef="#br0" timeOffset="276972.7724">6512 6072,'0'0,"0"0,0 0,0 0,0 0,0 0,0 0,0 0,0 0,-27 13,-12 14,12-1,1 1,-1-1,1 14,13 0,-1-1,14 1,-13 0,26-1,-13-12,14-14,-1 14,13-14,1-13,-1 0,1 0,12 0,-12 0,-14-13,14-1,-14 1,0 0,0 0,1-1,-1 1,-13 0,0 0,13-14,-26 14,13 0,-13-14,-1 1,-12 13,13-14,-14 1,1 12,12-12,14 26,0-13,0 13</inkml:trace>
  <inkml:trace contextRef="#ctx0" brushRef="#br0" timeOffset="277413.4001">6962 6191,'0'0,"0"0,0 0,0 0,0 0,0 0,0 0,0 0,0 0,0 0,0 0,0 0,0 0,0 0,0 0,0 0,0 0,0 0,0 0,0 0</inkml:trace>
  <inkml:trace contextRef="#ctx0" brushRef="#br0" timeOffset="277857.76">7372 5861,'0'0,"0"0,0 0,0 0,0 0,0 0,0 0,0 0,0 0,13 52,14 1,-14 0,14 0,-14 0,0 0,0-27,1 1,-14-1,13 1,-13-14,0-13,0 0,0 13</inkml:trace>
  <inkml:trace contextRef="#ctx0" brushRef="#br0" timeOffset="278402.6676">8193 5702,'0'0,"0"0,0 0,0 0,0 0,0 0,0 0,0 0,0 0,0 39,-13 14,-1 14,14 12,0-13,-13 0,26 0,-13-13,14 13,-14-26,13 0,13-1,-12-12,-1-1,13-12</inkml:trace>
  <inkml:trace contextRef="#ctx0" brushRef="#br0" timeOffset="279041.0626">8656 5940,'0'0,"0"0,0 0,0 0,0 0,0 0,0 0,0 0,0 0,-13 40,0-1,-1 1,14 13,0-13,0-1,0-12,0-1,14 1,-1-1,13-13,-12-13,12 0,1 0,-1 0,-13-13,14 0,-14 0,-13-14,13-13,-13 1,-13-1,13 0,-13 1,-14-1,14 14,0-1,0 1,-1 12,1 1,0 0,13 13</inkml:trace>
  <inkml:trace contextRef="#ctx0" brushRef="#br0" timeOffset="279351.2066">9053 6033,'0'0,"0"0,0 0,0 0,0 0,0 0,0 0,0 0,0 0,0 0,0 0,0 0,0 0</inkml:trace>
  <inkml:trace contextRef="#ctx0" brushRef="#br0" timeOffset="279845.1911">9490 5675,'0'0,"0"0,0 0,0 0,0 0,0 0,-13 27,-1-1,1 1,13-14,0 0,0 0,13 1,1-14,-14 0,26 13,-13-13,1 0,-1 13,13 14,-12-14,12 13,-13 1,1-1,-14 14,0-14,0 1,0 12,-14-12,1-14,0 14,0-14,13-13,0 0,-14 0,14 0</inkml:trace>
  <inkml:trace contextRef="#ctx0" brushRef="#br0" timeOffset="280075.1947">9503 5702,'0'0,"0"0,0 0,0 0,0 0,0 0,0 0,0 0,0 0,0 0,0 0</inkml:trace>
  <inkml:trace contextRef="#ctx0" brushRef="#br0" timeOffset="280477.9029">9927 5464,'0'0,"0"0,0 0,0 0,0 0,0 0,26 53,14 13,0 0,-1 26,1-12,-14-14,-12 0,-1 14,-26-14,-1 0,1-13,-13 0,-1-14,1-12,-1-14,14 0,0 0,13-13</inkml:trace>
  <inkml:trace contextRef="#ctx0" brushRef="#br0" timeOffset="280824.9893">10509 5530,'0'0,"0"0,0 0,0 0,0 0,0 0,0 39,13 28,1-1,-1 13,0-13,0 0,-13-13,14 0,-14-13,-14 0,14-27</inkml:trace>
  <inkml:trace contextRef="#ctx0" brushRef="#br0" timeOffset="281121.2748">10363 6006,'0'0,"0"0,0 0,0 0,40-13,13 0,-13-1,13-12,13 13,-13-14,-13 14,-1-13,1-1,-27 14,1-14,-1 14</inkml:trace>
  <inkml:trace contextRef="#ctx0" brushRef="#br0" timeOffset="281659.3694">9503 5702,'0'0,"0"0,0 0,0 0,0 0,0 0,0 0,40-27,13 14,13-13,0-1,0 1,-13 12,-13-12,-14 13,1 13,-14-13,0-1,-13 1</inkml:trace>
  <inkml:trace contextRef="#ctx0" brushRef="#br0" timeOffset="283527.5511">11581 5609,'0'0,"0"0,0 0,0 0,0 0,0 0,0 0,-40 40,14 0,0 12,-1 1,14 14,0-15,-1 1,14-13,14 0,-1-1,0-25,27-1,-14 0,14-13,-14-13,14 0,-13-27,-1 14,1-14,-14-13,0 0,0 13,-13 1,0-1,-13 0,-13 14,-1 13,1-1,-1 14,1-13,12 13,1 0,0 13,13-13,-13 0</inkml:trace>
  <inkml:trace contextRef="#ctx0" brushRef="#br0" timeOffset="283847.3556">12071 5808,'0'0,"0"0,0 0,0 0,0 0,0 0,0 0,0 0,0 0,0 0,0 0,0 0,0 0,0 0,0 0,0 0</inkml:trace>
  <inkml:trace contextRef="#ctx0" brushRef="#br0" timeOffset="284578.6235">12839 5477,'0'0,"0"0,0 0,0 0,0 0,0 0,0 0,0 0,-27 0,1 0,-14 13,-13 0,13 1,-13-1,14 0,12 0,1 14,12-14,1 0,13 0,13 14,1-1,12-12,1-1,-1 0,14 0,-1 0,1 1,0 12,-14-13,1 14,-1-1,-12 14,-1-14,-13 1,0-1,-13 1,-1-1,1-12,0-1,0 0,-1-13,1 13,0-13,0 0,-1-13,14-13,-13-14,13 0,0 0,13-12,1-1,-14 0,13 0,0 13,14 0,-27 14,13-1,0 14,14-13,-14-1,13 14,-26 13</inkml:trace>
  <inkml:trace contextRef="#ctx0" brushRef="#br0" timeOffset="285470.4508">13342 5252,'0'0,"0"0,0 0,0 0,0 0,0 0,0 0,0 0,0 0,0 0,0 0,0 0,0 40,-27 13,14 13,0 0,-1 0,1 0,13 14,0-14,0 13,13-13,1-13,-1 0,13-13,1-14,12 1,1-14,0-13,13 0,-13 0,-1 0,-39 0</inkml:trace>
  <inkml:trace contextRef="#ctx0" brushRef="#br0" timeOffset="286703.5279">13805 5490,'0'0,"0"0,0 0,0 0,0 0,0 0,0 0,0 0,0 0,-27 53,14 0,-13 0,12-13,1 12,0-12,13 0,0-14,0 1,0-1,13-13,14 1,-1-1,1-26,-1-1,0-12,14 0,-13-14,-14 13,0-12,0 12,1 1,-14-1,-14 14,14 0,-26 0,-1-1,1 14,-1 0</inkml:trace>
  <inkml:trace contextRef="#ctx0" brushRef="#br0" timeOffset="287056.1406">14149 5609,'0'0,"0"0,0 0,0 0,0 0,0 0,0 0,0 0,0 0,0 0,0 0,0 0,0 0,0 0,0 0,0 0</inkml:trace>
  <inkml:trace contextRef="#ctx0" brushRef="#br0" timeOffset="287725.4904">14453 5384,'0'0,"0"0,0 0,0 0,0 0,0 0,0 0,0 0,0 0,27-13,-1 13,1-13,-1 13,1 0,-14 13,-13 0,13 14,-13-1,-13 1,13-14,-13 13,13-12,-14-1,14 0,-13 0,13-13,0 13,0-13,0 0,13 14,-13-14,14 0,-1 13,13-13,-12 13,-1 0,0 1,0-1,1 0,-14 14,0-14,0 13,-14 1,-12-1,-1 1,1-14,-1 0,1 0,-1-13,1 0,13 0,13 0,0-13</inkml:trace>
  <inkml:trace contextRef="#ctx0" brushRef="#br0" timeOffset="288097.82">14758 5173,'0'0,"0"0,0 0,0 0,0 0,0 0,26 26,27 1,-13 25,0-12,-1 13,1 0,-14 13,1-13,-14 13,-13-13,0 13,-13-13,0 13,-14-13,1 0,-1-13,27-40</inkml:trace>
  <inkml:trace contextRef="#ctx0" brushRef="#br0" timeOffset="288698.2755">15406 5450,'0'0,"0"0,0 0,0 0,0 0,0 0,0 0,0 0,0 0,0 0,0 0,0 0,0 0,0 0,0 0,40 40,-14 0,-12-14,-1 14,0-14,0-12,1 12,-14-26,0 0</inkml:trace>
  <inkml:trace contextRef="#ctx0" brushRef="#br0" timeOffset="289009.7189">15287 5689,'0'0,"0"0,0 0,0 0,0 0,0 0,40-14,13-12,13 13,-13-14,13 1,-13-1,0 1,-13 13,-1-1,-25 1,12 0,-13 0</inkml:trace>
  <inkml:trace contextRef="#ctx0" brushRef="#br0" timeOffset="292700.1322">16293 5120,'0'0,"0"0,0 0,0 0,0 0,0 0,0 0,0 0,0 0,-40 39,14 1,-14 0,14 26,12-13,-12 13,26-13,-13 0,13-14,0 1,13-13,13-1,-12 1,12-14,14-13,-14-13,14-1,0-12,-1-1,-12-12,13-14,-27 0,0 0,0 13,-13 1,-13-1,0 0,-14 14,1-1,-14 14,14-13,-14 12,0-12,40 26</inkml:trace>
  <inkml:trace contextRef="#ctx0" brushRef="#br0" timeOffset="293049.5357">16677 5371,'0'0,"0"0,0 0,0 0,0 0,0 0,0 0,0 0,0 0,0 0,0 0,0 0,0 0,0 0,0 0</inkml:trace>
  <inkml:trace contextRef="#ctx0" brushRef="#br0" timeOffset="293426.0693">17061 5067,'0'0,"0"0,0 0,0 0,0 0,0 0,0 0,0 39,0 14,0 14,0-1,0 0,0 0,0-13,0-27,0 14,0-27,0 14,0-14,13-13,-13 0</inkml:trace>
  <inkml:trace contextRef="#ctx0" brushRef="#br0" timeOffset="293920.2219">17564 4868,'0'0,"0"0,0 0,0 0,0 0,0 0,0 0,0 0,-27 66,14 1,0-1,-1 40,1-14,13-12,0-14,0-13,0 13,13-27,1 14,-1-26,0-1,-13 1,0-14</inkml:trace>
  <inkml:trace contextRef="#ctx0" brushRef="#br0" timeOffset="295888.5791">17974 5212,'0'0,"0"0,0 0,0 0,0 0,0 0,0 0,-26 40,12 26,1-13,0 0,13 0,0 0,0-27,13 1,-13-1,13-13,1 1,12-14,-13-14,14 1,-1-13,-13-1,1-26,-1 14,0-14,-13 0,13 13,-13 14,-13-1,13 14,-26 0,12 0,-12 13,13 0,-14 13</inkml:trace>
  <inkml:trace contextRef="#ctx0" brushRef="#br0" timeOffset="296244.8006">18318 5398,'0'0,"0"0,0 0,0 0,0 0,0 0,0 0,0 0,0 0,0 0,0 0,0 0,0 0,0 0,0 0,0 0</inkml:trace>
  <inkml:trace contextRef="#ctx0" brushRef="#br0" timeOffset="296740.1556">18715 5173,'0'0,"0"0,0 0,0 0,0 0,0 0,0 0,0 0,0 0,0 0,0 0,0 0,0 0,0 0,0 0,0 0,0 0,0 0,0 0,0 0,0 53,-13-1,0 1,-1-13,-12 0,13-14,13-13,-13 14,13-14,0 0,26-13,0 0,1 0,13-13,-27 13,-13 0,0 0,13 0</inkml:trace>
  <inkml:trace contextRef="#ctx0" brushRef="#br0" timeOffset="297121.1266">19046 4934,'0'0,"0"0,0 0,0 0,0 0,0 0,0 0,0 0,27 40,-14 13,13 13,1 0,-1 14,1-14,-14 0,-13 0,0 0,-13-13,-1 0,-39 13,14-26,-1 0,0-14,14 14,26-40</inkml:trace>
  <inkml:trace contextRef="#ctx0" brushRef="#br0" timeOffset="297547.3934">19681 5239,'0'0,"0"0,0 0,0 0,0 0,0 0,0 0,0 0,0 0,0 0,0 0,0 0,0 0,0 0,40-13,0-1,-1 1,-25 13,-14 0,0 0</inkml:trace>
  <inkml:trace contextRef="#ctx0" brushRef="#br0" timeOffset="297855.2968">19668 5596,'0'0,"0"0,0 0,0 0,0 0,0 0,40-13,0-1,12 1,15-26,-1 12,-53 27,-13 0</inkml:trace>
  <inkml:trace contextRef="#ctx0" brushRef="#br0" timeOffset="299285.3648">18305 5159,'0'0,"0"0,0 0,0 0,0 0,0 0,0 0,0 0,0 0,0 0,0 0,0 0,0 0,0 0,0 0,0 0,0 0,0 0,0 0,26-39,1 12,-1 1,1 13,-1-14,1 14,-1 0,-13 13,14-14,-14 14,14 0,-14 0,0 14,14-14,-14 13,0 0,13 0,-12 1,-14 12,13-13,-13 14,0-1,0-13,0 14,0-1,0 1,-13-1,13 1,-14-1,14 1,-13-1,13-13,-13 14,0-1,13 1,-13-14,-1 13,14-12,-13-1,13 0,0 0,0-13,13 13,1 1,-1-1,26 0,1-13,0 0,0-13,-1 13,-25 0,-14-13,13 13</inkml:trace>
  <inkml:trace contextRef="#ctx0" brushRef="#br0" timeOffset="301978.7724">6155 8916,'0'0,"0"0,0 0,0 0,0 0,0 0,0 0,0 0,0 0,-14 27,1 13,0 13,0-1,-1-12,1 13,13 0,0-13,0-1,13 14,1-13,12-14,1 1,12-1,1-12,0-14,-1-14,-12 1,13 0,-14-14,-13 1,14-1,-27 1,13 0,-26-14,0 0,-1 1,-12-1,-14-13,14 13,-14-13,0 14,1 12,-1 1,27-1,-14 27,14-13,0 0,13 13</inkml:trace>
  <inkml:trace contextRef="#ctx0" brushRef="#br0" timeOffset="302335.5917">6631 9062,'0'0,"0"0,0 0,0 0,0 0,0 0,0 0,0 0,0 0,0 0,0 0,0 0,0 0,0 0,0 0,0 0,0 0</inkml:trace>
  <inkml:trace contextRef="#ctx0" brushRef="#br0" timeOffset="302688.6679">7094 8625,'0'0,"0"0,0 0,0 0,0 0,0 0,0 0,0 0,0 40,14 13,-1 26,0 1,0-14,0 13,-13-13,14 1,-1-28,-13-12,13-1,0-26,1 0</inkml:trace>
  <inkml:trace contextRef="#ctx0" brushRef="#br0" timeOffset="303069.0323">7730 8480,'0'0,"0"0,0 0,0 0,0 0,0 0,-14 66,-12 13,13 27,-1 0,1 0,13 0,13-14,1 1,-1-40,0 0,0 0,14-27,13-13,-14 1,0-14,-26 13</inkml:trace>
  <inkml:trace contextRef="#ctx0" brushRef="#br0" timeOffset="303633.0302">8312 8678,'0'0,"0"0,0 0,0 0,0 0,0 0,-40 53,14 0,-1 0,1 13,13-13,-1 0,14 0,0-13,14 13,-1-27,0 1,14-1,-1-13,14-13,-1 0,-12-26,13 13,-14-14,1-13,-1 1,-13-1,1 0,-14 1,-14-1,1 0,0 1,-14-1,1 27,-1-14,-12 14,12 0,1 13,13 0,-1 13,1 0,13 0,0 1,0-14</inkml:trace>
  <inkml:trace contextRef="#ctx0" brushRef="#br0" timeOffset="303958.0875">8828 8705,'0'0,"0"0,0 0,0 0,0 0,0 0,0 0,0 0,0 0,0 0,0 0,0 0,0 0,0 0,0 0,0 0,0 0,0 0,0 0,0 0,0 0</inkml:trace>
  <inkml:trace contextRef="#ctx0" brushRef="#br0" timeOffset="304419.6211">9133 8401,'0'0,"0"0,0 0,0 0,0 0,0 39,0 1,0-14,0 14,-14-13,14-1,0 0,0-12,0-1,14 0,-14-13,13 0,0 0,14-13,-14 13,26 0,-12 0,13 0,-14 13,1 0,-1 1,1 25,-14-12,0 12,-13 1,13-13,-13 12,0-12,-13-1,0-13,13 14,-13-27,13 0,0 0</inkml:trace>
  <inkml:trace contextRef="#ctx0" brushRef="#br0" timeOffset="304716.8371">9146 8467,'0'0,"0"0,0 0,0 0,0 0,0 0,0 0,26-14,14-12,13 0,0-1,-13 1,-27 12,0 14,-13-13</inkml:trace>
  <inkml:trace contextRef="#ctx0" brushRef="#br0" timeOffset="305090.7259">9675 8176,'0'0,"0"0,0 0,0 0,0 0,0 0,53 66,-13 0,0 27,13-1,-14 1,1 13,0-14,-14 1,-26-1,0 1,-26-27,12-13,-12-13,13-1,-14-12,27-14</inkml:trace>
  <inkml:trace contextRef="#ctx0" brushRef="#br0" timeOffset="305702.4272">10324 8533,'0'0,"0"0,0 0,0 0,0 0,0 0,0 0,0 0,0 0,0 0,13 40,0-1,14 27,-14-13,0 13,0-13,1-26,-1 12,-13-12,13-14,-13 0</inkml:trace>
  <inkml:trace contextRef="#ctx0" brushRef="#br0" timeOffset="306034.7654">10138 8916,'0'0,"0"0,0 0,0 0,0 0,53-13,14-13,-1-1,40-12,-27 12,-13 1,0-1,-26 14,0 0,-14 0,-12 13,-1-14,-13 14,13-13</inkml:trace>
  <inkml:trace contextRef="#ctx0" brushRef="#br0" timeOffset="306619.6166">11290 8374,'0'0,"0"0,0 0,0 0,0 0,0 0,0 0,-13 53,-14 0,14 13,0-13,0 13,-1-13,14 0,0-13,14 13,-1-14,0-12,27-1,-14-13,14 1,0-14,-1-14,1 1,-13-13,-1-1,-13 1,0-14,1 0,-14 1,0 12,-14-12,-12-1,0 0,-1 1,-13 12,14 1,-1-1,1 14,13 0,-14 13,14 0,0 0,13 0</inkml:trace>
  <inkml:trace contextRef="#ctx0" brushRef="#br0" timeOffset="306958.7728">11886 8625,'0'0,"0"0,0 0,0 0,0 0,0 0,0 0,0 0,0 0,0 0,0 0,0 0,0 0,0 0,0 0,0 0</inkml:trace>
  <inkml:trace contextRef="#ctx0" brushRef="#br0" timeOffset="307291.5285">12097 8149,'0'0,"0"0,0 0,0 0,0 0,0 40,0 26,14 0,-1 14,0-1,0 0,1 1,-1-14,0-13,-13-14,13-12,-13-14,-13 0,13-13,0-13</inkml:trace>
  <inkml:trace contextRef="#ctx0" brushRef="#br0" timeOffset="307694.7476">12666 7964,'0'0,"0"0,0 0,0 0,-26 53,0 39,-1 14,1 13,12-13,1 0,0-13,13-1,0 1,13-40,0 0,14-14,13 1,-1-27,1 1,0-1,-1 0,-39-13</inkml:trace>
  <inkml:trace contextRef="#ctx0" brushRef="#br0" timeOffset="308236.0658">13143 8229,'0'0,"0"0,0 0,0 0,0 0,0 0,-40 52,1 15,12-1,-13 0,27 0,0 0,0-13,13-13,0-1,13 1,0-13,14-14,-1 0,14-26,-14 13,14-13,0-14,-14 1,-13-1,14 1,-14-14,0 0,-13 1,14-1,-28 14,1-14,0 13,-27 1,14 13,-1 0,1-1,-1 14,1 0,13-13,-1 13,14 0</inkml:trace>
  <inkml:trace contextRef="#ctx0" brushRef="#br0" timeOffset="308560.7086">13540 8440,'0'0,"0"0,0 0,0 0,0 0,0 0,0 0,0 0,0 0,0 0,0 0,0 0,0 0,0 0,0 0,0 0,0 0</inkml:trace>
  <inkml:trace contextRef="#ctx0" brushRef="#br0" timeOffset="309190.1606">13752 8083,'0'0,"0"0,0 0,0 0,0 0,0 0,0 0,0 0,0 0,0 0,13 0,27 0,-14 0,-13 0,14 13,-14 0,14 1,-27 12,13 1,-13 12,-13 1,-1-14,1 1,0-1,0 1,13-14,-14 0,14 1,0-14,0 0,14 0,-1 0,0 0,14 0,-1 0,1 13,12 13,-12 1,-14-1,13 1,-12 12,-14-12,0 12,-14-12,1 13,-13-27,-1 13,1-13,-14-13,0 0,40 0,0 0,0 0</inkml:trace>
  <inkml:trace contextRef="#ctx0" brushRef="#br0" timeOffset="309571.4595">14083 7845,'0'0,"0"0,0 0,0 0,0 0,0 0,0 0,39 53,14 0,-13 26,13 14,13-1,-13 1,-13 0,-14-1,1 1,-27-14,-27 14,-26-14,-13-13,13 14,14-27,25-53</inkml:trace>
  <inkml:trace contextRef="#ctx0" brushRef="#br0" timeOffset="310488.3243">14824 7924,'0'0,"0"0,0 0,0 0,0 0,0 0,13 40,14 26,-14-13,0 13,0 0,1-13,-1 0,0-13,-13 0,0-14,13 0,-26 1</inkml:trace>
  <inkml:trace contextRef="#ctx0" brushRef="#br0" timeOffset="310829.9483">14612 8414,'0'0,"0"0,0 0,0 0,0 0,0 0,40-27,13 1,13-1,0 1,0-1,-13 14,-13-13,0 26,-27-13,13-1,-12 14,-14 0,0-13</inkml:trace>
  <inkml:trace contextRef="#ctx0" brushRef="#br0" timeOffset="311443.2903">15433 7898,'0'0,"0"0,0 0,0 0,0 0,0 0,0 0,0 0,0 40,-13 12,-1 15,1 12,0-26,13 13,-13-13,26 0,-13 0,13-14,0-12,1-1,12-12,0-1,1-13,-1-13,1-14,-1 1,1-1,-14-12,0-14,1 13,-14-13,0 0,0 13,0 1,-14-1,14 14,-13-1,0 14,0 0,-1-1,1 1,0 13,-14-13,14 13,13-13,0 13</inkml:trace>
  <inkml:trace contextRef="#ctx0" brushRef="#br0" timeOffset="311873.5523">15962 8215,'0'0,"0"0,0 0,0 0,0 0,0 0,0 0,0 0,0 0,0 0,0 0,0 0,0 0,0 0,0 0</inkml:trace>
  <inkml:trace contextRef="#ctx0" brushRef="#br0" timeOffset="312645.6166">16452 7898,'0'0,"0"0,0 0,0 0,0 0,0 0,0 0,0 0,-40 13,14 0,-1 1,1 12,-1-13,1 14,13-14,13 13,-14 1,14-1,14 1,-1-1,13 1,14-1,-14-13,14 14,0-1,-14-13,1 14,-1-1,1 1,-14-1,0 1,-13-1,13-13,-13 14,-13-1,0 1,0-14,0 0,-1 1,1-1,0-13,0 0,-1 0,14-13,-13-1,13-25,0 12,13-26,-13 14,14-1,-1-13,-13 13,13 1,-13 12,13 1,-13 12,14-12,-14 13,0-1,0-12,0 13,0 0,-14-14,14 14</inkml:trace>
  <inkml:trace contextRef="#ctx0" brushRef="#br0" timeOffset="313071.1795">16955 7713,'0'0,"0"0,0 0,0 0,0 0,0 0,0 0,0 0,-27 39,14 27,-13 14,-1 12,14 14,0 0,13-13,0-1,0-26,0-13,13-13,0 13,0-27,1-12,12-14,-13 0,14-14,-27 28</inkml:trace>
  <inkml:trace contextRef="#ctx0" brushRef="#br0" timeOffset="313579.7566">17074 7964,'0'0,"0"0,0 0,0 0,0 0,0 0,0 0,0 26,-13 14,-1 13,1 0,13 0,-13 0,13 0,13-14,-13 1,13-13,1-1,-14-13,13 0,0-13,14 0,-14-13,0 0,14-13,-14-14,-13 0,13 0,0 1,-13-1,0 0,0 14,-13-1,13 1,-13 13,0 0,-1-1,-12 1,13 13,-1 0,14 0,-13 13,13-13</inkml:trace>
  <inkml:trace contextRef="#ctx0" brushRef="#br0" timeOffset="313908.6376">17471 8096,'0'0,"0"0,0 0,0 0,0 0,0 0,0 0,0 0,0 0,0 0,0 0,0 0,0 0,0 0,0 0,0 0,0 0</inkml:trace>
  <inkml:trace contextRef="#ctx0" brushRef="#br0" timeOffset="314419.2221">17471 8096,'0'0,"0"0,13-13,0 0,1 0,-1 13,0-14,0 1,1 0,-1 0,0-1,14 1,-1 0,1 0,-14 13,13 0,-12 13,-1 13,0 1,-13 13,-13-1,0 14,-14-13,1 13,12 0,-12-14,13-12,-1-1,1-12,13-1,-13 0,13 0,13-13,0 0,1-13,12 0,1 0,12-14,1 14,0-14,-14 1,1-1</inkml:trace>
  <inkml:trace contextRef="#ctx0" brushRef="#br0" timeOffset="314762.2502">17855 7594,'0'0,"0"0,0 0,0 0,0 0,13 39,0 1,14 39,-1 14,1 13,-1-14,-13 14,14 0,-27 0,0-14,0-12,-13-14,-1-13,-12-13,13-14,0 14,13-40</inkml:trace>
  <inkml:trace contextRef="#ctx0" brushRef="#br0" timeOffset="315335.6066">17471 8096,'0'0,"0"0,0 0,0 0,0 0,0 0,0 0,0 27,0-14,0 0,-13 14,13-1,-13 1,13-14,-14 0,14 0,0-13,0-13,14-13,-14 26,0-14</inkml:trace>
  <inkml:trace contextRef="#ctx0" brushRef="#br0" timeOffset="315975.3636">18106 7739,'0'0,"0"0,0 0,0 0,0 0,40 0,-13 0,-1-13,14 13,-14-13,1-1,-1 1,-26 13,0 0,0-13</inkml:trace>
  <inkml:trace contextRef="#ctx0" brushRef="#br0" timeOffset="316274.0111">18093 8096,'0'0,"0"0,0 0,0 0,0 0,0 0,40-13,13-13,-14-1,-25 27,-1-13,-13 13</inkml:trace>
  <inkml:trace contextRef="#ctx0" brushRef="#br0" timeOffset="373748.8771">20515 5212,'0'0,"0"0,0 0,0 0,0 0,0 0,0 0,0 0,0 0,0 0,0 0,0 0,0 0,0 0,-13 40,0 0,0 13,13 0,0-14,0 14,13-13,-13-14,13 1,0-1,0-13,14 1,-14-1,0-13,1 0,-14-13,13 13,-13-27,0 1,-13-1,13-12,-14-1,1 0,0 14,0 13,13-14,-14 14,1 0,0-1,0-12,13 26,-13-27,13 14</inkml:trace>
  <inkml:trace contextRef="#ctx0" brushRef="#br0" timeOffset="374119.7316">20992 5226,'0'0,"0"0,0 0,0 0,0 0,0 0,0 0,0 0,0 0,0 0,0 0,0 0</inkml:trace>
  <inkml:trace contextRef="#ctx0" brushRef="#br0" timeOffset="374853.5169">21336 5106,'0'0,"0"0,0 0,0 0,0 0,0 0,0 0,0 0,0 0,40 0,-14-13,14 13,-14 0,1 0,-14 13,0 1,0-1,1 0,-14 14,-14-14,1 13,13 1,-13-14,0 0,-1 0,1 1,13-1,0 0,0-13,0 0,0 0,13 0,14 0,-14 0,14 0,-14 13,13-13,1 14,-1-1,1 0,-14 14,0-14,0 13,-13 1,-13-1,0 14,-14-14,1 1,0-1,-14 1,13-14,-12-13,12 13,27-13,0 0,-13 0,13-13</inkml:trace>
  <inkml:trace contextRef="#ctx0" brushRef="#br0" timeOffset="375158.003">22223 5067,'0'0,"0"0,0 0,0 0,0 0,0 0,0 0,-14 53,14 13,0 40,0 13,0 0,0-53,0 0,0 0,0-26,0-14</inkml:trace>
  <inkml:trace contextRef="#ctx0" brushRef="#br0" timeOffset="386583.5995">19205 7620,'0'0,"0"0,0 0,0 0,0 0,0 0,0 0,0 0,-13 40,-14 13,-13 13,14 0,0-13,12 13,-12-13,13 0,13 0,0 0,0 0,13-14,13 1,1-14,-1 1,14-14,0-13,-14-13,14 13,-14-27,-12 14,-1 0,0 0,0-1,-13-12,0-14,-13 1,-13-1,-1 0,1 1,12 12,1 14,0 0,0-14,-1 27,14-13,0 0,0 13</inkml:trace>
  <inkml:trace contextRef="#ctx0" brushRef="#br0" timeOffset="387209.8047">19668 7911,'0'0,"0"0,0 0,0 0,0 0,0 0,0 0,0 0,0 0,0 0,0 0,0 0,0 0,0 0,0 0,0 0,0 0,0 0,0 0,0 0,0 0,0 0,0 0,0 0,0 0,0 0,0 0,0 0,0 0,0 0,0 0,0 0,0 0,0 0,0 0,0 0</inkml:trace>
  <inkml:trace contextRef="#ctx0" brushRef="#br0" timeOffset="388087.3516">20237 7514,'0'0,"0"0,0 0,0 0,0 0,0 0,0 0,0 0,0 0,0 0,0 0,-13 27,0-1,13 1,-13-1,13-13,0-13,-14 13,14-13,0 0,-13 0,13-13,0 0,0 0,13-14,-13 1,14-1,-1 14,0 0,0 0,1-1,12 14,-13 0,14 14,-1 12,1 1,-1 12,-13 1,1 0,-1-1,-13 14,-13 0,-1 0,-12 0,-1 0,1 0,-1-13,1-14,0 14,-1-27,14 0,0 0,13-13,-14 14,14-28,14 14,-1 0,0-13,0 13,14 0,-1-13,1 13,-1 0,1 13,-1-13,-13 13,14 1,-14-14,14 13</inkml:trace>
  <inkml:trace contextRef="#ctx0" brushRef="#br0" timeOffset="388554.6716">20886 7514,'0'0,"0"0,0 0,0 0,0 0,0 0,-27 40,14 26,-27 0,14 0,-14 0,14 1,-1-14,1-14,13-12,-1-1,14 1,0-14,0 0,27 0,-1-13,14-13,13 0,0 0,0-14,0 14,0-14,-14 1,1 13,0-14,-14 14,1 0,-14 0,0-14,-13 14,0 13</inkml:trace>
  <inkml:trace contextRef="#ctx0" brushRef="#br0" timeOffset="388831.5157">20978 7594,'0'0,"0"0,0 0,0 0,0 0,0 0,0 0,0 0,0 0,0 39,14 1,12 79,14 53,13 40,0-14,-14-39,-12-14,-1-39,-12-26,-1-28,-13-12,13-13,-13-1,0-13</inkml:trace>
  <inkml:trace contextRef="#ctx0" brushRef="#br0" timeOffset="401052.5226">1151 9922,'0'0,"0"0,0 0,0 0,0 0,0 0,0 0,0 0,0 0,0 0,0 0,0 0,0 0,0 0,0 0,0 0,-26 26,0-12,-14 25,0 1,14 0,-1-1,1 1,12-14,1 1,0-1,13 1,0-1,0-12,13 12,0-13,14 0,-1-13,-26 0,14 0,-14 0</inkml:trace>
  <inkml:trace contextRef="#ctx0" brushRef="#br0" timeOffset="401376.0663">1363 9750,'0'0,"0"0,0 0,0 0,0 0,0 0,0 0,14 40,12 13,0 39,1 27,-1 0,-12 14,-1-14,-26-14,-14 14,14-26,0-14,-14 1,14-27,13-40</inkml:trace>
  <inkml:trace contextRef="#ctx0" brushRef="#br0" timeOffset="401903.0398">2052 10107,'0'0,"0"0,0 0,0 0,13 66,0 14,13 25,1 1,-14 0,0-27,1-26,-1 14,0-28,-13-12,13-1,-13-13,0-13,0-26,0-1,0 1,0 26</inkml:trace>
  <inkml:trace contextRef="#ctx0" brushRef="#br0" timeOffset="402270.493">2025 10094,'0'0,"0"0,0 0,0 0,0 0,0 0,0 0,40-13,13-1,-14 14,1 0,-13 14,-1-1,14 13,-27 1,0 12,-13 1,0 13,-13-13,-13-1,12-12,-12 13,13-27,-1 13,1-12,0-14,13 0</inkml:trace>
  <inkml:trace contextRef="#ctx0" brushRef="#br0" timeOffset="402650.8006">2700 9922,'0'0,"0"0,0 0,0 0,0 0,0 0,-26 26,12 27,-12 13,-14 27,14 13,-1 13,1-13,26-14,-13-26,26-13,-13 0,26 0,1 0,-1-13,14-14,0 1,-14-1,-26-26</inkml:trace>
  <inkml:trace contextRef="#ctx0" brushRef="#br0" timeOffset="403621.2234">3044 10279,'0'0,"0"0,0 0,0 0,0 0,0 0,0 0,0 27,13 12,-13 14,0-13,0 13,0-27,0 14,14-14,-14 1,0-1,0-13,0 1,0-1,0-13,-14-13,1-14,0-12,13-1,-13 0,-1 1,14-14,0 13,0 0,0 1,0 12,14 1,-14-1,13 14,13-14,-12 14,-1 0,13 0,-12 0,-1 13,13 0,-12 13,-1 13,0 1,0-1,-13 14,0 0,0-14,0 0,0-12,0-1,0 13,0-26,0 14,0-14,0 13,13-13,-13 0,14 0,-1-13,0 13,14 0,-14 0,13 0,1 0,-1 13,-12 0,12 0,-13 14,0-1,1 1,-1 12,-13-12,-13 12,-1 1,1-13,0-1,-13 1,12-14,-12 0,13 0,-14-13,1 0,-1-13,1-13,12 12,14-12</inkml:trace>
  <inkml:trace contextRef="#ctx0" brushRef="#br0" timeOffset="403962.4568">3825 10411,'0'0,"0"0,0 0,0 0,0 0,0 0,0 0,0 0,0 0,0 0,0 0,13 40,-13 26,14 0,-14-13,13 0,-13-13,13 0,-13-40,0 13</inkml:trace>
  <inkml:trace contextRef="#ctx0" brushRef="#br0" timeOffset="404350.6496">3997 9909,'0'0,"0"0,0 0,0 0,0 0,0 0,0 0,13 53,1 13,-1 40,13 39,1-13,-1 1,-12-14,12-27,-26-26,13-13,0 0,1-13,-1-14,0 1,14-14,-14-26,13 0,-12-14,12 1,-13-1,-13 27</inkml:trace>
  <inkml:trace contextRef="#ctx0" brushRef="#br0" timeOffset="404796.0967">4632 11020,'0'0,"0"0,0 0,0 0,0 0,0 0,0-40,-13-26,13 0,13-13,-13-1,0 14,0 0,14 13,-14 0,0 13,0 14,13 13,-13-14,0 14,0 13,13-13,14 26,-1 0,1 14,-1-1,1 14,12 0,-12-1,12 14,-12-13,-1 13,1 0,-14-14,14 1,-14 0,-13-40</inkml:trace>
  <inkml:trace contextRef="#ctx0" brushRef="#br0" timeOffset="405096.5365">4685 10782,'0'0,"0"0,0 0,0 0,0 0,0 0,0 0,0 0,0 0,0 0,0 0,0 0,0 0,0 0,0 0,27-27,-1 14,-12 0,-14 13,0 0,0 0</inkml:trace>
  <inkml:trace contextRef="#ctx0" brushRef="#br0" timeOffset="405410.7129">5122 10438,'0'0,"0"0,0 0,0 0,0 0,0 0,0 0,0 0,13 40,1-1,-1 14,0-13,0-14,-13 14,14-14,-14 1,0-27,0 0,0 0</inkml:trace>
  <inkml:trace contextRef="#ctx0" brushRef="#br0" timeOffset="405852.0768">5268 9935,'0'0,"0"0,0 0,0 0,0 0,0 0,0 0,0 0,0 0,26 40,14-1,13 28,0-14,-13-1,-1 15,1-14,0 39,-14 1,-13 26,1-13,-14-14,0 1,-14-40,14 0,-26-14,13 1,-14-27,14-13,-14 0,14 0,13 0</inkml:trace>
  <inkml:trace contextRef="#ctx0" brushRef="#br0" timeOffset="406271.1736">6075 10385,'0'0,"0"0,0 0,0 0,0 0,0 0,0 0,0 0,0 0,0 0,0 0,27-13,-1-1,1 14,-14 0,-13 0,13 0</inkml:trace>
  <inkml:trace contextRef="#ctx0" brushRef="#br0" timeOffset="406648.5566">6102 10676,'0'0,"0"0,0 0,0 0,0 0,0 0,0 0,53-13,0 13,-1-14,1 1,0 0,-13 0,13 0,-13-1,-1 1</inkml:trace>
  <inkml:trace contextRef="#ctx0" brushRef="#br0" timeOffset="413399.0164">7174 10107,'0'0,"0"0,0 0,0 0,0 0,0 0,0 53,13 0,0 13,-13 0,13 0,-13 14,14-1,-14 0,0-12,0-14,0-1,0-12,0-13,0-14,0 13,0-12,0-14,0 13</inkml:trace>
  <inkml:trace contextRef="#ctx0" brushRef="#br0" timeOffset="413966.7261">7002 10173,'0'0,"0"0,0 0,0 0,0 0,0 0,39-13,1 0,13 0,0-1,0 1,0 0,0 0,0 13,-14 0,1 0,0 13,-14 0,1 0,-1 14,-13 12,1-12,-14 13,-14-1,1 1,-26 0,12-14,-13 1,1-1,12 1,1-14,12-13,1 13,0-13,0-13,13 13</inkml:trace>
  <inkml:trace contextRef="#ctx0" brushRef="#br0" timeOffset="414429.1303">8166 9790,'0'0,"0"0,0 0,0 0,0 0,0 0,0 0,-53 53,14 13,-14 13,0 14,26-27,1 0,13 0,-1 13,1-12,13-1,0 0,13-13,1 0,-1 0,0-14,14-12,-1-1,1-13,-1-13,0-13,1 0,-1 0,-12 0,-14 13</inkml:trace>
  <inkml:trace contextRef="#ctx0" brushRef="#br0" timeOffset="414967.1406">8577 10755,'0'0,"0"0,0 0,0 0,0 0,0 0,0 0,0 0,-14-39,14-14,-13-13,0 13,13-13,0-1,0 14,0-13,0 27,0-14,13 13,0-13,14 13,-14 14,14-1,-14 14,0 0,14 13,-1 0,1 13,-1 14,14 12,-14 1,14 0,-14 13,1-14,13 14,-27-13,13 13,-13-13,1-1,-1-12,-13-1,0-13,0 1,0-14,-13 13,13-13,0 0</inkml:trace>
  <inkml:trace contextRef="#ctx0" brushRef="#br0" timeOffset="415267.1422">8497 10530,'0'0,"0"0,0 0,0 0,0 0,0 0,0 0,0 0,0 0,0 0,53-13,0 0,0 0,13-14,-13 1,0 13,-13-1,-14 1,1 13,-1-13,-12 13,-1 0,0 0,0-13,-13 13</inkml:trace>
  <inkml:trace contextRef="#ctx0" brushRef="#br0" timeOffset="415609.8725">9463 10120,'0'0,"0"0,0 0,0 0,0 0,0 0,0 0,0 0,0 40,0 0,14 26,-14 0,13-13,-13 0,0 0,13-14,-13 1,0-13,0-1,0 0,0-12,0-14</inkml:trace>
  <inkml:trace contextRef="#ctx0" brushRef="#br0" timeOffset="415959.114">9715 9618,'0'0,"0"0,0 0,0 0,0 0,0 0,0 0,0 0,0 0,13 39,0 14,1 40,12 13,1 39,-14 1,0-14,0-13,1-13,-1-14,-13-39,0 14,0-28,13 1,-13-14,0-12,13-1,-13 0</inkml:trace>
  <inkml:trace contextRef="#ctx0" brushRef="#br0" timeOffset="416850.314">10125 9975,'0'0,"0"0,0 0,0 0,0 0,13 39,1 14,-1 27,0-1,0-13,1 0,-14 1,0-28,0 1,0-14,-14-12,14-1,-13 0,13-13,-13-13,0-14,-1 1,1-14,13-13,0 14,0-14,0 0,13 0,1 0,-1 13,13-13,1 14,13-1,-14 14,1-1,-1 14,0 0,-12 13,12 0,-13 26,1-13,-1 27,-13 0,0-1,0 1,0 0,-13-1,13-12,0-1,0-12,-14-1,14 0,14-13,-14 13,13-26,0 13,14-13,-1 13,1-13,12 13,1 0,-14 0,1 0,-1 13,-12 0,12 0,-26 1,13 12,-26 0,0 14,-14 0,-12 0,-27-1,13 1,0-14,0-12,0 12,0-26,13 0,0-13,14 0,-1-1,27 14</inkml:trace>
  <inkml:trace contextRef="#ctx0" brushRef="#br0" timeOffset="417190.1606">10814 9988,'0'0,"0"0,0 0,0 0,0 0,0 0,13 53,13 26,1 14,-1 0,-13-14,14-13,-14 0,0-13,-13-13,0-1,0-25</inkml:trace>
  <inkml:trace contextRef="#ctx0" brushRef="#br0" timeOffset="417577.3706">11025 9644,'0'0,"0"0,0 0,0 0,0 0,0 0,0 0,40 53,0 13,-1 0,28 27,-28-1,1 1,-14-14,-12 14,-14-14,-14 14,-12 0,0-14,-1-26,1-13,-1-1,1-12,-1-1,27-26</inkml:trace>
  <inkml:trace contextRef="#ctx0" brushRef="#br0" timeOffset="418570.8242">11859 9697,'0'0,"0"0,0 0,0 0,0 0,0 0,13 40,1 13,-1 13,-13 0,13 0,-13 0,0-13,0-13,0-1,0-12,0-1,0 1,0-14,0 14,0-14,0 0,-13-13,13 13,0-13,0-13,-13 13,13-26,0-1,0-26,13-13,-13 0,13 0,0 0,1-1,12 1,-13 13,14 0,-14 14,13 12,-12 14,-1 13,13 0,-12 13,-1 1,-13-1,0 13,0 1,-13 12,-1-12,1-1,-13 1,-1-1,14-26,-14 13,14-13,-13-13,13 13,13 0</inkml:trace>
  <inkml:trace contextRef="#ctx0" brushRef="#br0" timeOffset="418946.0562">12521 9604,'0'0,"0"0,0 0,0 0,0 0,0 0,0 0,-27 93,-12 39,-1 1,14-1,12-13,-12-13,26-27,0-13,0-26,13 0,0-27,1-13,-1 0,0 0,-13 0</inkml:trace>
  <inkml:trace contextRef="#ctx0" brushRef="#br0" timeOffset="419829.2123">12772 9710,'0'0,"0"0,0 0,0 0,0 0,0 53,14 13,-1 0,-13 14,13-1,-13-13,13-13,-13 0,0-13,-13-14,13-12,-13-1,0 0,-1-26,1 0,0-14,0-13,13 1,0-14,0 0,13 0,0 0,0 0,14 0,-14 14,14 12,-14-13,0 27,13-13,-12 26,-1-14,0 14,0 14,1-1,-14 0,0 27,0-14,0 1,-14 12,1-12,13-1,0 1,-13-14,13 0,0 0,0-13,13 0,14 0,12-13,1 13,0 0,0 0,-1 13,1 1,-14-1,-12 0,-1 14,0-1,-13 14,0-14,-26 14,-14 0,-13-14,0 1,13-1,-13 0,14-12,-1-1,0 0,14-13,13-13,-1-14,14 14,-13-13,13 26</inkml:trace>
  <inkml:trace contextRef="#ctx0" brushRef="#br0" timeOffset="420136.2093">13315 9909,'0'0,"0"0,0 0,0 0,0 0,0 0,0 0,27 66,-1-13,0 13,-12 0,12-13,-13 0,1-13,-14-14,0 0,0-12,0-14,0-14</inkml:trace>
  <inkml:trace contextRef="#ctx0" brushRef="#br0" timeOffset="420484.4039">13672 9499,'0'0,"0"0,0 0,0 0,0 0,0 0,0 0,27 66,-1 13,14 14,13 26,-13-13,-1-1,-25-12,-1-14,-26 1,-14-14,-13 0,-12-13,-28 0,-13 0,-12-14,25 1,80-40</inkml:trace>
  <inkml:trace contextRef="#ctx0" brushRef="#br0" timeOffset="421373.7815">7372 11139,'0'0,"0"0,0 0,0 0,0 0,53 0,13 0,40 0,0 0,13 0,27 0,13 0,13 0,66 0,0 0,-13 0,-13 0,0-13,0 13,-1 0,1 0,13 0,0-13,0 13,0-14,0 1,-26 0,12 0,-12-14,-14 1,-13-14,0 14,-13-14,-13 0,-27 14,-40-1,1 14,-14 0,-13 0,-13-1,-14 14,1-13,-14 13,0 0,0 0,-13 0,0 0,-13 0,13-13,0 13</inkml:trace>
  <inkml:trace contextRef="#ctx0" brushRef="#br0" timeOffset="422360.0181">9477 11562,'0'0,"0"0,0 0,0 0,0 0,0 0,0 0,0 0,13 53,0 13,14 14,-14-1,13 0,-12 1,-1-14,0-13,0 0,1-13,-14-14,0 0</inkml:trace>
  <inkml:trace contextRef="#ctx0" brushRef="#br0" timeOffset="422767.6036">9450 11695,'0'0,"0"0,0 0,0 0,0 0,0 0,0 0,0 0,0 0,0 0,27-27,12 1,1 12,13 1,-13 13,13 0,-27 0,1 0,-1 13,1 1,-14-1,0 0,-13 27,0-14,-13 1,0 12,-1-25,1-1,13-13,0 0</inkml:trace>
  <inkml:trace contextRef="#ctx0" brushRef="#br0" timeOffset="423148.9515">10271 11337,'0'0,"0"0,0 0,0 0,0 0,0 0,0 0,0 0,-40 40,0 26,-13 27,14 13,12-14,1 1,26-40,-13 13,26-13,0 0,14 0,12-14,1-12,-14-14,14 0,0-26,-14 13,-26 13</inkml:trace>
  <inkml:trace contextRef="#ctx0" brushRef="#br0" timeOffset="423668.025">10747 12211,'0'0,"0"0,0 0,0 0,0 0,0 0,0 0,0 0,0-40,0-26,14-14,-1 14,0 0,-13 0,13 26,1 1,-14 12,13 1,-13-1,13 14,-13 0,13-1,-13 1,13 13,14 0,-14 0,27 27,-14-1,14 14,-13 13,12 0,-12 0,-1-1,1 1,-1-13,-13 13,1-27,-1-12,0-1,-13 0,0-13,0 13,0-13</inkml:trace>
  <inkml:trace contextRef="#ctx0" brushRef="#br0" timeOffset="423940.954">10787 12158,'0'0,"0"0,0 0,0 0,0 0,0 0,0 0,0 0,40-27,13 1,-14-1,1 1,-13 13,-1-1,1 1,-1 0,-13 0,-13 13</inkml:trace>
  <inkml:trace contextRef="#ctx0" brushRef="#br0" timeOffset="424237.3038">11475 11681,'0'0,"0"0,0 0,0 0,0 0,0 0,0 0,0 40,0 13,14 13,-1-13,-13 0,13 0,0 0,-13-27,13 14,-13-14,14-12</inkml:trace>
  <inkml:trace contextRef="#ctx0" brushRef="#br0" timeOffset="424647.7899">11594 11417,'0'0,"0"0,0 0,0 0,0 0,0 0,0 0,0 0,0 0,27 13,13 27,13-1,-1 1,-12 13,13 26,0 14,-26 0,-1-1,-13 1,0-14,-26 14,0-27,-13-13,-14-13,13-27,1 0,-1 0,27-13</inkml:trace>
  <inkml:trace contextRef="#ctx0" brushRef="#br0" timeOffset="425253.5386">14122 10372,'0'0,"0"0,0 0,0 0,0 0,0 0,0 0,0 0,0 0,0 0,0 0,0 0,0 0,27 0,-1-14,1 14,13-13,-27 13,13-13,1 13,-1 0,-13-13,1 13,-14 0,0 0,0 0</inkml:trace>
  <inkml:trace contextRef="#ctx0" brushRef="#br0" timeOffset="425558.699">14162 10769,'0'0,"0"0,0 0,0 0,0 0,0 0,0 0,40-14,13-12,0-1,13 1,-13-1,0 14,-27 0,14-13,-27 12,14 1,-14 0</inkml:trace>
  <inkml:trace contextRef="#ctx0" brushRef="#br0" timeOffset="433478.3312">15499 9618,'0'0,"0"0,0 0,0 0,0 0,0 0,0 0,0 0,0 0,0 0,0 0,0 0,-27 26,-12 1,-14 12,13 14,-13-13,13 13,14 0,-1 0,1 13,26 0,0 0,13-13,0 13,14-26,-1-1,1-12,13-1,-14-26,1 14,12-28,-12 14,-1-26,-13-1,14-12,-14-14,0 0,-13 0,-13-13,13 0,-13 13,0-13,-1 13,-12 13,13 0,0 14,-1-1,1 14,0-13,13 13,-13 13,13-14</inkml:trace>
  <inkml:trace contextRef="#ctx0" brushRef="#br0" timeOffset="433811.3423">16002 9776,'0'0,"0"0,0 0,0 0,0 0,0 0,0 0,0 0,0 0,0 0,0 0,0 0</inkml:trace>
  <inkml:trace contextRef="#ctx0" brushRef="#br0" timeOffset="434599.6015">16690 9578,'0'0,"0"0,0 0,0 0,0 0,0 0,0 0,0 0,0 0,0 0,-40 13,1 0,-14 14,0-14,13 14,14-14,-1 0,1 0,12 0,14 1,14 12,-1-13,13 1,14-1,0 13,13-12,-14-1,1 13,0-13,-14 14,14-1,-27 14,14-14,-14 14,-13 0,0 0,-13-1,0-12,-14 12,1-12,-1-14,14 14,-14-27,14 13,0-13,-14 0,14 0,0-13,0-14,13-26,0 13,0-12,0-15,0 14,13 14,0-14,-13 26,0 1,13 0,-13 12,14 1,-14 0,13 0,0-1,0-12,1-1,-1 1,0 0,-13 26</inkml:trace>
  <inkml:trace contextRef="#ctx0" brushRef="#br0" timeOffset="434923.1762">17180 9247,'0'0,"0"0,0 0,0 0,0 0,0 0,-13 66,-1 40,1 26,0 14,0 0,13-14,13-40,0 1,14-27,26-13,13-13,0-27,0 0,-66 0</inkml:trace>
  <inkml:trace contextRef="#ctx0" brushRef="#br0" timeOffset="437456.9457">17617 9353,'0'0,"0"0,0 0,0 0,0 0,0 0,0 0,0 0,0 26,-14 14,14 13,-13 0,0 13,13-13,-13 0,13-13,0 13,13-14,0 1,14 0,-1-1,1 1,-1-14,14-12,-1-1,-12 0,13-13,-1-13,-12 13,-1-13,1-1,-14 1,0-13,0-1,1 1,-14-1,0-12,-14-1,1-13,0 0,-13 0,-1 0,1 0,-1 14,14 12,0 1,13 13,-14-14,14 14,0 0,14-14,-1 14,-13 13</inkml:trace>
  <inkml:trace contextRef="#ctx0" brushRef="#br0" timeOffset="437687.9444">18265 9644,'0'0,"0"0,0 0,0 0,0 0,0 0,0 0,0 0,0 0</inkml:trace>
  <inkml:trace contextRef="#ctx0" brushRef="#br0" timeOffset="438185.6263">18596 9234,'0'0,"0"0,0 0,0 0,0 0,0 0,0 0,0 40,-13-14,0 14,13-14,-14 1,14-14,14 13,-14-26,26 14,-13-1,27-13,-14-13,14 13,0 0,-14 0,14 26,0-13,-1 27,-12-14,-1 14,1 0,-14 0,-13-1,0 1,-13 0,0-1,-1-12,-12-1,13-13,-14 1,14-1,0-13</inkml:trace>
  <inkml:trace contextRef="#ctx0" brushRef="#br0" timeOffset="438469.5033">18530 9234,'0'0,"0"0,0 0,0 0,0 0,0 0,0 0,53-26,0 12,-40 1,0 0,-13 13,13 0,-13-13</inkml:trace>
  <inkml:trace contextRef="#ctx0" brushRef="#br0" timeOffset="438770.2261">19311 8850,'0'0,"0"0,0 0,0 0,0 0,26 66,14 1,13 12,-13 14,-1-1,-12 14,-14 0,-13 0,-13 0,-27-1,0-12,-13 13,0-14,14-12,26-67</inkml:trace>
  <inkml:trace contextRef="#ctx0" brushRef="#br0" timeOffset="439454.2592">15380 10901,'0'0,"0"0,0 0,0 0,0 0,53-13,53-1,0 1,39-13,1-14,79 0,0-13,0 0,-14 14,14-14,0 26,0 1,1 0,12-1,-13 14,-13-14,-14 14,-26-13,-13 12,-66 14,-14-13,-13 13,-13 0,-26-13,-1 13,-13 0,1 0,-1 0,-13 0,0-13,0 0,-13-1,13 14,0 0</inkml:trace>
  <inkml:trace contextRef="#ctx0" brushRef="#br0" timeOffset="442412.6102">16677 11271,'0'0,"0"0,0 0,0 0,0 40,0 13,13-13,0 12,1 1,12-13,14 0,-1-14,14 1,-13-14,0 0,0-13,-14-13,14 0,-14-1,1-12,-1 0,-13-14,1 0,-1-13,-13 0,-13-13,-1 13,-12 0,13 14,-14-1,-13 14,14-1,0 14,-14 0,-13 13,0 13,0 0,-13 14,13 12,13 1,0-14,14 14,0 0,-1-14,27-13</inkml:trace>
  <inkml:trace contextRef="#ctx0" brushRef="#br0" timeOffset="442681.2412">17392 11126,'0'0,"0"0,0 0,0 0,0 0,0 0,0 0,0 0,0 0,0 0,0 0</inkml:trace>
  <inkml:trace contextRef="#ctx0" brushRef="#br0" timeOffset="443175.9284">18146 10795,'0'0,"0"0,0 0,0 0,0 0,0 0,0 0,-26 26,-1 27,-13 0,-13 13,14 1,-14-1,13-13,14-14,-1 1,14-14,13-12,13-1,14 0,-1-26,14 13,13-13,0-1,13-12,-13 13,0 13,0-13,-14-1,-25 1,12 13,-13-13,1 0,-14 13,0 0</inkml:trace>
  <inkml:trace contextRef="#ctx0" brushRef="#br0" timeOffset="443474.5416">18080 10769,'0'0,"0"0,0 0,0 0,0 0,0 0,0 0,0 0,13 52,0 15,14 25,-1 41,1-14,-14 0,13-14,-26-38,14-1,-1-27,-13 14,13-26,-13-14,13 0,-13-26,0 13,0 0</inkml:trace>
  <inkml:trace contextRef="#ctx0" brushRef="#br0" timeOffset="443997.5811">18728 10795,'0'0,"0"0,0 0,0 0,0 0,0 0,-13 53,-13 0,-1 0,14-14,0-12,0-1,13 1,-14-14,14 0,14-13,12 0,0-13,1 13,13-13,-14 0,14 13,0-14,-1 28,14-1,-13 0,-14 14,14 12,-27 1,14 0,-27-1,0-12,0 12,-13-12,-14-1,-13 1,14-27,-14 13,14-13,12 0,-12-13,26 13</inkml:trace>
  <inkml:trace contextRef="#ctx0" brushRef="#br0" timeOffset="444257.9011">18795 10795,'0'0,"0"0,0 0,0 0,53 0,-1-13,15-14,-14 14,0-13,-14-14,-26 27,-13 13,14-14</inkml:trace>
  <inkml:trace contextRef="#ctx0" brushRef="#br0" timeOffset="444921.3004">17550 9300,'0'0,"0"0,0 0,0 0,0 0,0 0,0 0,0 0,0 0,0 0,0 0,40 0,-13 0,12 0,1 0,-13 0,-14 13,0-13,-13 0</inkml:trace>
  <inkml:trace contextRef="#ctx0" brushRef="#br0" timeOffset="445462.1441">20502 9803,'0'0,"0"0,0 0,0 0,0 0,0 0,0 0,0 0,0 0,0 0,0 0,0 0,53 0,-13 0,-1 0,1 0,0 0,-40 0,13 0,-13 0</inkml:trace>
  <inkml:trace contextRef="#ctx0" brushRef="#br0" timeOffset="445780.3086">20489 10332,'0'0,"0"0,0 0,0 0,0 0,0 0,53-13,26-14,-13 1,14-1,-14 1,-13 13,0-14,-14 14,-12 0,-1 0</inkml:trace>
  <inkml:trace contextRef="#ctx1" brushRef="#br0">14883 11367</inkml:trace>
</inkml:ink>
</file>

<file path=ppt/ink/ink44.xml><?xml version="1.0" encoding="utf-8"?>
<inkml:ink xmlns:inkml="http://www.w3.org/2003/InkML">
  <inkml:definitions>
    <inkml:context xml:id="ctx0">
      <inkml:inkSource xml:id="inkSrc0">
        <inkml:traceFormat>
          <inkml:channel name="X" type="integer" max="1920" units="cm"/>
          <inkml:channel name="Y" type="integer" max="1080" units="cm"/>
        </inkml:traceFormat>
        <inkml:channelProperties>
          <inkml:channelProperty channel="X" name="resolution" value="55.78152" units="1/cm"/>
          <inkml:channelProperty channel="Y" name="resolution" value="55.81395" units="1/cm"/>
        </inkml:channelProperties>
      </inkml:inkSource>
      <inkml:timestamp xml:id="ts0" timeString="2020-09-08T06:38:17.573"/>
    </inkml:context>
    <inkml:brush xml:id="br0">
      <inkml:brushProperty name="width" value="0.05292" units="cm"/>
      <inkml:brushProperty name="height" value="0.05292" units="cm"/>
      <inkml:brushProperty name="color" value="#7030A0"/>
    </inkml:brush>
  </inkml:definitions>
  <inkml:trace contextRef="#ctx0" brushRef="#br0">1324 2381,'0'0,"0"0,0 0,0 0,0 0,0 0,0 0,0 0,0 0,0 0,0 27,0 12,0 28,13-1,-13 13,0-13,0 0,0-13,0 0,0-26,13 12,-13-12,0-14</inkml:trace>
  <inkml:trace contextRef="#ctx0" brushRef="#br0" timeOffset="468.1022">1218 2540,'0'0,"0"0,0 0,0 0,0 0,0 0,0 0,13-26,0-14,27 0,-14 0,14 14,-13 0,-1 12,0 14,-12-13,-1 26,0 1,-13 12,-13 14,0-14,-14 14,1 0,13-1,-14 1,14-27,0 0,26 1,-13-14</inkml:trace>
  <inkml:trace contextRef="#ctx0" brushRef="#br0" timeOffset="811.9168">2065 2064,'0'0,"0"0,0 0,0 0,0 0,0 0,-40 39,0 41,-13 26,0 13,14 0,-1-13,14-1,12-12,1-27,13-13,13-13,1-1,12-25,1-1,-1 0,-26-13</inkml:trace>
  <inkml:trace contextRef="#ctx0" brushRef="#br0" timeOffset="1550.7651">2197 2342,'0'0,"0"0,0 0,0 0,0 0,0 39,0 27,0-13,0 13,0-13,0 0,-13-13,13-14,0 1,-13-1,13-12,0-1,-14-13,14 0,0-13,-13-14,26-13,-13 1,14-1,-1-13,13 13,1 14,-14 0,14-1,-14 27,0-13,0 13,0 13,-13 0,0 1,-13-1,13 13,-13-13,0 1,13-1,0 0,0 0,0-13,26 14,-13-1,14 0,-1 0,-12 1,12-1,-13 0,14 13,-27 1,0 13,0-1,-27 14,1-13,-14 0,-13 12,14-25,-1-1,0-12,14-1,-1 0,14-13,-14 0,27 0</inkml:trace>
  <inkml:trace contextRef="#ctx0" brushRef="#br0" timeOffset="1847.3283">2713 2633,'0'0,"0"0,0 0,0 0,0 0,0 0,14 53,-14 26,13-13,-13 13,13-12,-13-15,0-12,13-13,-13-14,0-13,13-40,1 0</inkml:trace>
  <inkml:trace contextRef="#ctx0" brushRef="#br0" timeOffset="2107.5521">3044 2223,'0'0,"0"0,0 0,0 0,0 0,0 0,0 0,0 52,13 28,-13 39,14 53,-14-13,0-1,0-25,0-28,0-25,0-27,0-14,13-12,-13-14,0 0</inkml:trace>
  <inkml:trace contextRef="#ctx0" brushRef="#br0" timeOffset="2560.1559">3428 3254,'0'0,"0"0,0 0,0 0,0 0,0 0,0 0,0 0,0-53,13-26,0-27,14-13,13 0,-1 0,-12 53,-14 13,14 0,-14 27,0-1,14 14,-14 26,13 0,-13 14,14 13,-14 12,0 1,1 14,-1-15,0 15,0-1,1-13,-14 0,-14-1,1-12,0 0,0-14,13-12</inkml:trace>
  <inkml:trace contextRef="#ctx0" brushRef="#br0" timeOffset="2795.157">3454 3149,'0'0,"0"0,0 0,0 0,0 0,0 0,0 0,0 0,0 0,40-14,13-12,-13-1,0 1,-1-1,14-12,-13-1,-27 40,-13-13,13 13,-13-13</inkml:trace>
  <inkml:trace contextRef="#ctx0" brushRef="#br0" timeOffset="3206.5469">4182 2791,'0'0,"0"0,0 0,0 0,0 0,0 0,0 0,0 0,0 0,0 0,0 0,0 0,0 0,0 0,0 0,27 0,-1 0,1 14,-14 12,-13 14,0-1,0 1,-13 0,0-1,-1-12,14-1,0 1,0-14,14 0,-1 1,27-14,-1-14,14-12,-40 13,-13-1,14 1</inkml:trace>
  <inkml:trace contextRef="#ctx0" brushRef="#br0" timeOffset="3548.1493">4685 2130,'0'0,"0"0,0 0,0 0,0 0,0 0,14 53,12 26,1 27,-14-13,0 12,0 1,-13 0,-13-13,0-14,-14 0,1 1,-1-40,1-1,-1 1,14-27,-13 14,13-14,13-13</inkml:trace>
  <inkml:trace contextRef="#ctx0" brushRef="#br0" timeOffset="3862.9714">5069 2646,'0'0,"0"0,0 0,0 0,0 0,0 0,0 0,0 0,0 0,40 0,0-13,-14-1,1 14,-27-13,13 13,-13 0</inkml:trace>
  <inkml:trace contextRef="#ctx0" brushRef="#br0" timeOffset="4051.1761">5056 2977,'0'0,"0"0,0 0,0 0,0 0,0 0,0 0,40-14,-27 1,0 13,0-13</inkml:trace>
  <inkml:trace contextRef="#ctx0" brushRef="#br0" timeOffset="4710.3568">5996 2315,'0'0,"0"0,0 0,0 0,0 0,0 0,0 0,0 40,0-1,0 28,0 12,0 0,0 1,0-1,0-13,0-13,0-13,0-14,0-12</inkml:trace>
  <inkml:trace contextRef="#ctx0" brushRef="#br0" timeOffset="4991.2552">5863 2302,'0'0,"0"0,0 0,0 0,0 0,40-13,13-1,0 1,-13 13,-1 13,1 1,-13 12,-1 1,-13-1,-13 14,-26-1,-1 1,-12 0,-1-14,13-13,1 1</inkml:trace>
  <inkml:trace contextRef="#ctx0" brushRef="#br0" timeOffset="5299.313">6512 2024,'0'0,"0"0,0 0,0 0,-13 53,-14 26,14 27,-13 13,26-13,-14 13,28-26,-14-27,26-13,-13-13,14-1,12-12,1-14,0-13,-14 13,-26-13</inkml:trace>
  <inkml:trace contextRef="#ctx0" brushRef="#br0" timeOffset="5670.0395">6777 2897,'0'0,"0"0,0 0,0 0,0 0,0 0,0-66,13-27,13-39,1 13,-14 40,14 13,-14 13,13 13,-13 14,1 12,-1 1,13 26,1 1,-14 25,14 1,-1 13,1 0,-14 0,13 0,-13-1,14-12,-14-13,0-14,-13-13</inkml:trace>
  <inkml:trace contextRef="#ctx0" brushRef="#br0" timeOffset="5858.6019">6830 2699,'0'0,"0"0,0 0,0 0,39-13,-39 13,14-14,-14 14</inkml:trace>
  <inkml:trace contextRef="#ctx0" brushRef="#br0" timeOffset="6243.713">7385 2527,'0'0,"0"0,0 0,0 0,0 0,0 0,0 0,0 0,0 0,0 0,0 0,0 0,27 13,-1 0,1 14,-27-1,13 14,-26 0,0 12,-1-12,1 0,0-14,13-12,0-1,0 0,13-13,0-13,-13 13,0 0</inkml:trace>
  <inkml:trace contextRef="#ctx0" brushRef="#br0" timeOffset="7134.6075">7955 2143,'0'0,"0"0,0 0,0 53,0 13,-14 40,14 13,-13 13,0-13,13-13,-13-13,13-27,0-13,-14-27,14-12,0-14,0-27,0-26,14 0,-1-13,0 13,-13 27,13-14,1 27,-14-14,0 27,13 0,0 14,-13 25,13 1,-13 0,14-1,-14-12,0-1,13-12,-13 12,0-26,0 13,-13-26,13-13,0-14,13-26,0-27,13 1,14 12,-13 27,-1 0,1 14,12 25,-12-12,-1 26,-12 13,-1 0,-13 14,0 26,-13-14,-14 1,14 0,0 0,-1-27,1 13,13-13,-13 1,26-14,0 13,1-13,-1 0,13 13,-12-13,12 13,-13-13,0 14,1 12,-14-13,0 27,-14-14,-12 14,0-13,-1 12,-13-12,14-14,26-13</inkml:trace>
  <inkml:trace contextRef="#ctx0" brushRef="#br0" timeOffset="7378.8093">8683 2606,'0'0,"0"0,0 0,0 0,0 0,0 53,0 0,-14 13,14 14,0-28,0 15,0-15,0-12,0-13</inkml:trace>
  <inkml:trace contextRef="#ctx0" brushRef="#br0" timeOffset="7680.088">8828 2130,'0'0,"0"0,0 0,0 0,0 0,27 53,26 39,-14 14,-12 13,-1 14,-26-14,-13 13,0-26,-27 0,0-27,1-13,12-13,1-26,-1-1,27-13</inkml:trace>
  <inkml:trace contextRef="#ctx0" brushRef="#br0" timeOffset="8189.3365">9172 2461,'0'0,"0"0,0 0,0 0,0 0,14 66,-14 0,0 40,0 0,-14-40,14 0,0-13,-13-14,13 1,0-27,0 1,-13-1,13-26,13-14,-13-39,13-13,1-27,-1 0,13 13,1 14,-14 26,13 13,1 14,-1-1,-12 27,12 0,1 14,-14 12,0 14,-13 13,-13 13,-14 0,1 0,-27-13,13-13,0-14,1-12,12-14,14-14,-13 1,26 26</inkml:trace>
  <inkml:trace contextRef="#ctx0" brushRef="#br0" timeOffset="8421.3537">9424 2275,'0'0,"0"0,0 0,0 0,0 0,0 0,0 0,0 0,-13 40,13 26,0 14,-14-14,14 13,0 1,14-14,-1-13,13-14,-13 1,14-27,13-13</inkml:trace>
  <inkml:trace contextRef="#ctx0" brushRef="#br0" timeOffset="9044.7397">9715 2302,'0'0,"0"0,0 0,0 0,-13 66,13 0,-14 0,14 0,-13-13,13-13,-13 0,13-14,0-13,0 1,0-1,0-13,0-13,0-14,13-26,-13 0,13 0,14 1,-14 12,0 13,1 1,-14 13,13-14,0 27,-13-13,13 13,-13 0,0 13,0 14,0-14,0 13,-13-12,13 12,0-13,13 1,-13-1,14-13,12 13,-13 0,14 0,-14 1,13 12,-12 1,-1-14,-13 13,0 1,0-1,-13 14,-14-14,1 1,-1-14,1 0</inkml:trace>
  <inkml:trace contextRef="#ctx0" brushRef="#br0" timeOffset="9274.601">10086 2434,'0'0,"0"0,0 0,0 0,0 0,0 53,0 0,0 0,0-53,-14 13,14-13</inkml:trace>
  <inkml:trace contextRef="#ctx0" brushRef="#br0" timeOffset="9569.6593">10271 2024,'0'0,"0"0,0 0,0 0,26 40,1 39,-1 27,-13 13,1 0,-14-13,-14 13,-12-13,-27-14,0 1,-13-27,66-53</inkml:trace>
  <inkml:trace contextRef="#ctx0" brushRef="#br0" timeOffset="10062.7564">6922 3506,'0'0,"0"0,0 0,0 0,0 0,0 0,0 0,0 0,0 0,40 0,26 13,40-13,66 0,80-13,25-14,1 1,159-27,-53 0,-53 13,-40 1,-53-1,-26 13,-106 14,0 13,-27-13,-39 13,0 13,-1-13,-25 0</inkml:trace>
  <inkml:trace contextRef="#ctx0" brushRef="#br0" timeOffset="10695.744">7610 3916,'0'0,"0"0,0 0,0 0,0 0,14 53,-1 13,0 0,0 0,1-26,-14 0,13-14,-13 0,0-12,0-1,0-13,-13-13,-1-14,1-12,0-28,13-12,0 0,13 13,14 13,-1 13,1 0,12 14,-12-1,12 14,1 13,-13 13,-1 14,-13-1,1 1,-28 12,1 1,-13 0,-14-1,13-12,-12-14,-1 14,40-27</inkml:trace>
  <inkml:trace contextRef="#ctx0" brushRef="#br0" timeOffset="10976.6092">8259 3651,'0'0,"0"0,0 0,0 0,-13 40,13 39,-13 14,-1 13,1 0,13-40,13 0,-13-13,14-14,12-12,1-14,-1-13</inkml:trace>
  <inkml:trace contextRef="#ctx0" brushRef="#br0" timeOffset="11351.5888">8524 4432,'0'0,"0"0,0 0,0 0,0 0,26-66,-13-40,14-13,13 0,-14 13,14 26,-27 14,14 27,-1 12,-13 1,14 26,12 13,1 27,-13 13,12 13,1 0,-14 13,-12-26,-1 0,0-13,0 13,-13-53</inkml:trace>
  <inkml:trace contextRef="#ctx0" brushRef="#br0" timeOffset="11557.0399">8524 4220,'0'0,"0"0,0 0,0 0,0 0,53 0,0-26,39-14,-26 14,-52 26,-1-14,0 14</inkml:trace>
  <inkml:trace contextRef="#ctx0" brushRef="#br0" timeOffset="11989.9034">9093 4035,'0'0,"0"0,0 0,0 0,0 0,0 0,0 0,40-13,-14-1,1 14,12 0,-12 0,12 14,1 12,-13 1,-14-1,-13 14,0-1,-27 1,1 0,-1-14,1 1,-1-1,14-13,0 1,13-14,13 0,0-14,27 14,0-26,13-1,13-12,0-1</inkml:trace>
  <inkml:trace contextRef="#ctx0" brushRef="#br0" timeOffset="12271.8385">9768 3625,'0'0,"0"0,0 0,0 0,26 53,1 13,13 40,-14-14,0 14,-26 0,14-13,-14-1,-14-26,1-13,0 0,-13-13,26-40</inkml:trace>
  <inkml:trace contextRef="#ctx0" brushRef="#br0" timeOffset="12652.0366">10893 2924,'0'0,"0"0,0 0,0 0,0 0,0 0,0 0,0 0,0 0,40 0,-1 0,-12 0,13 0,-14 0,-26 0,13 0,-13 0</inkml:trace>
  <inkml:trace contextRef="#ctx0" brushRef="#br0" timeOffset="12818.5736">10774 3413,'0'0,"0"0,0 0,0 0,53 0,-40-13,0 13,0 0</inkml:trace>
  <inkml:trace contextRef="#ctx0" brushRef="#br0" timeOffset="13795.9118">1866 5040,'0'0,"0"0,0 0,0 0,0 0,13 80,1 26,12 13,-13-14,1 1,-1-13,-13-27,13 0,-13-26,0 0,0-14,0-13,0-13,-13-13,13-13,-13-14,13-53,-14 1,28-1,-1-13,0 14,0-1,1 27,12 13,-13 13,14 1,-14-1,13 27,14-1,-13 14,-1 27,-13-1,1 27,-14 13,-14 14,-12-14,-1-13,1-13,-1-1,1-12,0-1,-1-13,27-13</inkml:trace>
  <inkml:trace contextRef="#ctx0" brushRef="#br0" timeOffset="14057.7883">2607 4696,'0'0,"0"0,0 0,0 0,-13 80,0 39,0 0,-1 13,14 0,0-26,0 0,14-27,-1-26,13-13,1-27,-1 1,1-1,-27-13</inkml:trace>
  <inkml:trace contextRef="#ctx0" brushRef="#br0" timeOffset="14721.0031">3097 5014,'0'0,"0"0,0 0,-13 40,0 12,13 15,-14-1,1-13,0 0,0-14,13-25,-14 12,14-13,-13-26,13 0,0-14,0-26,13 14,1-27,12 13,1 0,-1 0,-13 13,14 14,-14 12,0 1,14 13,-14 0,0 13,0 14,-13 13,0-14,14 0,-14 1,0-14,13 0,0 1,0-1,14-13,13 0,-27 0,13 0,1 13,-1 0,1 1,-14 12,-13 14,0-1,-13 1,-14 13,1-13,-1-14,1 14,-14-27,14 0,-1-13,1 13,12-13,14 0</inkml:trace>
  <inkml:trace contextRef="#ctx0" brushRef="#br0" timeOffset="14919.4687">3799 5120,'0'0,"0"0,0 0,13 39,-13 28,0-15,0 15,0-14,0-40,0-13</inkml:trace>
  <inkml:trace contextRef="#ctx0" brushRef="#br0" timeOffset="15233.8093">4262 4538,'0'0,"0"0,0 0,0 92,13 27,-13-13,0 26,13-13,-13 14,0-27,14-14,-14-39,13-13,-13-14,13-26,0-13,1 0,-1 0,-13 26</inkml:trace>
  <inkml:trace contextRef="#ctx0" brushRef="#br0" timeOffset="15627.643">4540 5583,'0'0,"0"0,0 0,0 0,0 0,0 0,0 0,0-40,13-26,0-13,14-54,12 1,-12 0,13 26,-14 26,-13 28,14 12,-1 27,1-1,-1 28,1 25,-1 14,1 13,-1 14,-13-14,1 13,-14-26,13 13,-13-26,0 13,0-27,-13-12,-1-1,14 0,0-13</inkml:trace>
  <inkml:trace contextRef="#ctx0" brushRef="#br0" timeOffset="15839.0547">4593 5265,'0'0,"0"0,0 0,0 0,0 0,0 0,39-13,14 0,14-14,-14 1,-40 13,-13 13,13-14,66-12,-12-1</inkml:trace>
  <inkml:trace contextRef="#ctx0" brushRef="#br0" timeOffset="16299.568">5175 5040,'0'0,"0"0,0 0,0 0,0 0,0 0,0 0,0 0,0 0,0 0,0 0,0 0,0 0,0 0,0 0,0 0,13 40,1-14,-1 1,-13-1,13-12,-13-1,13 0,1-13,-1 13,13-13,14 14,-14-1,14 13,-13 1,-1-1,-13 14,1 0,-28-1,1 1,0-14,-27 14,14-14,-14-12,0-14,-13-27,14-12</inkml:trace>
  <inkml:trace contextRef="#ctx0" brushRef="#br0" timeOffset="16604.7813">5400 4498,'0'0,"0"0,0 0,40 79,13 27,0 13,-14 0,1 27,0-14,-27-13,0 0,-13-26,0-1,-13-25,0-15,-14-12,1-13,-1-1,27-13</inkml:trace>
  <inkml:trace contextRef="#ctx0" brushRef="#br0" timeOffset="16854.1189">6115 4987,'0'0,"0"0,0 0,0 0,0 0,0 0,0 0</inkml:trace>
  <inkml:trace contextRef="#ctx0" brushRef="#br0" timeOffset="17016.7955">6115 5345,'0'0,"0"0,0 0,0 0,0 0,0 0,0 0</inkml:trace>
  <inkml:trace contextRef="#ctx0" brushRef="#br0" timeOffset="17775.8258">2502 6390,'0'0,"0"0,0 0,0 0,0 0,0 39,0 28,0 25,0 27,0 13,0-12,0-15,0-38,-14-1,14-27,0 1,0-27,-13 1,13-28,-13-25,13-28,0-25,0-14,13-13,14-13,-1 13,0 13,1 26,13 27,-14 14,1 39,12 0,-12 26,-1 27,-13 13,1 0,-28 1,1-1,0-13,0-14,-14-12,14-14,0 13,13-26</inkml:trace>
  <inkml:trace contextRef="#ctx0" brushRef="#br0" timeOffset="18038.1188">3137 6284,'0'0,"0"0,0 0,0 0,-13 79,-1 27,14 26,0-13,0-13,14 0,-1-53,13 13,14-39,13-27,-13 0,-1-14,-25 28</inkml:trace>
  <inkml:trace contextRef="#ctx0" brushRef="#br0" timeOffset="18702.4689">3653 6496,'0'0,"0"0,0 0,0 0,13 52,-13 1,0 14,0-15,0 1,-13-26,13-1,0 1,0-14,0 0,0-26,-13 0,13-14,0-12,0-14,13-13,-13 13,13-14,1 15,-1 12,0 0,0 14,0 12,14 1,-14 13,0 13,1 1,-14 12,13 14,-13-14,0 1,0-14,0 0,0 0,13 1,-13-14,27 13,-1 0,1 0,12-13,-12 14,-1-1,-13 13,1-12,-1-1,-13 26,0-12,-13 13,-14-14,1 0,-1 1,-12-14,12-13,1 13,-1-13,27 0</inkml:trace>
  <inkml:trace contextRef="#ctx0" brushRef="#br0" timeOffset="19141.271">4394 6601,'0'0,"0"0,0 0,0 0,0 0,0 0,0 0,0 0,0 0,0 0,0 0,0 0,27 14,-1-1,-13 27,1-1,-14 1,0 13,-14-14,1 14,0-13,13-13,0-14,-13 0,26 0,0-26,14 0,12-14,14-12,0-14,0 0</inkml:trace>
  <inkml:trace contextRef="#ctx0" brushRef="#br0" timeOffset="19403.7215">4950 6138,'0'0,"0"0,0 0,0 0,0 106,13 26,-13 14,14-14,-14 1,0-1,0-26,0-53,13 0,-13-14,13 1,-13-14,0-26</inkml:trace>
  <inkml:trace contextRef="#ctx0" brushRef="#br0" timeOffset="19793.484">5360 6972,'0'0,"0"0,0 0,0 0,0 0,0 0,0 0,14-40,12-39,-13-14,27-13,-13 14,-14 26,13 26,-13 0,14 14,-1 26,-12 13,25 40,-12 0,-14 0,14 0,-14 0,0-14,-13 14,13-26,-13-1,13-13,-13 0,0-13</inkml:trace>
  <inkml:trace contextRef="#ctx0" brushRef="#br0" timeOffset="20244.234">5334 6892,'0'0,"0"0,0 0,0 0,53-13,0 0,0-14,0 1,0-14,-40 27,-13 0,13 13,0-13,54-40,-1 0,-27 13,1 0,-13 14,-14 0,0-1,0 14,1 13,-14-13,13 13,0 13,0 13,1 14,-1 0,0 13,0 0,0-1,1-12,-14 0,13-1,-13-25,13-1,-13 0,0-13</inkml:trace>
  <inkml:trace contextRef="#ctx0" brushRef="#br0" timeOffset="20498.5023">6141 6178,'0'0,"0"0,0 0,0 0,14 53,25 53,-25 0,12 13,0 0,-12 0,-14 0,0 0,-14-40,1 1,0-41,0-12,0-1,13-12</inkml:trace>
  <inkml:trace contextRef="#ctx0" brushRef="#br0" timeOffset="20758.5831">6790 6588,'0'0,"0"0,0 0,0 0,0 0,0 0,26-13,1-14,-27 27,0-13,13 13</inkml:trace>
  <inkml:trace contextRef="#ctx0" brushRef="#br0" timeOffset="20943.8771">6724 6853,'0'0,"0"0,0 0,53 0,0-27,26 1,-66 13,0 13</inkml:trace>
  <inkml:trace contextRef="#ctx0" brushRef="#br0" timeOffset="21887.2391">2753 8017,'0'0,"0"0,0 0,0 0,0 0,0 0,0 0,0 0,0 0,0 0,0 0,13 26,-13 14,0 13,0 13,13 0,-13 0,-13-13,13 0,0-26,0-1,-13-13,13-13,-13 0,0-39,-1-27,1-14,13-12,0-1,0-13,13 14,1 12,-1 27,0 0,-13 27,13-1,0 14,-13 13,14 13,-1 27,0 0,-13 13,0 0,0 13,-13-13,0-14,-1 1,1-27,-13 0,13 1,13-14</inkml:trace>
  <inkml:trace contextRef="#ctx0" brushRef="#br0" timeOffset="22205.5141">3375 7620,'0'0,"0"0,0 0,0 0,-26 53,-1 13,1 40,-1-13,1 12,-1 1,14-13,0-14,13-13,0-13,26-13,-13 0,27-14,0-13,26-13,-13-13,-13 0,-40 13</inkml:trace>
  <inkml:trace contextRef="#ctx0" brushRef="#br0" timeOffset="22914.8752">3825 7792,'0'0,"0"0,0 0,0 53,0 0,0 26,0-13,0 0,0 1,0-28,0 1,0-14,0-12,0-1,0-26,0-1,0-25,0-1,13-39,1-14,-1 14,13-14,-12 40,12 14,0-1,-12 13,-1 14,13 0,-12 13,12 13,-13 14,-13-1,14 14,-14-1,0 1,0 0,0-14,0-12,0 12,0-13,13-13,0 13,27 1,-14-14,1 13,-1-13,1 13,-1 0,-13 14,14-1,-27 14,0 0,-27 13,1-1,-14 1,0-13,-12-13,12-1,13-13,-12-13,12-13,14 0,0 0,-1 13</inkml:trace>
  <inkml:trace contextRef="#ctx0" brushRef="#br0" timeOffset="23359.7491">4580 8030,'0'0,"0"0,0 0,0 0,0 0,0 0,0 0,0 0,0 0,0 0,0 0,0 0,0 0,26 0,0 13,1 1,-14 25,-13 1,0 13,-13 0,0 0,-1 0,1-14,0 1,13-14,0-12,0-1,26-26,14-1,0-38,13-15,0 1,0 0,-53 66</inkml:trace>
  <inkml:trace contextRef="#ctx0" brushRef="#br0" timeOffset="23635.323">5096 7514,'0'0,"0"0,0 0,0 0,13 53,0 40,-13 26,13 13,1 14,-1-14,0-13,-13-26,13-27,-13-13,0-14,14-12,-14-14,0 0,0-13,0 13</inkml:trace>
  <inkml:trace contextRef="#ctx0" brushRef="#br0" timeOffset="24050.7589">5519 8493,'0'0,"0"0,0 0,0 0,0 0,0 0,0-66,13-27,1-26,12 0,1 0,-1 13,-13 53,14 1,-14 12,0 27,14-1,-14 28,13 25,-12-12,-1 26,0 0,14 26,-1 0,-13-13,14-26,-14 0,0-14,-13-12,14-14,-1 0,0 0,-13 0</inkml:trace>
  <inkml:trace contextRef="#ctx0" brushRef="#br0" timeOffset="24272.9165">5532 8109,'0'0,"0"0,0 0,0 0,0 0,0 0,0 0,53-13,0 0,0 0,-13 0,13-14,-40 27,0 0,-13-13,14 13</inkml:trace>
  <inkml:trace contextRef="#ctx0" brushRef="#br0" timeOffset="24720.1433">6102 7977,'0'0,"0"0,0 0,0 0,0 0,0 0,0 0,0 0,0 0,0 0,39 0,1 0,0 13,-1 14,-12-1,-1 14,-12 0,-14-1,-14 14,-12-13,13 0,-14-1,14-25,0-1,13 0,0 0,13-26,13 0,14-14,0-12,13 12,-13-12,-1-14,1 13,13-13,-13 13,-40 40</inkml:trace>
  <inkml:trace contextRef="#ctx0" brushRef="#br0" timeOffset="24991.0181">6499 7514,'0'0,"0"0,0 0,0 0,26 66,14 27,13 13,-13-14,-1 14,-12 0,-1 0,-26-27,-13 1,-14-14,-12-13,-1-27,0-13,14 1,26-1</inkml:trace>
  <inkml:trace contextRef="#ctx0" brushRef="#br0" timeOffset="25269.7879">7174 7885,'0'0,"0"0,0 0,0 0,0 0,0 0,0 0,26 0,1-14,-1 1,-13 13,-13 0,0 0</inkml:trace>
  <inkml:trace contextRef="#ctx0" brushRef="#br0" timeOffset="25426.0326">7028 8109,'0'0,"0"0,0 0,53 14,13-14,-39 0,-14 0,0-14</inkml:trace>
  <inkml:trace contextRef="#ctx0" brushRef="#br0" timeOffset="26286.2734">3124 9472,'0'0,"0"0,0 0,0 0,0 0,13 40,0 13,0 26,1 0,-1 1,0-14,-13 0,13 0,-13-26,0 0,0-14,-13-13,0-26,0-13,-1-27,14-13,-13-27,26-13,-13 0,27 0,-14 27,13 0,-12 26,-1 13,0 14,0-1,-13 27,14-13,12 26,-13 14,1-1,-14 14,0 13,0 0,-14-14,1 1,0-14,-14-12,14-1,-13-13,12-13,14 13</inkml:trace>
  <inkml:trace contextRef="#ctx0" brushRef="#br0" timeOffset="26595.8131">3759 9009,'0'0,"0"0,0 0,0 0,0 0,-13 27,-1 25,-12 28,0 12,12-12,14-1,-13-13,13 0,13-13,1-13,12 0,14-14,-1-26,1 13,-13-13,-27 0</inkml:trace>
  <inkml:trace contextRef="#ctx0" brushRef="#br0" timeOffset="27256.0111">4050 9115,'0'0,"0"0,0 0,0 0,0 40,13 26,-13 0,-13 0,13-13,0 0,0-13,0-14,0 0,0-12,0-1,0-13,0 0,0-27,0-12,13-1,1-13,-1 0,13 0,-12 14,12-1,0 14,-12-1,-1 14,13 13,1 13,-14 0,0 14,1-1,-14-13,13 14,-13-14,0-13,0 13,13-13,0 0,1 0,-1 0,0 0,13 14,1-1,-14 0,14 13,-27 1,0 26,0 0,-27-14,14 14,-27-13,14 0,-14-14,0-13,14-13,13-13,-1 0,1 0,13 13</inkml:trace>
  <inkml:trace contextRef="#ctx0" brushRef="#br0" timeOffset="27672.714">4791 9366,'0'0,"0"0,0 0,0 0,0 0,0 0,0 0,0 0,0 0,0 0,0 0,0 0,0 0,0 0,0 0,27 40,-14 26,-13-13,0 0,0-13,0-1,0-12,-13-1,26 1,-13-27,26 0,1-14,-14 1,-13 0,13 0,-13 13</inkml:trace>
  <inkml:trace contextRef="#ctx0" brushRef="#br0" timeOffset="27934.7428">5294 8903,'0'0,"0"0,0 0,0 0,0 0,0 0,13 66,1 14,-1 52,0 0,0 1,1-28,-14-25,13-27,-13-14,0 1,0-27,0-13,13 0,-13 0</inkml:trace>
  <inkml:trace contextRef="#ctx0" brushRef="#br0" timeOffset="28332.1141">5705 9565,'0'0,"0"0,0 0,0 0,0 0,0 0,0 0,13-40,0-13,13 0,-12-13,12 0,1 13,-14 0,0 27,0-1,1 1,-1 12,0 28,14-1,-1 13,1 14,-14 0,13-1,-13 14,1-13,-1 0,-13-27,13 13,-13-12,0-14,0 0</inkml:trace>
  <inkml:trace contextRef="#ctx0" brushRef="#br0" timeOffset="28515.0478">5691 9432,'0'0,"0"0,0 0,0 0,0 0,53-13,13 0,-13 0,0-14,-39 27,-14-13,13 13</inkml:trace>
  <inkml:trace contextRef="#ctx0" brushRef="#br0" timeOffset="29015.8388">6208 9221,'0'0,"0"0,0 0,0 0,0 0,0 0,0 0,26-13,14-1,-1 14,-12-13,-1 13,1 13,-1 1,-12-1,-1 13,0-13,-13 14,0-1,0-12,0-1,-13 13,13-26,13 13,-13-26,13 13,-13-13,13 13,1 13,-1 0,0 14,14 13,-27-1,13 1,-13 0,-13-1,-1 14,1-13,-13 0,-1-14,-39-13,0-13,0 14</inkml:trace>
  <inkml:trace contextRef="#ctx0" brushRef="#br0" timeOffset="29360.0234">6525 8784,'0'0,"0"0,0 0,0 0,0 0,0 0,40 66,13 27,0 0,-14 12,14 14,-26-13,-1-13,-26-1,0-12,-26-14,-1-26,-26-1,1-25,-1-14,13 0,40 0</inkml:trace>
  <inkml:trace contextRef="#ctx0" brushRef="#br0" timeOffset="29639.5041">7213 9128,'0'0,"0"0,0 0,0 0,0 0,0 0,0 0,0 0,0 0,0 0,0 0,0 0</inkml:trace>
  <inkml:trace contextRef="#ctx0" brushRef="#br0" timeOffset="29834.8955">7108 9578,'0'0,"0"0,0 0,52-13,15-1,-54 1,0 0,0 13</inkml:trace>
  <inkml:trace contextRef="#ctx0" brushRef="#br0" timeOffset="30840.7389">3507 10438,'0'0,"0"0,0 0,0 53,0 13,14 0,-14 0,0 14,13-14,-13-13,0 0,0-14,0-12,0-14,-13-13,13 0,0-27,0 1,0 0,0-41,0-12,13-14,0 14,0 0,1 26,12 0,-13 0,14 26,-1 14,1 0,12 39,1 1,-13-1,-14 27,0-13,-13 13,-13-13,-14-1,1 1,13-14,-14 1,1-27,13 0,-1 13,14-13</inkml:trace>
  <inkml:trace contextRef="#ctx0" brushRef="#br0" timeOffset="31163.6507">4249 10226,'0'0,"0"0,0 0,0 0,0 0,0 0,0 0,0 0,-14 40,1 13,0 26,0 27,13 0,13-14,-13-25,26-15,1 1,-1-13,14-13,0-27,13 13,-14-13,-39 0</inkml:trace>
  <inkml:trace contextRef="#ctx0" brushRef="#br0" timeOffset="31881.2275">4725 10292,'0'0,"0"0,0 0,0 0,-13 53,13 0,13 0,-13 0,0 0,0-13,-13-1,13-12,0-14,0 0,0 0,-13-26,13 0,0-27,0 1,13-14,-13 0,26 0,-12 0,12 13,1 1,-14 12,13 1,-13 12,14 28,-14-1,0 13,-13 14,0 13,0-13,0-1,-13-12,13-1,0-13,0 1,13-14,1 13,-1-26,0 13,0 0,14 0,-1 0,1 13,-14 0,13-13,-12 27,-1-1,0 0,-13 14,-13 0,-14-14,1 14,-14-14,14 1,-14-1,14-12,-1-14,1 0,12-14,14 1,-13 13,13 0</inkml:trace>
  <inkml:trace contextRef="#ctx0" brushRef="#br0" timeOffset="32436.5204">5255 10411,'0'0,"0"0,0 0,0 0,0 0,0 0,0 0,0 0,0 0,0 0,26 0,14 14,-14-1,1 0,-14 14,0-14,0 13,-13 1,14-1,-14-13,0 1,0-1,0 0,13-13,0-13,0 13,1-13,-1 13,13-14,1 14,-1 0,-13 14,1-1,-1 13,0 1,0-1,-13 14,0 0,-26-14,-1 0,-12 1,-1-14,0-13,40 0,-13 0</inkml:trace>
  <inkml:trace contextRef="#ctx0" brushRef="#br0" timeOffset="32836.4945">5691 9988,'0'0,"0"0,0 0,0 0,0 0,0 0,0 0,0 0,0 0,27 53,-1 26,14 27,0 40,13-1,0 1,-14-27,-12-13,-1-27,-13-26,1-13,-1-27,0 0,-13-26,13 13,-13-13,0 26</inkml:trace>
  <inkml:trace contextRef="#ctx0" brushRef="#br0" timeOffset="33258.5369">6353 10649,'0'0,"0"0,0 0,0 0,0 0,0 0,0 0,0 0,0 0,0-39,0-14,13 0,-13 0,14 0,-14 0,13 27,-13-1,13 1,-13-1,13 27,1 0,-1 14,13 25,-13-12,1 26,12-14,1 14,-14 0,13-13,-12 0,-1-27,0 13,0-13</inkml:trace>
  <inkml:trace contextRef="#ctx0" brushRef="#br0" timeOffset="33497.0775">6327 10610,'0'0,"0"0,0 0,39-13,14-1,0 1,0-13,0-1,13-12,-66 39,14 0</inkml:trace>
  <inkml:trace contextRef="#ctx0" brushRef="#br0" timeOffset="33753.7372">6869 10266,'0'0,"0"0,0 0,0 0,0 0,0 0,14 40,-14 26,13-13,0 0,0 13,0-13,-13-14,14-12</inkml:trace>
  <inkml:trace contextRef="#ctx0" brushRef="#br0" timeOffset="34075.8185">7002 10081,'0'0,"0"0,0 0,0 0,26 53,1 13,-1 0,27 26,0 14,-13 13,-1-13,-12 0,-1-13,-26-14,14-26,-28-13,1-1,0-12,0-1,13-26</inkml:trace>
  <inkml:trace contextRef="#ctx0" brushRef="#br0" timeOffset="34344.2966">7716 10358,'0'0,"0"0,0 0,0 0,0 0,0 0,0 0,0 0,0 0,0 0,0 0,0 0</inkml:trace>
  <inkml:trace contextRef="#ctx0" brushRef="#br0" timeOffset="34555.664">7650 10649,'0'0,"0"0,0 0,0 0,40-26,13-14,39 1,-78 25,-1 14</inkml:trace>
  <inkml:trace contextRef="#ctx0" brushRef="#br0" timeOffset="35097.2295">4090 11642,'0'0,"0"0,0 0,0 0,0 0,0 0,13 53,14 26,-14 27,13 0,-13-40,1 0,-14 0,13-13,-13-13,-13-27</inkml:trace>
  <inkml:trace contextRef="#ctx0" brushRef="#br0" timeOffset="35391.0004">4090 11377,'0'0,"0"0,0 0,0 0,0 0,0 0,0 0,0 0,0 0,40 13,-14 27,27 0,-27 13,1 0,-1-1,-26 1,0 0,-13-26,0-14,-14 0,14-26</inkml:trace>
  <inkml:trace contextRef="#ctx0" brushRef="#br0" timeOffset="35706.3687">4738 11390,'0'0,"0"0,0 0,0 0,0 0,0 0,-26 27,-1 39,14 0,0 13,0 14,13-27,0 14,13-28,0 1,14-13,-1-13,14-27,0 13,-40-13</inkml:trace>
  <inkml:trace contextRef="#ctx0" brushRef="#br0" timeOffset="36388.17">5082 11337,'0'0,"0"0,0 0,0 40,0 13,0 0,0 0,0 0,0 0,0-14,0-12,0-1,0-12,0-1,0-26,0-1,0 1,0-27,14 1,-14-14,13 13,13-13,-12 0,-1 14,13-1,-12 27,12-1,-13 14,14 14,-14-1,-13 13,13 14,-13-14,0-12,0-1,0 0,0 0,13 1,-13-1,0-13,14 0,-1 0,0 0,14 13,-14-13,13 13,-12-13,-1 27,0-1,-13 1,0 26,-13-14,-14 1,1 13,-14-27,14 1,-1-14,1-13,13-13,-14 0,14 13,13 0</inkml:trace>
  <inkml:trace contextRef="#ctx0" brushRef="#br0" timeOffset="36970.0198">5625 11562,'0'0,"0"0,0 0,0 0,0 0,0 0,0 0,0 0,0 0,0 0,0 0,0 0,0 0,0 0,0 0,0 0,0 0,40 40,-27-14,14 14,-27-13,13-1,-13 1,-13-14,13 0,0 0,-14-13,14 0,0-13,14 13,-1-13,0 0,27-1,-1 14,1 0,0 0,0 14,-14-14,1 13,-14 0,0 13,-26-12,-14 12,-12-13,-1 1,27-14,13 0</inkml:trace>
  <inkml:trace contextRef="#ctx0" brushRef="#br0" timeOffset="37468.4854">6035 11099,'0'0,"0"0,0 0,0 0,0 0,0 0,0 0,27 53,-1 13,14 27,0 13,13 13,-27-13,1-14,-14-39,0 0,0-13,1-14,-1-13,0 1,-13-1</inkml:trace>
  <inkml:trace contextRef="#ctx0" brushRef="#br0" timeOffset="37873.2489">6671 11681,'0'0,"0"0,0 0,0 0,0 0,0 0,-13-39,13-41,-14-26,14 1,0 25,0 27,14-13,-14 27,13 12,0 1,0 26,14 13,12 27,1 26,0 13,-14 0,14 14,-14-27,1-13,-14 0,0-27,-13 1,14-14,-14 0,0-13</inkml:trace>
  <inkml:trace contextRef="#ctx0" brushRef="#br0" timeOffset="38062.8289">6671 11602,'0'0,"0"0,0 0,0 0,0 0,39-26,1-1,13-13,-53 40,13-13,-13 13</inkml:trace>
  <inkml:trace contextRef="#ctx0" brushRef="#br0" timeOffset="38505.5199">7068 11456,'0'0,"0"0,0 0,0 0,0 0,0 0,0 0,0 0,0 0,0 0,40 0,12 14,-12 12,-13 1,-1 12,-13 1,1 0,-28-1,-12 1,-1-13,1-1,-1-13,14 0,0-13,13 0,0-13,26 0,14-13,0-1,0-13,13 1,13-14,0-13,13-1,-26 1,-40 66</inkml:trace>
  <inkml:trace contextRef="#ctx0" brushRef="#br0" timeOffset="38769.8888">7412 11007,'0'0,"0"0,0 0,0 0,0 0,0 0,0 0,26 53,27 13,0 13,0 40,0-13,-13 0,-27 0,0 0,-26-14,13-26,0-53</inkml:trace>
  <inkml:trace contextRef="#ctx0" brushRef="#br0" timeOffset="39135.1055">7915 10954,'0'0,"0"0,0 0,0 0,0 0,0 0,0 0,40-13,-27 13,-13 0,0 0</inkml:trace>
  <inkml:trace contextRef="#ctx0" brushRef="#br0" timeOffset="39330.4688">7994 11232,'0'0,"0"0,0 0,0 0,0 0,0 0,40-27,-40 27,13-13</inkml:trace>
  <inkml:trace contextRef="#ctx0" brushRef="#br0" timeOffset="40401.9075">6671 12211,'0'0,"0"0,0 0,0 0,0 0,0 0,0 0,0 0,0 0,13 39,-13 1,26 26,-12 13,-1-12,0-1,0-13,-13-14,14 1,-14-27,0 14</inkml:trace>
  <inkml:trace contextRef="#ctx0" brushRef="#br0" timeOffset="40778.6888">6538 12250,'0'0,"0"0,0 0,0 0,0 0,0 0,0 0,0 0,0 0,0 0,0 0,27-13,-1 13,14-13,-13 0,-1 13,0 0,1 0,-14 0,14 0,-14 13,13 13,-12 1,-1 12,-13 1,0-27,0 14,0-27,13 13,-13-13,0 0</inkml:trace>
  <inkml:trace contextRef="#ctx0" brushRef="#br0" timeOffset="41119.1988">7346 11919,'0'0,"0"0,0 0,0 0,0 0,0 0,0 0,-40 40,0 13,14 13,-1 0,1 1,-1 38,14-12,13-14,0-26,0 13,27-13,-1-26,1-1,-1-26,14 0,-14 0,-26 13</inkml:trace>
  <inkml:trace contextRef="#ctx0" brushRef="#br0" timeOffset="41973.0392">7610 12647,'0'0,"0"0,0 0,0 0,0 0,0 0,0 0,0-40,0 1,0-27,14-14,-1 14,0-13,0 13,-13 13,14 26,-1 1,-13-1,13 14,0 13,14 0,-14 26,14-12,-14 25,13 1,-13 0,14-1,-14 1,0-13,-13-1,14-13,-1 14,-13-14,0 0,13 0,-13-13,0 0,0 14,0-14,0 0,0 0,0 0,0 0,0 13,0-13,0 0,0 0,0 0,0-13,0 13,13 0,-13 0,0 0,14 0,-1-14,-13 14,13 0,0 0,1 14,-1-14,0 13,-13 13,-13 1,0-1,-27 1,0-1,0 1,1-1,12-13,1 1,13-1,-1-13,14 0,0-27,27 1,12-14,28-13,-1 14,-13-1,-53 27</inkml:trace>
  <inkml:trace contextRef="#ctx0" brushRef="#br0" timeOffset="42513.7328">8299 12290,'0'0,"0"0,0 0,0 0,0 0,0 0,0 0,0 0,0 0,0 0,0 0,0 0,0 0,26 0,-13 0,14 13,-14 0,-13 14,0-1,0 14,0-14,0-12,-13-1,13 0,13-13,-13 0,13-13,14 0,-1-1,1 14,-14 0,14 0,-1 14,-13-1,0 13,1 1,-1-1,-13 14,-13-14,-1 14,-12-13,-14-14,1 13,-1-26,40 0,0 0,-13 0</inkml:trace>
  <inkml:trace contextRef="#ctx0" brushRef="#br0" timeOffset="42831.9433">8616 11602,'0'0,"0"0,0 0,0 0,0 0,0 0,0 0,0 40,27 39,-1 27,14 39,0-12,-14-1,1 0,-1-26,1-27,-14-26,13-26,-12-1,-1 1,0-14,-13 0</inkml:trace>
  <inkml:trace contextRef="#ctx0" brushRef="#br0" timeOffset="43247.4802">9040 12528,'0'0,"0"0,0 0,0 0,0 0,0-40,0-13,0-39,13-40,0-1,14 14,-1 13,-12 40,-1 13,13 27,-12-1,12 14,0 26,14 40,-13 0,-1 13,14 14,-14-1,-12-26,-1 0,0 0,0-13,-13-1,13-12,-13-27,14 13,-14-13</inkml:trace>
  <inkml:trace contextRef="#ctx0" brushRef="#br0" timeOffset="43482.8995">9027 12250,'0'0,"0"0,0 0,0 0,0 0,0 0,39-26,14-1,14-12,-15-1,1 0,-39 40,-14-13,13 13,0-13</inkml:trace>
  <inkml:trace contextRef="#ctx0" brushRef="#br0" timeOffset="44003.7939">9636 11853,'0'0,"0"0,0 0,0 0,0 0,0 0,0 0,0 0,0 0,0 0,39-13,-12 13,12 0,-12 13,-1 14,1 12,-14 1,0 0,1-14,-14 14,-14-14,14-12,-13-1,13 0,0-13,0 0,0 0,13-13,1 0,-14 13,13-14,13 14,-13 0,14 14,-1 12,-12 1,-1-1,0 27,-13-13,-13 13,0-14,-14 1,14-14,-27-12,14-1</inkml:trace>
  <inkml:trace contextRef="#ctx0" brushRef="#br0" timeOffset="44395.4596">9794 11218,'0'0,"0"0,0 0,0 0,0 0,27 53,13 0,12 40,15-1,-1 14,0 0,-13 0,-13 0,-1-14,-12-12,-14 12,-13-12,0-1,-13-13,-14-13,14-13,-13-14,-1-13,14 14,13-27</inkml:trace>
  <inkml:trace contextRef="#ctx0" brushRef="#br0" timeOffset="44731.3595">10549 11668,'0'0,"0"0,0 0,0 0,0 0,0 0,26 0,1 0,-1-13,1 13,-1 0,-13-13,-13 13,0 0,14 0</inkml:trace>
  <inkml:trace contextRef="#ctx0" brushRef="#br0" timeOffset="44977.2822">10575 12052,'0'0,"0"0,0 0,0 0,0 0,0 0,0 0,0 0,0 0,27-40,-1 14,1-14,-27 40,0-13</inkml:trace>
  <inkml:trace contextRef="#ctx0" brushRef="#br0" timeOffset="54641.2126">7796 7633,'0'0,"0"0,0 0,0 0,0 0,0 0,0 0,0 0,0 0,-13 40,-1 0,1-1,0 1,0 0,-1-1,14 1,-13 0,13-14,0 14,13-14,-13 1,14-1,-1 1,13-14,1 13,-1-26,14 14,0-28,-14 14,14-13,-14-13,1-1,-14 1,0-14,0 14,-13-1,-13-12,0 12,-13 1,-14-1,0 1,0 12,-13 1,14 0,-1 13,0 13,1-13,-1 27,13-14,1 13,0 1,26-27</inkml:trace>
  <inkml:trace contextRef="#ctx0" brushRef="#br0" timeOffset="54968.1955">8246 7990,'0'0,"0"0,0 0,0 0,0 0,0 0,0 0,0 0,0 0,0 0,0 0,26-39,14 12,0-12,13 12,-53 14,13 13,-13-13</inkml:trace>
  <inkml:trace contextRef="#ctx0" brushRef="#br0" timeOffset="55442.2375">8643 7541,'0'0,"0"0,0 0,0 0,0 0,0 0,0 0,26-14,14 1,13-13,0 12,-13 1,-1 0,-12 0,-1 13,1 13,-1 0,-13 14,1-1,-1 27,-13-13,13 13,-26 0,13 13,0-13,0 0,0 0,0-14,0-12,0-1,0 1,0-14,0 0,0-13,0 0,0 0</inkml:trace>
  <inkml:trace contextRef="#ctx0" brushRef="#br0" timeOffset="55706.7194">8762 7924,'0'0,"0"0,0 0,0 0,0 0,53-13,0 0,0-14,0 1,-14-1,14 1,-13 0,0-1,0 1,12-1,-12 1,0-14,-14 14</inkml:trace>
  <inkml:trace contextRef="#ctx0" brushRef="#br0" timeOffset="56111.3225">9477 7408,'0'0,"0"0,0 0,0 0,0 0,0 0,0 0,0 0,0 0,0 0,0 0,0 0,0 0,0 0,0 0,0 0,0 0,26-13,1 13,12-13,-25 26,12 0,1 14,-14 12,0 1,-13 13,0 13,0 0,0 1,0-1,-13-13,13 0,-13-1,13-12,0-13,0-1,0-13</inkml:trace>
  <inkml:trace contextRef="#ctx0" brushRef="#br0" timeOffset="56429.1955">9384 7938,'0'0,"0"0,0 0,0 0,0 0,0 0,40-14,26-25,27-1,-27 0,0 14,-13-14,0 14,0-1,-14-13,1 14</inkml:trace>
  <inkml:trace contextRef="#ctx0" brushRef="#br0" timeOffset="56885.7292">10337 7395,'0'0,"0"0,0 0,0 0,0 0,0 0,0 0,-26 53,-1 0,-13 0,1 0,12-14,1 14,12-26,1-1,0-12,13 12,26-13,1 0,-1 1,14-14,0-14,13 14,0-13,0 13,0-13,-14 13,1-13,-13 13,-14 0,0-13,-13-1,0 14</inkml:trace>
  <inkml:trace contextRef="#ctx0" brushRef="#br0" timeOffset="57210.6862">10297 7448,'0'0,"0"0,0 0,0 0,0 0,14 66,-1 27,-13 13,13-1,0 15,-13-15,13 1,1-13,-14-40,0 0,13-14,-13 1,13-14,0-12,-13-1</inkml:trace>
  <inkml:trace contextRef="#ctx0" brushRef="#br0" timeOffset="63623.3591">11594 2871,'0'0,"0"0,0 0,0 0,0 0,0 0,0 0,0 0,0 0,0 0,0 0,0 0,0 0,0 0,0 0,0 0,0 0,0 0,0 0,-26 13,-1 13,-12 1,26 13,-14-1,14 1,0 0,13-14,-14 1,14-1,0-13,14 14,-1-14,0 0,0-13,14 0,-1-13,14-14,-14 1,14-14,-13-13,-14 14,13-14,-12 13,-14 14,13 12,-13-12,0 13,-13 0,-1-1,1 1,-13 13,12 0,1-13,0 13</inkml:trace>
  <inkml:trace contextRef="#ctx0" brushRef="#br0" timeOffset="63913.8097">12124 2910,'0'0,"0"0,0 0,0 0,0 0,0 0,0 0,0 0,0 0,0 0,0 0,0 0,0 0</inkml:trace>
  <inkml:trace contextRef="#ctx0" brushRef="#br0" timeOffset="64288.3414">12653 2461,'0'0,"0"0,0 0,0 0,13 53,-13-1,0 54,0 0,0 0,0-13,0-27,0 0,0-13,0-14,0-12,0-1,0-12,0-14,0 13,0-13</inkml:trace>
  <inkml:trace contextRef="#ctx0" brushRef="#br0" timeOffset="64889.1925">13249 2342,'0'0,"0"0,0 0,0 0,0 0,-13 39,-14 14,14 13,0 0,-1 1,1-1,0 0,0 13,0-26,13 13,0-13,0 0,0-13,13 0,-13-14,13-13,13 0,-12-13,12 0,-13 0,14-13,-14 0,0 0,1 0,-14-1,0 1,0 0,0 0,-14 13,1-14,0 14,-14 0,14 14,0-14,0 13,13 0,0-13,0 13,13 1,0-14,0 13,-13-13</inkml:trace>
  <inkml:trace contextRef="#ctx0" brushRef="#br0" timeOffset="79116.5543">6922 4855,'0'0,"0"0,0 0,0 0,0 0,-26 40,-14 13,14 0,-1 0,-13-1,27 1,-13 0,12 0,14-13,-13-14,13 1,13-1,1-12,-1-1,13 0,1-13,13-13,-1 0,-12-14,-1-13,1 14,-14-1,0 1,0 0,-26-14,13 27,-13-14,-14 1,14 12,-13 1,13 0,-14 13,14-13,-14 13,14 0,0-13,0 13</inkml:trace>
  <inkml:trace contextRef="#ctx0" brushRef="#br0" timeOffset="79398.363">7253 5093,'0'0,"0"0,0 0,0 0,0 0,0 0,0 0,0 0,0 0,0 0,0 0,0 0</inkml:trace>
  <inkml:trace contextRef="#ctx0" brushRef="#br0" timeOffset="79948.9691">7716 4908,'0'0,"0"0,0 0,0 0,0 0,0 0,0 0,0 0,0 0,0 0,0 0,0 0,27-13,13 13,-27 0,13 0,1 13,-14 0,0 0,-13 14,0 13,-13-14,0 14,-14-1,1-12,-1-1,14 1,0-14,0 14,13-27,-14 13,28-13,-1 0,13 0,14 0,0-13,13-14,-14 14,28-14,-15 1,-12-1,13 14</inkml:trace>
  <inkml:trace contextRef="#ctx0" brushRef="#br0" timeOffset="80473.324">8312 4683,'0'0,"0"0,0 0,0 0,0 0,0 0,0 53,-13 13,13 0,0 0,0-13,13 0,-13 0,13-26,0-1,1 1,-1-1,13-13,1-13,-1 0,1 0,-1-13,-12-13,12-14,-13 13,-13-12,13 12,-13 1,-13-1,13 1,-13-1,-13 1,12 0,-12-1,13 1,-14-1,1 1,-1-14,14 14,13-1</inkml:trace>
  <inkml:trace contextRef="#ctx0" brushRef="#br0" timeOffset="81109.8785">9066 4670,'0'0,"0"0,0 0,0 0,0 0,0 0,0 0,0 0,-26 13,-1-13,-12 13,12 1,-12-1,12 0,14 0,-14 1,14-1,13 0,0 0,0 0,27 14,-1-14,1 0,12 1,-12-1,12 13,-25-13,12 1,-13-1,1 27,-1-14,-13 1,-13 12,-1-12,1-1,-13 1,12-14,-12 0,13-13,-14 0,14 0,0-13,0-14,13-12,13-14,0 0,0 0,27-13,-14 26,14-13,-13 0</inkml:trace>
  <inkml:trace contextRef="#ctx0" brushRef="#br0" timeOffset="83582.3589">7452 6310,'0'0,"0"0,0 0,0 0,-14 40,14 0,-13 13,13 0,0-14,13 1,-13 0,0-14,14 1,-1-14,13 0,1 0,13-13,-14 0,14-26,-1-1,-12-12,-1-14,1 13,-14-13,0 13,-13 1,0 12,-13 1,0-1,0 1,-14 26,1-13,-1 13,-13 0,1-14,12 14</inkml:trace>
  <inkml:trace contextRef="#ctx0" brushRef="#br0" timeOffset="83841.5134">8100 6231,'0'0,"0"0,0 0,0 0,0 0,0 0,0 0,0 0,0 0</inkml:trace>
  <inkml:trace contextRef="#ctx0" brushRef="#br0" timeOffset="84392.2874">8590 5940,'0'0,"0"0,0 0,0 0,0 0,0 0,0 0,0 0,0 0,0 0,0 0,0 0,-40 53,1-13,12 12,14 1,0 0,13 0,0 0,0 0,13 0,0-13,14-14,-1 1,0-14,1 0,-14-13,14 0,-1-13,-13 0,14-14,-14 1,-13-14,0 0,0 1,0-14,-13 13,-14 0,1 1,-1-1,14 27,-13-14,12 14,-12 13,13-13,0 13,13 0,-14 0,14 0</inkml:trace>
  <inkml:trace contextRef="#ctx0" brushRef="#br0" timeOffset="85808.1806">9186 5490,'0'0,"0"0,0 0,0 0,0 0,0 0,0 0,-14 27,-12 12,-1 14,14 0,-13 13,-1-13,14 13,0 14,-1-14,1 0,13 0,0 0,0 0,13-13,1 0,12-13,-13-14,14 1,13-27,-14 13,1-26,-1 0,0-14,-12 1,12-1,-13 1,-13-14,14 14,-14-1,0 1,-14 12,14 1,0 0,-13 0,0 13,0 0,-1 0,1 13,0-13,-13 13,12-13,14 0,-13 13,0-13,13 0,-13 14,13-14,-14 13,14 0,-13-13,13 13,0-13,0 0,-13 14,13-14,0 0,0 0,0 13,0-13,-13 0,13 0,0 0,0 0,0 0,0 0,0 0,0 13,0-13,0 0,0 0,0 0,-14 0,14 0,0 0,0 0,0 0,0 0,0 0,0 0,0 0,0 0,0 0,0 0,0 0,0 0,0 0,0 0,0 0,0 0,0 0,0 0,0 0,0 0,0 0,0 0,0 0,0 0,0 0,0 0,0 0,0 0,0 0,0 0,0 0,0 0,0 0,0 0,0 0,0 0,0 0,0 0,0 0,0 0,0 0,0 0,0 0,0 0,0 0,0 0,0 0,0 0,0 0,0 0,0 0,0 0,0 0</inkml:trace>
  <inkml:trace contextRef="#ctx0" brushRef="#br0" timeOffset="86450.4457">9794 5331,'0'0,"0"0,0 0,0 0,0 0,-26 67,13-1,-14 26,1 1,12-14,1-13,0 1,-13 12,12-13,14 0,-13-13,26 13,1-13,-1-13,13 0,1-1,12-26,1 14,0-27,0 13,-14-26,14 13,-27-13,0 13,0-14,1 1,-1 0,-13 13,0-13,-13 13,-14-13,1 13,-1 0,1 0,-14 0,14 13,-14 0,13 13,14-12,0 12,0-13,-1 1,14 12,-13-13,13-13</inkml:trace>
  <inkml:trace contextRef="#ctx0" brushRef="#br0" timeOffset="89694.7659">7994 8824,'0'0,"0"0,0 0,0 0,0 0,0 0,0 0,-26 53,-1 0,1 13,13-13,13 0,-14 0,28 0,-14-14,26 1,-13 0,14-14,-1-13,14 0,-14-13,14-13,-13 0,12 0,-25-14,12 1,-13-1,-13-12,0 12,0-12,-13-1,0 0,-14 14,1-1,13 1,-14-1,1 14,-1 0,14 0,-13-14,-1 14,-13-13,14-1,26 27</inkml:trace>
  <inkml:trace contextRef="#ctx0" brushRef="#br0" timeOffset="90022.2899">8630 8983,'0'0,"0"0,0 0,0 0,0 0,0 0,0 0,0 0,0 0,0 0,0 0,0 0,0 0,0 0,0 0,0 0</inkml:trace>
  <inkml:trace contextRef="#ctx0" brushRef="#br0" timeOffset="90365.4233">8736 8559,'0'0,"0"0,0 0,0 0,0 0,0 0,13 27,0 12,0 14,0 27,1-14,-1 0,0 0,0 0,-13-13,14 0,-14-26,13 12,-13-12,13-14,-13 13,0-12</inkml:trace>
  <inkml:trace contextRef="#ctx0" brushRef="#br0" timeOffset="90936.0858">9199 8771,'0'0,"0"0,0 0,0 0,0 0,0 0,0 0,0 0,0 0,0 0,0 0,0 0,26-27,14 14,-14 0,1 13,-1 0,1 13,-14 0,14 14,-14-1,-13 14,0 13,0-13,-13-1,-14 1,14 0,-14-1,14-25,13 12,-13-13,13 1,-13-1,13-13,13 13,0-26,14 13,-1-13,1-1,-1-12,14 13,-14-14,-13 14,14 0,-1-14</inkml:trace>
  <inkml:trace contextRef="#ctx0" brushRef="#br0" timeOffset="91479.8">9913 8467,'0'0,"0"0,0 0,0 0,0 0,0 0,-13 39,13-12,0 13,-13-14,13 0,0 1,0-14,0 0,13 1,-13-1,13-13,14 13,-14-13,0 0,14 0,-1 13,-12-13,12 13,1 1,-14-1,13 13,-13 1,1-1,-1 14,0-14,-13 14,0-13,-13-14,13 13,-13-12,-1 12,1-26,0 13,13-13,-13 0,13 0</inkml:trace>
  <inkml:trace contextRef="#ctx0" brushRef="#br0" timeOffset="91796.5827">9887 8493,'0'0,"0"0,0 0,0 0,0 0,66-13,0 13,14-27,-14 1,27-14,-1 1,-26 12,-13 1,14-14,-28 0,-39 40</inkml:trace>
  <inkml:trace contextRef="#ctx0" brushRef="#br0" timeOffset="95609.4314">8206 9829,'0'0,"0"0,0 0,0 0,0 0,0 0,0 0,0 0,0 0,0 0,0 27,-13 12,13 1,-13 0,13-14,0 14,0 13,13-13,0-1,14 14,-1-26,1-1,12 1,1-27,-14 13,1-26,-1-1,1 1,-14 0,-13-14,13 1,-26-14,13 1,-13-1,0 0,-1 14,1-1,-13 1,12 13,1-14,0 14,-14 0,14-1,-13-12,13 0,-1-1</inkml:trace>
  <inkml:trace contextRef="#ctx0" brushRef="#br0" timeOffset="96052.8982">8815 10041,'0'0,"0"0,0 0,0 0,0 0,0 0,0 0,0 0,0 0,0 0,0 0,0 0,0 0,0 0,0 0,0 0,0 0,0 0,0 0,0 0,0 0,0 0,0 0,0 0,0 0,0 0</inkml:trace>
  <inkml:trace contextRef="#ctx0" brushRef="#br0" timeOffset="96345.0821">9093 9644,'0'0,"0"0,0 0,0 0,0 0</inkml:trace>
  <inkml:trace contextRef="#ctx0" brushRef="#br0" timeOffset="96922.4834">9093 9644,'0'0,"0"0,0 0,0 0,0 0,0 0,0 0,0 0,0 0,0 0,0 0,0 0,0 0,0 0,0 0,0 40,-13-1,13 14,-14 14,14-1,0 0,0-13,0 0,14-27,-14 1,13-1,0 0,14-26,-1 14,1-14,-1-14,14 1,-14-13,-13-1,14-12,-27 12,13-13,-26 1,13-1,-27 14,14-14,-13 14,-1 12,-12-12,-1 13,13-14,1 27,-1-13,1 13,-1 0,27 0</inkml:trace>
  <inkml:trace contextRef="#ctx0" brushRef="#br0" timeOffset="97387.8683">9821 9366,'0'0,"0"0,0 0,0 0,0 0,0 0,0 0,0 0,-27 40,1 0,-14 13,0-1,14 1,0 0,12-26,1-1,13 1,0-1,27-13,12 1,1-14,0-14,13 1,0 0,13 0,-13-14,0 1,0 13,-14-14,1 1,-27-14,0 13,1-12,-14 39</inkml:trace>
  <inkml:trace contextRef="#ctx0" brushRef="#br0" timeOffset="97671.7692">9781 9313,'0'0,"0"0,0 0,0 0,0 0,13 40,14 26,-1 14,14 12,-14 14,14-13,0-1,-27-26,0-13,1-13,-1 0,0-27,0 13,1-12,-14-14</inkml:trace>
  <inkml:trace contextRef="#ctx0" brushRef="#br0" timeOffset="98123.4381">10549 9247,'0'0,"0"0,0 0,0 0,0 0,0 0,-27 53,1 0,-1 0,1 13,13-26,-1 13,14-27,0 1,0-1,14 1,12-14,1 0,26-13,-14-13,14-14,0 1,0-1,0 1,0-1,0 14,-13-13,-1-1,-12 14,-14-13,14-1,-27 27</inkml:trace>
  <inkml:trace contextRef="#ctx0" brushRef="#br0" timeOffset="98391.7007">10628 9181,'0'0,"0"0,0 0,0 0,0 0,0 0,0 0,13 53,14 0,-1 26,1 14,13 26,-27-40,13-13,-12-13,-1-13,-13 0,13-14,-13 1,0-14</inkml:trace>
  <inkml:trace contextRef="#ctx0" brushRef="#br0" timeOffset="100657.6223">8643 10795,'0'0,"0"0,0 0,0 0,0 0,0 0,0 0,0 0,0 0,0 0,0 0,0 0,-13 40,-14 13,14-14,-14 14,14 0,0 0,0-13,13 13,0-14,0 1,13 0,13-14,-12 1,12-14,14-13,0 0,-14-13,14-14,-14 1,1-1,-14-12,0-1,-13 0,0 1,0-1,-13 0,0-13,-14 14,14-1,-13 13,-1 1,14-1,-14 14,14 0,0 0,0 0,13 13</inkml:trace>
  <inkml:trace contextRef="#ctx0" brushRef="#br0" timeOffset="100968.8876">9146 10835,'0'0,"0"0,0 0,0 0,0 0,0 0,0 0,0 0,0-40,-13 14,13 12,0 14,0-13</inkml:trace>
  <inkml:trace contextRef="#ctx0" brushRef="#br0" timeOffset="101575.228">9530 10345,'0'0,"0"0,0 0,0 0,0 0,0 0,0 0,0 0,0 0,0 0,0 0,0 0,-14 27,1 12,0 14,13-13,0 0,-13 13,13-14,13 1,-13-14,13 1,0-14,1 14,12-14,1-13,-14 13,13-13,-12 0,12-13,-13 0,-13-1,13-12,-13-1,0-12,0-1,-13 14,-13-14,13 0,-14 14,-13-1,14 1,-14 13,0-14,14 27,0-13,12 13,1 0,0 0,13 0</inkml:trace>
  <inkml:trace contextRef="#ctx0" brushRef="#br0" timeOffset="102216.588">10046 9856,'0'0,"0"0,0 0,0 0,0 0,0 0,0 0,0 0,-13 39,13 14,0 27,0-14,0 13,0-13,0 1,13-1,-13 0,13-13,14 0,-14-14,13-12,-13-1,14-13,-14 1,14-14,-14 0,13 0,-12-14,-1-12,0 13,-13-14,13 1,-13 13,0-14,-13 1,0-1,-14 14,1 0,-1 13,1 13,-14 0,14 14,-1-1,1 14,13 0,13-14,0 0,0 1,13-14,-13-13</inkml:trace>
  <inkml:trace contextRef="#ctx0" brushRef="#br0" timeOffset="103024.5484">10840 10120,'0'0,"0"0,0 0,0 0,0 0,0 0,0 0,0 0,-26 40,12 13,-12-13,-1 13,1-1,-1 1,1-13,13 0,-1-14,1-13,13 14,13-27,14 0,-1-13,14-1,40-12,-1 0,-26-1,0 14,0-14,0 1,-14 13,-12-14,-14 14,0 0,1 0,-1-1,-13-12,0 13,-13-1,13-12,-14 13,1-1,0 1,-14 0,1 13,-1-13,14 13,0 0,0 0,0 0,-1 0,14 0,-13 0,13 13,13 27,1-1,-1 1,13 13,-13 0,1 0,-1 0,0 0,-13 0,13-14,-13-12,0-1,14-13,-14 14,0-14,13 0,-13-13</inkml:trace>
  <inkml:trace contextRef="#ctx0" brushRef="#br0" timeOffset="106677.1719">11144 11483,'0'0,"0"0,0 0,0 0,0 0,0 0,0 0,0 0,0 0,0 0,-26 40,-14 13,14-1,-1 15,1-1,13-13,13-14,0 1,13-14,0 1,14-14,-1 0,0-13,1-26,-1-1,1 1,-1-14,1 1,-14-14,0 13,-13 0,0 1,0 12,-13-12,-13-1,12 13,1 1,-13-1,12 14,1 0,0 13,13 0,0 0</inkml:trace>
  <inkml:trace contextRef="#ctx0" brushRef="#br0" timeOffset="106983.6088">11555 11523,'0'0,"0"0,0 0,0 0,0 0,0 0,0 0,0 0,0 0,0 0,0 0,0 0</inkml:trace>
  <inkml:trace contextRef="#ctx0" brushRef="#br0" timeOffset="107666.9153">11819 10835,'0'0,"0"0,0 0,0 0,0 0,0 0,0 0,0 0,-13 26,-13 14,12 0,1 12,0 1,0 0,13 0,-13 13,13 0,0 1,13-1,-13-13,13 0,13-14,-12 1,12-14,1 1,-1-27,-13 13,14-26,-14 13,0-13,1-14,-14 14,13-13,-13-1,0 14,0-14,-13 1,13 13,-14-1,-12 14,13-13,-14 26,1 1,-1-1,1 0,12 14,-12-1,13-13,13 14,-13-14,13 0,13 0,0 1,13-14,-12 0,-14 0</inkml:trace>
  <inkml:trace contextRef="#ctx0" brushRef="#br0" timeOffset="108226.2826">12203 10755,'0'0,"0"0,0 0,0 0,0 0,0 0,0 40,-13 26,13 0,-13 0,13 1,0 12,0-13,13 0,-13-13,0-13,13 13,-13-27,13 1,1-14,-1 13,0-12,0-1,14-13,-14 0,14-13,-14 13,0-27,-13 14,13-14,-13 1,0 0,0-1,-13 1,0-1,-27 27,0 0,1 13,12 1,-12 12,12 1,14-1,0-13,13 0,-14 1,14-1,0-13</inkml:trace>
  <inkml:trace contextRef="#ctx0" brushRef="#br0" timeOffset="108830.6122">12494 10464,'0'0,"0"0,0 0,0 0,0 0,0 0,0 0,0 0,0 0,0 53,-13 0,13 26,-13-12,13 12,0-26,0 13,0 0,0 0,0 1,13-15,0 1,1-13,-1 0,13-14,-12-13,12 1,-13-14,1-14,-1 14,0-13,-13-13,13 12,-13-12,0 13,0 0,-13-1,0 1,13 0,-13 0,-1 13,1 0,0 13,-14 0,14 0,0 14,-14 12,27-12,-13-14,13 14,0-1,0 1,0-1,0-26</inkml:trace>
  <inkml:trace contextRef="#ctx0" brushRef="#br0" timeOffset="126816.4843">14122 2619,'0'0,"0"0,0 0,0 0,0 0,0 0,0 0,0 0,0 0,0 0,0 0,0 0,0 0,0 0,0 0,0 0,0 0,0 0,0 0,0 0,0 0,0 0,0 0,0 0,0 0,0 0,0 0,0 0,0 0,0 0,0 0,0 0,0 0,0 0,0 0,0 0,-13 27,0 13,13-1,-13 1,-1 13,14 0,0-14,-13 14,13-13,0 13,0-13,0 13,0-14,0 14,0-13,0 13,0-14,0-12,0-1,0 14,0-13,0-1,13 14,-13-14,0 14,0-14,0 14,0-14,0 1,14 13,-14-14,0 0,0 14,0-13,0 12,0 14,13-13,-13 13,0 0,13 0,-13 0,0-1,13 15,-13-14,14 26,-14 0,13 14,-13 0,13-1,-13 1,13-14,-13 14,14 13,-14-1,0 1,0 0,0 13,13 0,-13-13,0 13,0-13,0 13,0 0,0-13,0 13,0 0,0 0,0 0,13 0,-13 0,0 14,0-14,0 13,0-13,0-13,0 0,0 13,0 0,0-13,13 13,-13-14,0 15,14-1,-1 0,-13 0,13 0,-13 0,13 0,-13 13,13-13,-13-13,14 13,-14 13,13-13,-13 1,13-15,0 1,-13 0,14 0,-14 0,13-27,0 14,0-14,-13 0,14 1,-1-1,0 1,-13-1,13 0,1-26,-14 0,13-13,-13 13,0-14,13 1,-13 0,13 13,-13 0,0 0,0 13,13-13,-13-14,0 14,0 0,0-26,14-1,-14 1,0-1,0 0,0-12,0-1,0 13,0-12,0-1,0 0,0 14,0-1,0 14,0-14,0 1,13-1,-13-26</inkml:trace>
  <inkml:trace contextRef="#ctx0" brushRef="#br0" timeOffset="146771.3209">14519 2646,'0'0,"0"0,0 0,0 0,0 0,0 66,14 0,-1 40,0-13,0 12,-13-38,14-1,-1-13,-13 0,13-1,-13-25,0-1,13 1,-13-14,0 0,0-13,-13-13,13 0,0 0,0 26</inkml:trace>
  <inkml:trace contextRef="#ctx0" brushRef="#br0" timeOffset="147119.359">14440 2977,'0'0,"0"0,0 0,0 0,0 0,0 0,0 0,27-27,12 1,14-1,-13 14,-14 0,14 0,-13 13,-1 0,0 13,-12 13,-1 1,-13-1,0 14,-13-14,-14 14,1-14,-1 1,14-14,0 0,-14 1</inkml:trace>
  <inkml:trace contextRef="#ctx0" brushRef="#br0" timeOffset="147472.3327">15128 2566,'0'0,"0"0,0 0,0 0,0 0,-13 53,0 14,0-1,-1 0,14 13,-13-13,13 0,0 1,13-14,-13-14,14 1,12-27,1-13,-1 0,0-26,14 12,-40 14</inkml:trace>
  <inkml:trace contextRef="#ctx0" brushRef="#br0" timeOffset="148209.5343">15353 2672,'0'0,"0"0,0 0,0 0,0 0,0 0,-13 66,13 1,0-14,0 13,0-13,-13-27,13 14,0-14,0-13,0 1,0-1,0 0,0-13,0-13,0-14,0-12,0-27,13-14,0 1,14 26,-1 0,-12 0,12 13,0 27,1 0,-14 0,14 26,-14 13,0 1,-13 13,0-1,0 1,-13 0,13-14,-13 1,13-1,0-13,0 0,0 1,0-14,0 0,13 0,0-14,14 14,-14-13,13 13,-12 0,-1 0,13 13,-13 1,-13-1,14 0,-14 27,-14-14,1 1,0-1,-13 1,12-14,-12 0,-1-13,14 0,0 0,0-13,-1 0,14 13</inkml:trace>
  <inkml:trace contextRef="#ctx0" brushRef="#br0" timeOffset="148495.592">16028 2805,'0'0,"0"0,0 0,0 0,0 0,0 53,0 13,-13-13,13 13,0-13,0-14,0-12,0-1,0 1,0-14,0-13,0 0</inkml:trace>
  <inkml:trace contextRef="#ctx0" brushRef="#br0" timeOffset="148837.4442">16174 2580,'0'0,"0"0,0 0,0 0,0 0,26 53,1 13,13 40,-14-14,-13 14,1 0,-14-14,0-12,-14 12,-12-39,13 0,-14-13,1 0,-1-14,14-13,0-13,-1 14,14-14</inkml:trace>
  <inkml:trace contextRef="#ctx0" brushRef="#br0" timeOffset="149147.734">16730 3003,'0'0,"0"0,0 0,0 0,0 0,0 0,0 0,0 0,0 0,26-13,14 0,0-1,-40 1,0 13,0 0</inkml:trace>
  <inkml:trace contextRef="#ctx0" brushRef="#br0" timeOffset="149359.3013">16690 3321,'0'0,"0"0,0 0,0 0,0 0,0 0,0 0,40 0,13-14,0 1,13-13,-53 26,-13 0,13-14</inkml:trace>
  <inkml:trace contextRef="#ctx0" brushRef="#br0" timeOffset="150086.2956">17497 2831,'0'0,"0"0,0 0,0 0,0 0,0 0,0 0,-13 53,13 26,-13 14,0-14,0 1,13-14,-14 0,1-13,13 0,-13-13,13-14,0-13,-13 0,-1-13,1-13,13 0</inkml:trace>
  <inkml:trace contextRef="#ctx0" brushRef="#br0" timeOffset="150356.7353">17458 2712,'0'0,"0"0,0 0,0 0,0 0,0 0,0 0,39-13,1 13,0 0,0 26,-14 1,1 12,-27 1,0 0,-14 13,1-14,-13 1,-1-14,1 1,-1-27,1 13</inkml:trace>
  <inkml:trace contextRef="#ctx0" brushRef="#br0" timeOffset="150691.6838">17934 2487,'0'0,"0"0,0 0,0 0,-26 66,-1 27,1-1,-1 14,1 0,-1-13,14-1,13-39,0 0,13 0,14-26,13-1,-14-26,14-13,-14-14,14 14,-14-13,-26 26</inkml:trace>
  <inkml:trace contextRef="#ctx0" brushRef="#br0" timeOffset="151406.6145">18133 2699,'0'0,"0"0,0 0,0 0,0 53,-13 13,-1 0,1 0,13-13,-13 0,13-27,-13 1,13-1,0-12,0-14,0 0,0-14,0-12,0-14,13-26,0 0,0 13,14-13,-1 13,-12 13,12 1,-13 12,14 14,-14 13,0 0,14 13,-27 14,13 12,-26 1,13 0,-14-1,-12 1,13-14,-1 1,14-14,-13 0,13 1,0-14,13 0,1-14,-1 1,13 0,1 13,-1-13,-12 13,12 13,-13-13,1 26,-1 1,-13-1,-13 1,-1 12,-12-12,-1-1,1-12,-14 12,14-26,-1 13,1-13,13 0,-1-13,1 13,13 0</inkml:trace>
  <inkml:trace contextRef="#ctx0" brushRef="#br0" timeOffset="151875.5336">18530 2977,'0'0,"0"0,0 0,0 0,0 0,0 0,0 0,0 0,0 0,0 0,0 0,0 0,0 0,40 0,-14 13,1 0,-14 13,-13 14,-13-13,-1 12,-12 1,-1-14,1 1,13-1,-1-12,1-1,0 0,13-13,13 0,0-13,27 0,-13-14,26 1,-53 26,13 0,-13-14</inkml:trace>
  <inkml:trace contextRef="#ctx0" brushRef="#br0" timeOffset="152189.0256">18781 2447,'0'0,"0"0,0 0,0 0,0 0,14 53,12 13,1 40,-1 0,-13-13,0-1,-13 1,0-14,-26 1,13-1,-14-26,1 0,-1-13,1 13,26-53</inkml:trace>
  <inkml:trace contextRef="#ctx0" brushRef="#br0" timeOffset="152450.9523">19205 2765,'0'0,"0"0,0 0,0 0,0 0,0 0,0 0,0 0,0 0</inkml:trace>
  <inkml:trace contextRef="#ctx0" brushRef="#br0" timeOffset="152717.1167">18953 3201,'0'0,"0"0,0 0,0 0,0 0,0 0,27-13,26-13,0-14,0 0,-40 27,40-40,-53 53,13-13</inkml:trace>
  <inkml:trace contextRef="#ctx0" brushRef="#br0" timeOffset="153276.0538">19655 2712,'0'0,"0"0,0 0,0 0,-13 53,-1 26,1 14,-13 13,12-14,1-12,0-14,0-13,13-14,-13-12,13-1,-14-12,14-14,0 0,0-27,0-13,14-39,12-14,0-26,1 0,-1 14,1-1,13 13,-1 27,-12 26,-1 1,1 25,-1 1,1 26,-1 14,-13-1,1 40,-14-26,-14 13,1 0,0-13,-14 13,1-14,-1-12,1-27,13 13,0-26,-1-1,1 1,13 13</inkml:trace>
  <inkml:trace contextRef="#ctx0" brushRef="#br0" timeOffset="153578.5273">20251 2447,'0'0,"0"0,0 0,0 0,-27 53,14 0,-27 40,14 13,-1-14,14 1,0-27,13 0,0-26,0 0,13-14,0-13,0 0,14-26,-1 13,-26 13</inkml:trace>
  <inkml:trace contextRef="#ctx0" brushRef="#br0" timeOffset="154334.6037">20356 2619,'0'0,"0"0,0 0,0 0,0 0,-13 67,13-15,-13 15,0-1,13-27,0-12,-14-1,14 1,0-14,0 0,0-26,-13 0,13 0,0-27,13-13,1 13,-1-26,13 13,-12 14,12-1,1 0,-1 14,-13-1,1 14,12 13,-13-13,0 26,1-13,-1 13,-13 14,0-14,0 13,-13-12,13 12,-14-13,1 1,13-1,-13 0,13-13,0 13,0-13,13 13,0-13,1 0,-1 14,0-14,0 13,1 0,-1 0,-13 14,0-1,-13 14,-1 0,-12-1,-1 1,1-14,-14 1,1-14,12 0,-13 1,27-28,0 1,0 0,13 0,0 13</inkml:trace>
  <inkml:trace contextRef="#ctx0" brushRef="#br0" timeOffset="154908.6976">20674 2791,'0'0,"0"0,0 0,0 0,0 0,0 0,0 0,0 0,0 0,0 0,27 14,-1-1,-13 13,0-12,1 12,-14 0,0 1,-14-1,14-12,-13 12,0-13,0 0,13 1,0-14,0 13,0-13,0 13,0-13,13 13,0-13,14 14,-14 12,13 1,1-1,-14 0,0 1,-13-1,0 14,0-13,-26 12,13-12,-27-1,0-13,40-13,0 14</inkml:trace>
  <inkml:trace contextRef="#ctx0" brushRef="#br0" timeOffset="155434.9993">20873 2368,'0'0,"0"0,0 0,0 0,0 0,0 0,0 0,0 0,0 0,0 0,0 0,39 40,1-1,13 14,-13 13,-1 1,1-1,-13 26,-1 1,-13 13,-26-14,0 1,-27-14,14 1,-1-27,1 0,12-27,-12-13,26 1,-13-14,-1 0,14 13</inkml:trace>
  <inkml:trace contextRef="#ctx0" brushRef="#br0" timeOffset="155846.2413">21376 2778,'0'0,"0"0,0 0,0 0,0 0,0 0,0 0,0 0,52-13,-12-14,13 1,-13 13,-14 13,-12-13,-14 13</inkml:trace>
  <inkml:trace contextRef="#ctx0" brushRef="#br0" timeOffset="156163.9313">21402 3069,'0'0,"0"0,0 0,0 0,0 0,0 0,0 0,26-13,27-14,14 1,-14 0,-1-1,-52 27,0 0</inkml:trace>
  <inkml:trace contextRef="#ctx0" brushRef="#br0" timeOffset="159108.4737">22421 2249,'0'0,"0"0,0 0,0 0,0 0,0 0,0 0,0 0,13 40,-13 26,0 0,0-13,0 0,14-27,-14 14,0-14,0-12,0-1,0-13,0 0</inkml:trace>
  <inkml:trace contextRef="#ctx0" brushRef="#br0" timeOffset="159572.348">22077 3043,'0'0,"0"0,0 0,0 0,0 0,40-14,13 1,13 0,0 0,0 0,14-1,-1 1,-13-13,0 12,1 1,-28 0,14 0,-13 0,-14-1,1 1,-14 13,0 0,1 0,-1 0,-13 0</inkml:trace>
  <inkml:trace contextRef="#ctx0" brushRef="#br0" timeOffset="160266.6851">22262 3268,'0'0,"0"0,0 0,0 0,0 0,40-14,0-12,-1 13,1-1,0 1,-14 13,14-13,-27 13,14-13,-14 13,0 13,0 0,-13 14,0 12,-13-12,0-1,0 14,-14-14,14-12,0-1,0 0,-1 0,1-13,13 14,0-14,0 0,13-14,1 14,12-13,1 13,-14 0,13-13,-13 26,14-13,-14 13,14 1,-14 12,0-13,-13 27,0 0,0-14,-13 14,0-1,-1 1,-12-13,-1-1,-12 14,-1-27,0 0,-13-13,14-13,-1-13,40 26</inkml:trace>
  <inkml:trace contextRef="#ctx0" brushRef="#br0" timeOffset="167232.7876">18517 1349,'0'0,"0"0,0 0,0 0,0 0,0 0,0 0,0 0,0 0,0 0,0 0,0 40,13 13,0 13,-13-13,13 13,1-13,-14 13,13-13,0-13,-13 0,13-14,-13 0,14-12,-14 12,0-13,13 1,-13-14,0 13,0-13,-13-13,13-14,-14 1,1-1,0 14,13-13,-13 12,-14 14,1-13,-1 13,-13 13,14 14,0-1,-14-13,13 14,14-1,0-12,0-1,-1 0,1-13,13 13,0 1,27-14,-1 0,14 0,0 0,-1-14,1-12,0-1,-1 1,-12-14,-1 14,-12 26</inkml:trace>
  <inkml:trace contextRef="#ctx0" brushRef="#br0" timeOffset="167486.9829">18715 1416,'0'0,"0"0,0 0,0 0,0 0,0 0,0 0,0 0,40 39,0 14,-1 53,1-13,-14-1,-26 1,0 13,-26-14,26-79</inkml:trace>
</inkml:ink>
</file>

<file path=ppt/ink/ink45.xml><?xml version="1.0" encoding="utf-8"?>
<inkml:ink xmlns:inkml="http://www.w3.org/2003/InkML">
  <inkml:definitions>
    <inkml:context xml:id="ctx0">
      <inkml:inkSource xml:id="inkSrc0">
        <inkml:traceFormat>
          <inkml:channel name="X" type="integer" max="1920" units="cm"/>
          <inkml:channel name="Y" type="integer" max="1080" units="cm"/>
        </inkml:traceFormat>
        <inkml:channelProperties>
          <inkml:channelProperty channel="X" name="resolution" value="55.78152" units="1/cm"/>
          <inkml:channelProperty channel="Y" name="resolution" value="55.81395" units="1/cm"/>
        </inkml:channelProperties>
      </inkml:inkSource>
      <inkml:timestamp xml:id="ts0" timeString="2020-09-08T06:45:11.939"/>
    </inkml:context>
    <inkml:brush xml:id="br0">
      <inkml:brushProperty name="width" value="0.05292" units="cm"/>
      <inkml:brushProperty name="height" value="0.05292" units="cm"/>
      <inkml:brushProperty name="color" value="#7030A0"/>
    </inkml:brush>
  </inkml:definitions>
  <inkml:trace contextRef="#ctx0" brushRef="#br0">14480 4379,'0'0,"0"0,0 0,0 0,0 0,0 0,0 0,0 0,0 53,0 26,-13 27,13 0,-14-40,14 0,-13 0,13-13,-13-13,13-14,0 1,0-14,13 0,-13-13</inkml:trace>
  <inkml:trace contextRef="#ctx0" brushRef="#br0" timeOffset="407.6552">14453 4617,'0'0,"0"0,0 0,0 0,0 0,0 0,0 0,0 0,0 0,14-40,12 1,0 12,1 14,-1-14,-12 14,12 13,1 0,-1 13,-13 1,1 12,-14 14,-14 0,1-1,-13 14,-14-13,13 0,1-14,-14 0,27-26,0 14</inkml:trace>
  <inkml:trace contextRef="#ctx0" brushRef="#br0" timeOffset="760.0296">15009 4167,'0'0,"0"0,0 0,0 0,0 0,0 0,0 0,0 0,-13 40,0 26,-14 27,14 26,-13 0,26-13,-14-40,28 0,-14-13,13-14,0 1,0-13,0-14,14 0,-14-13,-13 13</inkml:trace>
  <inkml:trace contextRef="#ctx0" brushRef="#br0" timeOffset="1214.1878">15234 4987,'0'0,"0"0,0 0,0 0,0 0,0 0,0 0,0 0,0-26,0-14,0-13,13-13,-13 0,14 0,-1 13,-13 0,13 13,0 14,-13-1,14 14,-14 0,13 0,-13 0,13 26,0-13,14 26,-1 1,1 12,-1-12,1 13,-1-14,1 14,-1-1,1 1,-14-13,0-1,-13-26</inkml:trace>
  <inkml:trace contextRef="#ctx0" brushRef="#br0" timeOffset="1502.1969">15181 4921,'0'0,"0"0,0 0,0 0,0 0,0 0,0 0,40-26,13-1,0-12,0-14,0 13,-40 27,-13 0,13-1,0 14</inkml:trace>
  <inkml:trace contextRef="#ctx0" brushRef="#br0" timeOffset="1754.1229">15790 4392,'0'0,"0"0,0 0,0 0,0 0,0 0,0 0,0 0,0 0,0 0,0 27,0 25,13-12,1 13,-14 0,13 0,-13-13,13-14,-13-26,0 0,13 13,1-26</inkml:trace>
  <inkml:trace contextRef="#ctx0" brushRef="#br0" timeOffset="2082.8203">15843 4128,'0'0,"0"0,0 0,0 0,0 0,0 0,0 0,0 0,0 0,40 39,-1 27,1 0,0 27,0 13,-14 13,-13 0,-13-13,-13 0,-13-27,-1 0,1-39,12 0,1 0,13-27</inkml:trace>
  <inkml:trace contextRef="#ctx0" brushRef="#br0" timeOffset="2373.3675">16439 4419,'0'0,"0"0,0 0,0 0,0 0,0 0,0 0,0 0,0 0,0 0,0 0</inkml:trace>
  <inkml:trace contextRef="#ctx0" brushRef="#br0" timeOffset="2592.4235">16386 4948,'0'0,"0"0,0 0,0 0,0 0,0 0,0 0,0 0,0 0</inkml:trace>
  <inkml:trace contextRef="#ctx0" brushRef="#br0" timeOffset="3216.8656">16875 4392,'0'0,"0"0,0 0,0 0,0 0,0 0,-13 40,13 13,0 0,-13 0,13-1,-13 1,-1 0,14 0,-13-13,13 0,0-14,-13 0,13 1,0-14,0 0,-13-13,13-13,0 0,0-27,0 1,0-14,13 0,0 0,-13 0,27 0,-14 13,0 1,14-1,-1 13,1 1,-1 0,1 12,-1 1,-13 13,0-13,1 13,-1 13,0 14,-13-1,0 0,-13 14,-14 13,1 0,-14 0,14 0,-14 0,14 0,26-53</inkml:trace>
  <inkml:trace contextRef="#ctx0" brushRef="#br0" timeOffset="3578.0011">17325 4088,'0'0,"0"0,0 0,0 0,0 0,0 0,0 0,0 40,-13 12,13 28,-13-1,0 27,13-27,0-12,0-1,13 0,0-26,0 12,1-25,-1-1,13 1,1-14,-1-13,1 13,-27-13</inkml:trace>
  <inkml:trace contextRef="#ctx0" brushRef="#br0" timeOffset="4105.7176">17564 4710,'0'0,"0"0,0 0,0 0,0 0,0 0,0 0,0-40,13 0,-13-26,13 13,14-26,-14 13,0 13,0 0,1 0,-1 26,0 1,0 13,1 0,-1 13,13 13,-13 0,14 13,-1 14,1 0,-1-1,1 14,-14-13,0 13,1-13,-1 13,0-14,0 1,-13 0,13-1,-13-39</inkml:trace>
  <inkml:trace contextRef="#ctx0" brushRef="#br0" timeOffset="4352.093">17537 4696,'0'0,"0"0,0 0,0 0,0 0,0 0,0 0,0 0,40-13,26-27,-13 14,13-14,-53 40,-13-13,14 13</inkml:trace>
  <inkml:trace contextRef="#ctx0" brushRef="#br0" timeOffset="4627.0323">18120 4220,'0'0,"0"0,0 0,0 0,0 0,0 0,0 0,0 40,-14 13,14 0,-13 0,13-1,0-52,0 14,0-14</inkml:trace>
  <inkml:trace contextRef="#ctx0" brushRef="#br0" timeOffset="4939.4159">18252 3810,'0'0,"0"0,0 0,0 0,0 0,0 0,13 53,0 26,1 40,12 0,-13 0,1-13,-14-13,13-27,-13 0,13-13,-13 0,0-13,0-1,0-12,0-14</inkml:trace>
  <inkml:trace contextRef="#ctx0" brushRef="#br0" timeOffset="5744.4936">18424 4313,'0'0,"0"0,0 0,0 0,0 0,0 0,0 26,0 27,0 0,0 0,0 0,0-27,0 14,0-27,0 14,0-14,0 0,-13 0,13-26,0 13,0-26,0-14,13 0,-13 1,13-1,-13 0,13 14,1-1,-14 1,13 13,0-14,0 1,1 12,-1 1,-13 0,13 13,0-13,1 13,-14 13,13 0,-13-13,0 13,0 14,0-14,0 0,-13 14,13-14,0 0,0-13,0 14,13-1,0-13,0 13,14-13,-14 0,0 13,14-13,-14 13,0-13,-13 14,13-14,-13 13,14 0,-14 0,-14 27,1-13,-13-1,-1 0,-12 1,-1-1,13 1,1-14,-1 0,14-13,0 14</inkml:trace>
  <inkml:trace contextRef="#ctx0" brushRef="#br0" timeOffset="6138.1599">18834 4392,'0'0,"0"0,0 0,0 0,0 0,0 0,0 0,0 0,0 0,0 0,0 0,0 27,0 12,14-12,-14-1,0 1,0-14,0 13,0-12,0-14,0 0,0 0,0 0</inkml:trace>
  <inkml:trace contextRef="#ctx0" brushRef="#br0" timeOffset="6551.5086">18887 3876,'0'0,"0"0,0 0,0 0,0 0,0 0,40 40,0 13,13 13,0 13,-14 14,1-14,-14 14,-12-14,-1-13,-13-13,-13 13,-1-13,-12-13,13 0,-27-1,14 1,-14-13,27-1,-14-13,27 0</inkml:trace>
  <inkml:trace contextRef="#ctx0" brushRef="#br0" timeOffset="7204.6547">19218 4220,'0'0,"0"0,0 0,0 0,0 0,0 0,0 0,0 0,0 0,0 0,0 40,0 13,0 13,0 0,0-13,13 13,-13-13,0-13,0-1,14-12,-14-14,0 14,0-27,0 13,-14-13,1-27,13 1,-13-1,0-12,-1-1,14 0,0 1,0-1,14-13,-1 13,0 1,0-14,1 13,12 0,-13 14,1-1,-1 14,0 0,0 0,0 26,1 0,-14 14,0-1,0 1,-14 12,14 1,-26 0,13-14,0 1,-1-14,1 0,13-13</inkml:trace>
  <inkml:trace contextRef="#ctx0" brushRef="#br0" timeOffset="7685.1162">19681 3956,'0'0,"0"0,0 0,0 0,0 0,0 0,0 0,0 0,0 0,0 0,-13 39,0 27,0 1,-1-1,1 13,0-13,13 0,0 0</inkml:trace>
  <inkml:trace contextRef="#ctx0" brushRef="#br0" timeOffset="8628.925">19761 4048,'0'0,"0"0,0 0,0 0,0 0,0 0,0 40,0 26,0 0,0 0,0-13,-13 0,13-26,0-1,0 0,0 1,0-14,0-13,0 13,0-13,0-13,13 0,-13-14,13-12,-13-1,13-13,0 13,1 1,-1-1,13 0,1 14,-1 0,-12 12,12 1,-13 0,14 0,-14-1,0 14,1 14,-1-1,0 13,-13 1,13-1,-13-13,-13 27,13-13,-13-1,13-13,-13 14,-1-14,14 0,0-13,14 13,-14-13,13 0,0 0,0 0,0 0,-13 0,14 0,-14 0,13 14,-13-14,0 13,0 0,0 0,0 14,-13-1,-14 1,1-1,-14-13,-13 14,13-14,1 0,12 1,1-1,-1-13,27 0</inkml:trace>
  <inkml:trace contextRef="#ctx0" brushRef="#br0" timeOffset="8915.2872">20198 4141,'0'0,"0"0,0 0,0 0,0 0,0 0,0 0,0 39,0 1,0 13,-14 0,14 0,0 0,0 13,0-13,0 0,0-14</inkml:trace>
  <inkml:trace contextRef="#ctx0" brushRef="#br0" timeOffset="9231.8155">20290 3823,'0'0,"0"0,0 0,0 0,0 0,40 40,0 0,-1 13,-12-1,-14 15,14 25,-14 1,0 13,-13-1,0 1,-13-13,13-14,0-65</inkml:trace>
  <inkml:trace contextRef="#ctx0" brushRef="#br0" timeOffset="9773.9223">20952 3929,'0'0,"0"0,0 0,0 0,0 0,0 53,0 0,0 13,0 0,0 14,0-14,0 0,0 0,0 0,0 0,-13-13</inkml:trace>
  <inkml:trace contextRef="#ctx0" brushRef="#br0" timeOffset="10041.337">20674 4366,'0'0,"0"0,0 0,40 0,13-14,-14 14,14-13,0 0,0-14,13 1,1 13,-14-14,-14 14,1-13</inkml:trace>
  <inkml:trace contextRef="#ctx0" brushRef="#br0" timeOffset="10692.7743">21336 4088,'0'0,"0"0,0 0,0 0,0 40,0 26,0 13,13 0,-13 27,0-40,0 14,0-14,0-13,0-13,0-14,0 0,-13-12,13-1,-13-13,-1-27,1 1,0-14,0-13,13 0,0-13,0-26,26-1,-13 0,1 14,12 13,-13 13,1 0,12 13,14 1,-14 26,14-1,-14 14,14 14,-13 12,-1 0,0 14,-12 13,-14-13,-14 13,-12 13,-14 13,1-39,12 13,1-14,12-39</inkml:trace>
  <inkml:trace contextRef="#ctx0" brushRef="#br0" timeOffset="11054.1912">21759 3836,'0'0,"0"0,0 0,0 0,0 0,-13 53,-13 40,12 13,1 0,-13-1,12 1,1-13,13-40,13 13,-13-13,14-13,-1-1,13-25,-12-1,-1-13,0-13,0-14,1 1,-14-1,0 27</inkml:trace>
  <inkml:trace contextRef="#ctx0" brushRef="#br0" timeOffset="11485.2596">21812 4643,'0'0,"0"0,0 0,0 0,0 0,0 0,0 0,0 0,0 0,14-39,-1-27,13-1,-13-12,14 0,-1 13,1 13,-1 0,1 13,-14 14,0 12,1 1,-1 13,13 0,1 13,-14 14,13 13,-12-1,-1 1,0 0,-13 12,0 1,13 14,-13-28,0 1,0-14,0-12,-13 12,13-13,0 1,0-14</inkml:trace>
  <inkml:trace contextRef="#ctx0" brushRef="#br0" timeOffset="11708.7238">21878 4419,'0'0,"0"0,0 0,0 0,0 0,0 0,0 0,40 13,13-13,0-13,-13 13,-1-14,1 1,0 0,0-14,-40 27,13 0</inkml:trace>
  <inkml:trace contextRef="#ctx0" brushRef="#br0" timeOffset="11941.0703">22448 4114,'0'0,"0"0,0 0,0 0,0 0,0 0,0 0,0 0,0 0,-14 40,14-14,0 14,-13-13,13 12,-13-12,13-1,0 14</inkml:trace>
  <inkml:trace contextRef="#ctx0" brushRef="#br0" timeOffset="12261.2279">22686 3744,'0'0,"0"0,0 0,0 0,0 0,0 0,0 0,0 26,0 27,-13 27,13 25,-14 28,14-1,0 0,-13-13,13-13,-13-40,13-13,0-13,0-14,-13-12,13-1,0 0</inkml:trace>
  <inkml:trace contextRef="#ctx0" brushRef="#br0" timeOffset="13036.8949">22924 3889,'0'0,"0"0,0 0,0 0,0 53,13 13,-26 1,13-14,-13 13,13-13,-13-14,-14 1,14 0,0-14,-1-13,-12 1,13-14,0 0,-1-14,14 1,0-13,0-1,14-13,-1 1,13-1,-13 0,14 14,13-14,-14 14,1-1,-1 14,-13-13,1 12,-1 14,0-13,0 13,0 0,-13 0,0 27,0 12,0-12,0 13,-13-14,0-13,13 14,-13-14,13 0,0 0,0 1,0-14,13 0,0 13,-13-13,13 0,1-13,-1 26,0-13,0 13,1-13,-14 13,0 0,-14 1,14 12,-13-13,13 14,-13-14,0 14,-14-14,14-13,-13 13,12 0,1-13</inkml:trace>
  <inkml:trace contextRef="#ctx0" brushRef="#br0" timeOffset="13563.2365">23242 4141,'0'0,"0"0,0 0,0 0,0 0,0 0,0 0,0 0,0 0,0 0,0 0,0 0,26 0,1 0,-1 0,1 13,-1 27,-13-14,1 14,-14-1,0 1,-27 0,1 0,-1-1,1-12,-1-14,14 13,-13-12,26-14,-14 13,28-13,-1 0,13-13,1 13,12-27,1 14,0-27,0 1,-14 12,14-26,-1 13</inkml:trace>
  <inkml:trace contextRef="#ctx0" brushRef="#br0" timeOffset="13837.0334">23559 3612,'0'0,"0"0,0 0,0 0,0 0,0 0,0 0,40 52,-13 15,-1 12,1 27,-14 0,-13 0,-27-1,-12 14,-14-39,26-14,14-53</inkml:trace>
  <inkml:trace contextRef="#ctx0" brushRef="#br0" timeOffset="14969.6966">16981 5464,'0'0,"0"0,0 0,0 0,0 0,0 0,0 0,0 0,0 0,0 0,14 26,-1 27,0 0,0 0,0 0,1 0,-1-14,-13-12,0-1,13 1,-13-14,0 0,0-13,-13 0,13-26,-13-1,-1-12,14-28,0-12,14 0,-1 13,0-1,0 1,14 27,-1-1,1 13,-1 14,1 0,-1 26,1 0,-1 14,-13 13,1-1,-14 1,-14 13,1-13,0-1,-14-12,1-1,0-13,12 1,1-1,0-13</inkml:trace>
  <inkml:trace contextRef="#ctx0" brushRef="#br0" timeOffset="15275.5896">17643 5120,'0'0,"0"0,0 0,0 0,-13 39,0 14,-1 13,14-13,-13 14,0-1,13-13,-13-1,13-12,13 0,0-14,0 1,1-27,-1 0</inkml:trace>
  <inkml:trace contextRef="#ctx0" brushRef="#br0" timeOffset="16010.6636">17828 5252,'0'0,"0"0,0 0,0 0,0 0,0 0,0 53,0 0,14 0,-14-27,0 14,0 0,13-14,-13 0,0-12,-13-1,13 0,0 0,0-13,0-13,0-13,0-1,13-26,0 0,14 1,-14-1,13 13,1 0,-1 14,1-1,-1 14,1 0,-14 26,13 0,-12 1,-14 12,0 0,0 14,0-13,0-14,-14 13,14-12,0-1,0 0,0 0,0-13,0 0,14-13,-14 13,13-13,13 13,-12 13,-1-13,0 13,0 0,0 14,-13 13,0-14,-13 0,-13 14,-1 0,1-14,-14 1,14-1,-1 1,1-27,-1 0,14 13,13-13</inkml:trace>
  <inkml:trace contextRef="#ctx0" brushRef="#br0" timeOffset="16477.1933">18331 5556,'0'0,"0"0,0 0,0 0,0 0,0 0,0 0,0 0,0 0,0 0,0 0,0 0,0 0,27 0,-1 0,1 13,-1 14,-13-1,1 1,-14 13,-14 12,1-12,13-13,-13 12,13-12,-13-14,13 0,0 0,0-13,26-13,-13 0,14 0,13-14,-40 14,13 13,-13 0</inkml:trace>
  <inkml:trace contextRef="#ctx0" brushRef="#br0" timeOffset="16740.0939">18675 5133,'0'0,"0"0,0 0,0 0,0 0,0 0,27 66,-1 0,1 0,-14 14,0-14,1 0,-14 13,-14-12,1-1,-13-27</inkml:trace>
  <inkml:trace contextRef="#ctx0" brushRef="#br0" timeOffset="17154.8752">19139 5292,'0'0,"0"0,0 0,0 0,0 0,0 0,0 0,0 0,0 0,0 0,0 0,0 39,13 14,0 13,-13-66,0 14,0-14</inkml:trace>
  <inkml:trace contextRef="#ctx0" brushRef="#br0" timeOffset="17428.7834">18900 5609,'0'0,"0"0,0 0,0 0,0 0,40-13,13 0,0-1,0 1,0 0,-13-27,-27 40,0-13,0 13,-13-13</inkml:trace>
  <inkml:trace contextRef="#ctx0" brushRef="#br0" timeOffset="17955.3834">19549 5159,'0'0,"0"0,0 0,0 0,0 0,0 0,0 0,0 0,0 0,13 53,-13 13,13 1,-13-1,0 0,0 0,-13-13,13 0,-13-13,0-14,13 0,-13-12,-1-14,1 0,0-14,0-12,13-14,0-39,0 0,13 26,0 0,0-13,1 26,12 0,0 1,-12 12,-1 14,13 0,-12 13,-1 0,0 0,0 26,1 1,-1-1,-13 14,0-1,0 14,0-13,-13 0,13-14,0 1,0-27</inkml:trace>
  <inkml:trace contextRef="#ctx0" brushRef="#br0" timeOffset="18275.8763">19986 4948,'0'0,"0"0,0 0,0 0,0 0,-13 26,-14 27,1 26,-1-12,1 12,12 0,1-12,13-1,13-13,-13-1,27-12,-1 0,1-14,13-12,-14-14,-13 0,-13 13</inkml:trace>
  <inkml:trace contextRef="#ctx0" brushRef="#br0" timeOffset="18702.3331">20118 5768,'0'0,"0"0,0 0,0 0,0 0,0 0,13-40,14-26,-14-27,14 27,-1-13,1 13,-1 0,0 13,-12 13,-1 14,0 12,0-12,14 26,-1 13,1 0,-1 27,-12 0,-1-1,13 1,-13 13,-13-13,14-1,-1-12,-13-1,13-12,-13-1,0 0,13 0,-13-13</inkml:trace>
  <inkml:trace contextRef="#ctx0" brushRef="#br0" timeOffset="18917.868">20158 5543,'0'0,"0"0,0 0,0 0,0 0,0 0,53 0,0-13,0 13,0-27,-14 14,-39 0,0 13,14 0</inkml:trace>
  <inkml:trace contextRef="#ctx0" brushRef="#br0" timeOffset="19134.0389">20648 5252,'0'0,"0"0,0 0,0 0,0 0,0 0,13 40,-13 13,-13-40,13 93,-14-27,14-13,-13-13</inkml:trace>
  <inkml:trace contextRef="#ctx0" brushRef="#br0" timeOffset="19505.3338">20978 4882,'0'0,"0"0,0 0,0 0,0 0,-13 52,13 15,0 12,0 0,0 1,0-1,0-13,0 14,0-14,0 0,0-13,0 0,13-14,-13-12,14-14,-14-26,0 0,13 13,-13 0</inkml:trace>
  <inkml:trace contextRef="#ctx0" brushRef="#br0" timeOffset="20203.0353">21296 5159,'0'0,"0"0,0 0,0 0,0 0,0 0,0 0,0 0,0 53,-13 13,0-13,-1 0,1 0,0-26,13-1,-13-13,-1 1,14-1,0-13,0-13,0-14,14-13,-1-12,13 12,-12 0,12 0,-13 14,1 13,-14-14,13 14,0 13,-13 0,13 13,-13 1,14-1,-14 26,0-12,0-1,0-12,0 12,0-13,-14 1,14-1,14-13,-14 0,0 0,13-13,0 13,13-14,-12 14,-1 14,0-1,0 0,1 0,-14 0,0 1,-14 25,1-12,-13 12,-1 1,1-13,-1-1,-12-13,-1-13,13 0,-12-13,12 13,27 0</inkml:trace>
  <inkml:trace contextRef="#ctx0" brushRef="#br0" timeOffset="20860.1168">21733 5173,'0'0,"0"0,0 0,0 0,0 0,0 0,0 0,0 0,0 0,0 0,0 0,0 0,0 0,0 0,0 0,0 0,0 26,0 14,-13-14,13 1,-14-14,1 13,0-12,13-1,0 0,0 0,13-13,0 0,1 14,-1-14,0 13,14-13,-14 13,0 0,-13 0,13 1,-13 12,0-13,0 1,0 12,-13 0,-13 14,-14-13,-13-1,13-13,1 14,-1-14,0-13,14 0,12-26,14-1,0 14,0 13</inkml:trace>
  <inkml:trace contextRef="#ctx0" brushRef="#br0" timeOffset="21189.371">22209 4934,'0'0,"0"0,0 0,0 0,0 0,0 0,0 0,0 0,0 53,0 14,-13 12,13 27,0 0,-13-27,13 0,-13-26,-1 0,-25 13,-14-39,13-1,0 1,14-27,-1 0,14 13</inkml:trace>
  <inkml:trace contextRef="#ctx0" brushRef="#br0" timeOffset="21837.2124">22501 5001,'0'0,"0"0,0 0,0 0,0 0,0 0,-14 26,1 14,-13 26,12 0,1 13,0 1,0-14,-1-13,14 0,-13-27,13 1,0-1,0-13,0 14,-13-27,13 0,0 0,0-13,0-14,-13 1,13-27,13 0,-13 0,13 0,0 0,14 13,-1-12,1 12,13 13,-14-12,1 25,-14-12,13 13,-13 13,1 0,-14 0,13 26,-13 1,0-1,0 14,-13-14,-14 27,-26 0,0-26,14-14,-1 0,13 0,1 1,26-14</inkml:trace>
  <inkml:trace contextRef="#ctx0" brushRef="#br0" timeOffset="22182.4966">22898 4895,'0'0,"0"0,0 0,0 0,0 0,0 0,0 0,-27 39,1 14,-14 0,14 13,12-13,-12 14,13-15,13 1,0 0,0-13,0 0,0-14,26 1,-13-14,1-13</inkml:trace>
  <inkml:trace contextRef="#ctx0" brushRef="#br0" timeOffset="22938.3673">23070 4987,'0'0,"0"0,0 0,0 0,0 0,0 0,0 0,0 40,-14-13,14 12,-13-12,13 12,-13-12,13-14,0 14,-13-14,13 0,0-13,0 13,0-13,0-13,0 13,13-26,-13-1,13-13,0 27,-13-13,14-1,-1 14,0-13,-13 12,13 14,-13-13,0 13,14-13,-14 13,-14 13,14 0,0 1,-13-1,13 0,0 13,0-12,-13-1,13-13,0 13,0 0,13-13,0 14,1-14,12 13,-13-13,14 13,-14 0,0-13,1 14,-14-14,13 13,-26 0,13 0,-27 0,14 1,0 12,-14-13,14 1,0 12,-14-13,27-13,0 0,0 0</inkml:trace>
  <inkml:trace contextRef="#ctx0" brushRef="#br0" timeOffset="23588.2849">23321 5106,'0'0,"0"0,0 0,0 0,0 0,0 0,0 0,0 0,27 0,-1 14,-13-14,14 13,-14 0,-13 0,13 14,-13-1,0-12,0 12,-13 0,0-12,0 12,-1-13,1 1,0-1,13 0,-13-13,26 0,-13 0,13 0,0 13,1-13,-1 0,0 14,0-1,1 0,-14 13,13 1,-13-1,0 14,0 13,-13-13,-1-14,-12 1,-14-1,0-13,1 0,12-13,14 0,13 0</inkml:trace>
  <inkml:trace contextRef="#ctx0" brushRef="#br0" timeOffset="23922.324">23639 4802,'0'0,"0"0,0 0,0 0,0 0,0 0,0 0,0 40,13 13,14 13,-14-13,-13 13,13 0,-26 0,-14 27,-12-14,-1 14,0-1,40-78</inkml:trace>
  <inkml:trace contextRef="#ctx0" brushRef="#br0" timeOffset="24725.1989">16068 6482,'0'0,"0"0,0 0,0 0,0 0,0 0,0 0,0 0,0 0,0 0,0 0,0 0,40 0,-1-13,1 0,-27 13,-13 0,0 0</inkml:trace>
  <inkml:trace contextRef="#ctx0" brushRef="#br0" timeOffset="24979.7421">16187 6813,'0'0,"0"0,0 0,0 0,0 0,0 0,0 0,27-13,12 0,14-1,0-12,-40 26,1 0,-1-13</inkml:trace>
  <inkml:trace contextRef="#ctx0" brushRef="#br0" timeOffset="29958.9974">17378 6416,'0'0,"0"0,0 0,0 0,0 0,0 0,0 0,-39 40,-1 13,0 0,14 0,-1 0,14 13,0-13,0-1,13 1,0-13,13 13,13-27,1 1,-1-1,1-26,12 14,-12-28,13 1,-1-13,-12-1,12 1,-25-14,12 0,-13-13,-13 14,0-1,-13 14,0-14,0 14,-1-1,-12 1,13 12,0-12,-1 13,1-14,13 14,0 0,0 13</inkml:trace>
  <inkml:trace contextRef="#ctx0" brushRef="#br0" timeOffset="30228.2699">17948 6826,'0'0,"0"0,0 0,0 0,0 0,0 0,0 0,0 0,0 0,0 0,0 0</inkml:trace>
  <inkml:trace contextRef="#ctx0" brushRef="#br0" timeOffset="30931.0353">18490 6403,'0'0,"0"0,0 0,0 0,0 0,0 0,0 0,0 0,-40 13,1 0,-1 27,0-13,1 12,12 1,1-14,12 14,14 0,14-14,-1 1,13-1,1 1,13-14,-14 0,14 13,-14-12,1-1,-1 0,-13 14,1-14,-1 13,-13 1,0-1,0 1,0-14,-13 13,-1-12,1-14,0 13,-14-13,14-13,0-1,0-12,0-1,13-12,0 12,13-12,0-1,0 0,0 14,1-14,-1 0,0 14,0 0,1 12,-1-12,0-14,0 0,14 14,-27 26</inkml:trace>
  <inkml:trace contextRef="#ctx0" brushRef="#br0" timeOffset="31347.1048">19059 6390,'0'0,"0"0,0 0,0 0,0 0,0 0,0 0,0 39,-13 1,13 13,-26 26,12-12,1-1,-13 0,12-13,-12 0,13 0,-1-27,1-13,0 0</inkml:trace>
  <inkml:trace contextRef="#ctx0" brushRef="#br0" timeOffset="31708.8272">18808 6416,'0'0,"0"0,0 0,0 0,0 0,0 0,0 0,0 0,13 40,14 0,12-1,1 1,0 0,-1-1,1 1,-13-14,-1 1,0-1,-12-12,12-1,-26-13,0 0,0 0</inkml:trace>
  <inkml:trace contextRef="#ctx0" brushRef="#br0" timeOffset="31956.1251">19483 6112,'0'0,"0"0,0 0,0 0,0 0,0 0,0 0,13 53,0 13,-13 0,14 0,-1 0,-13-52,13-1,-13-13,0 13</inkml:trace>
  <inkml:trace contextRef="#ctx0" brushRef="#br0" timeOffset="32278.2807">19245 6906,'0'0,"0"0,0 0,0 0,0 0,53-14,-14-12,14 13,0-27,0 14,0-1,0-13,-13 14,-1 0,1 12,-27 1,14 13,-1-13,-13 26,1-13</inkml:trace>
  <inkml:trace contextRef="#ctx0" brushRef="#br0" timeOffset="32897.7118">19549 7064,'0'0,"0"0,0 0,0 0,0 0,0 0,0 0,0 0,40-26,-14-1,14 14,-14 0,1 0,-1 13,1 0,-14 13,0 0,0 14,1-14,-14 13,0 1,0-14,0 14,0-14,0 0,0-13,0 13,13-13,0 0,0 0,1 0,-1 0,13 0,-12 0,12 13,1 1,-1-1,-13 13,1 1,-1-1,-13 14,0-14,-13 14,-1-13,-12-1,-1-13,-12 0,12 1,1-14,-1-14,27 14,0-13</inkml:trace>
  <inkml:trace contextRef="#ctx0" brushRef="#br0" timeOffset="33254.8206">20171 6363,'0'0,"0"0,0 0,0 0,0 0,0 0,0 0,0 0,13 53,1 0,-1-13,0 13,-13 0,13 0,1-14,-14 1,0 0,-14-14</inkml:trace>
  <inkml:trace contextRef="#ctx0" brushRef="#br0" timeOffset="33510.5042">19986 6707,'0'0,"0"0,0 0,0 0,0 0,53-26,0 13,0-14,-14 1,14-1,-39 27,-1-13,-13 13,13 0</inkml:trace>
  <inkml:trace contextRef="#ctx0" brushRef="#br0" timeOffset="34101.1008">20806 6271,'0'0,"0"0,0 0,0 0,0 0,-39 53,-1 13,14 0,-14 0,13 0,14-13,-13 0,12 0,14-13,0-14,0 0,14 1,-1-1,13-12,1-1,-1-13,1 0,-1-13,1-1,-14 1,0 0,0 0,1-1,-14-12,0 13,0-14,-14 1,1-14,0 14,0-14,-1 14,14-1,-13 1,0-1,13 14,0-13,0-1,13-13</inkml:trace>
  <inkml:trace contextRef="#ctx0" brushRef="#br0" timeOffset="34371.7009">21031 6654,'0'0,"0"0,0 0,0 0,0 0,0 0,0 0,0 0,0 0,0 0,0 0,0 0</inkml:trace>
  <inkml:trace contextRef="#ctx0" brushRef="#br0" timeOffset="34724.1225">21349 6218,'0'0,"0"0,0 0,0 0,0 0,0 0,0 0,0 53,0 0,0 26,0-13,13 0,-13 0,0 1,0-15,14-12,-14-13,0-1,0-13,0 0,0-13</inkml:trace>
  <inkml:trace contextRef="#ctx0" brushRef="#br0" timeOffset="35010.4995">21945 6257,'0'0,"0"0,0 0,0 0,0 0,0 0,-27 53,1 13,12-13,-12 14,0-15,-1 1,1 0,-1-13,1-14</inkml:trace>
  <inkml:trace contextRef="#ctx0" brushRef="#br0" timeOffset="35306.0208">21693 6363,'0'0,"0"0,0 0,0 0,0 0,0 0,0 0,13 27,1 12,-1 14,0 0,14 13,-14-13,13-13,-26-27,14-13</inkml:trace>
  <inkml:trace contextRef="#ctx0" brushRef="#br0" timeOffset="35602.1085">22223 6099,'0'0,"0"0,0 0,0 0,0 0,0 0,0 53,0-14,0 14,0 0,13 0,-13 0,0-13,0-40,0 13,0 0</inkml:trace>
  <inkml:trace contextRef="#ctx0" brushRef="#br0" timeOffset="35950.5965">22051 6826,'0'0,"0"0,0 0,0 0,0 0,39-26,14-1,0 1,0-1,13 1,0-14,-13 14,0 13,-26-14,-1 27,1-13,-1 13,-13 0</inkml:trace>
  <inkml:trace contextRef="#ctx0" brushRef="#br0" timeOffset="36511.8703">22209 6945,'0'0,"0"0,0 0,0 0,0 0,0 0,40-26,0-1,13 1,0-1,-14 27,1 0,-13 14,-1-1,1 13,-27 14,0-13,-14 12,1-12,-13-1,12 1,1-14,13 0,-13 0,13-13,0 14,0-14,13 0,14 13,-1 0,1-13,-14 13,0 0,0 14,0-1,-13 1,0-1,14 1,-28 12,1 1,-13-13,-14-1,0-13,-13 0,14-13,12-13</inkml:trace>
  <inkml:trace contextRef="#ctx0" brushRef="#br0" timeOffset="36874.647">22845 6310,'0'0,"0"0,0 0,0 80,0-14,-14 13,14 1,0-1,0-13,0 0,0-13,0-13</inkml:trace>
  <inkml:trace contextRef="#ctx0" brushRef="#br0" timeOffset="37188.1622">22633 6681,'0'0,"0"0,0 0,0 0,0 0,0 0,0 0,0 0,40-13,-1-14,14 1,0-1,0 1,-53 26,13 0,-13-14</inkml:trace>
  <inkml:trace contextRef="#ctx0" brushRef="#br0" timeOffset="37665.9075">23189 6191,'0'0,"0"0,0 0,0 0,-13 53,-14 0,14 0,0 13,-1 0,1-13,0 0,13-13,0-14,0 1,0-14,13 0,14-13,-1-13,1 0,-1 0,1-27,-1 13,-13-12,0-14,1 13,-14 0,0 1,-14-1,-12 14,13-1,-14 14,1 0,13 26,-14-13,27 13,0-13</inkml:trace>
  <inkml:trace contextRef="#ctx0" brushRef="#br0" timeOffset="37932.9497">23454 6390,'0'0,"0"0,0 0,0 0,0 0,0 0,0 0,0 0,0 0,0 0,0 0,0 0,0 0</inkml:trace>
  <inkml:trace contextRef="#ctx0" brushRef="#br0" timeOffset="38238.2492">23586 5966,'0'0,"0"0,0 0,0 0,0 53,0-13,0 13,0 0,0 0,0 0,0-14,-13 14,13 0,0-13,0-14,0 14,0-14</inkml:trace>
  <inkml:trace contextRef="#ctx0" brushRef="#br0" timeOffset="38514.0346">23956 5940,'0'0,"0"0,0 0,0 0,0 0,0 53,-13 0,0 13,0 0,0 13,-14-12,14-15,-14 1,14-13,-13-13,12-1</inkml:trace>
  <inkml:trace contextRef="#ctx0" brushRef="#br0" timeOffset="38750.2578">23890 6085,'0'0,"0"0,0 0,0 0,0 0,0 40,0 0,14-1,-14 1,13 13,0 0,-13-53,0 0,0 13</inkml:trace>
  <inkml:trace contextRef="#ctx0" brushRef="#br0" timeOffset="39036.3952">24340 5768,'0'0,"0"0,0 0,0 0,0 53,0 13,0 0,0 0,0-13,0 0,0-40,0 1,0-14</inkml:trace>
  <inkml:trace contextRef="#ctx0" brushRef="#br0" timeOffset="39351.2202">23917 6654,'0'0,"0"0,0 0,0 0,39-13,28-13,-1-14,26-13,-12-13,13 13,-1 13,-26 14,-13 13,-13 13,0-14,-40 14</inkml:trace>
  <inkml:trace contextRef="#ctx0" brushRef="#br0" timeOffset="39941.4152">24062 6800,'0'0,"0"0,0 0,0 0,0 0,40 0,-13-13,12 13,-12-14,-14 14,13 0,-12 0,-1 0,0 14,0-1,-13 13,14 1,-14-1,0 1,0-1,0 1,0-14,-14 0,14 0,0-13,14 13,-14-13,0-13,13 13,-13 0,0-13,13 13,-13 13,13 0,-13 1,0 12,0-13,0 14,0-1,0 1,0-1,-13 1,0-1,-14 1,-12-1,-14-13,53-13,-14 0</inkml:trace>
  <inkml:trace contextRef="#ctx0" brushRef="#br0" timeOffset="40824.1728">16320 7898,'0'0,"0"0,0 0,0 0,0 0,0 0,0 0,0 0,0 0,0 0,0 0,0 0,0 0,26-13,0 13,14 0,-13-14,-1 14,-13 0,-13 0,0 0,0 0</inkml:trace>
  <inkml:trace contextRef="#ctx0" brushRef="#br0" timeOffset="41049.5873">16425 8189,'0'0,"0"0,0 0,0 0,0 0,0 0,0 0,0 0,27 0,13-13,-27-1,-13 14</inkml:trace>
  <inkml:trace contextRef="#ctx0" brushRef="#br0" timeOffset="48812.562">17617 7448,'0'0,"0"0,0 0,0 0,0 0,0 0,0 0,0 0,13 26,-13 27,13 0,-13 0,13-13,-13-14,0 1,14-1,-14-12,0-1,0-13,0 13,0-13</inkml:trace>
  <inkml:trace contextRef="#ctx0" brushRef="#br0" timeOffset="49270.3284">17127 8189,'0'0,"0"0,0 0,0 0,0 0,0 0,53-27,13 1,0-1,27-12,-1-1,-12 0,-1 14,-26 13,0-14,0 14,-13 0,-14 13,-12-13,12 13,-13 0,1 0,-1 0,-13 0,13 0,-13 0</inkml:trace>
  <inkml:trace contextRef="#ctx0" brushRef="#br0" timeOffset="49887.0095">17564 8255,'0'0,"0"0,0 0,0 0,0 0,0 0,0 0,0 0,39-13,-12 13,13-13,-14 13,1 0,-1 13,-13-13,0 13,1 0,-14 0,0 1,0-1,0 0,0 0,0-13,0 0,0 14,0-14,0 0,0 0,13 13,-13-13,13 0,0 13,14-13,-14 13,14-13,-14 14,-13-1,13 0,0 13,-13 1,0-1,0 1,-13-1,-13 14,-1-14,-13 1,-13-1,14-12,-14-1,40 0,13-13,-14 0</inkml:trace>
  <inkml:trace contextRef="#ctx0" brushRef="#br0" timeOffset="51314.991">14705 9009,'0'0,"0"0,0 0,0 0,0 0,0 0,0 0,0 0,0 40,13 26,0 13,0 14,1-14,-1-13,0 1,-13-15,0-12,13-13,-13-1,0-13,0 1,-13-14,13-27,-13 1,0-14,-14 0,14-13,-13 0,12 0,1 14,-13-1,26 0,-14 1,14 12,0 1,0-1,14 1,-14-1,13 1,0 13,0 0,1-1,-1 14,13 0,-13 14,14-14,-1 26,-12-13,12 14,-13-1,1 1,-14-1,0 1,-14-1,14 0,-13-12,0-1,13 0,-13-13,-1 0,14 0</inkml:trace>
  <inkml:trace contextRef="#ctx0" brushRef="#br0" timeOffset="51624.453">15221 8692,'0'0,"0"0,0 0,0 0,0 0,-13 39,-1 14,1 13,0 0,0 1,13-1,0 0,-13 0,26-13,-13-13,13 13,13-27,1 0,-1-12,1-14,-1-14</inkml:trace>
  <inkml:trace contextRef="#ctx0" brushRef="#br0" timeOffset="52091.6502">15380 9393,'0'0,"0"0,0 0,0 0,0 0,0 0,0 0,13-66,0-40,1 0,-1 0,13 13,-13 41,14-1,-14 13,0 0,1 27,-1 0,13 13,1 13,-14 13,14 1,-1 13,0-1,1 1,-1 13,1-13,-14-1,0-12,1-1,-14-13,13 14,-13-14,0 0,13 1,-13-14</inkml:trace>
  <inkml:trace contextRef="#ctx0" brushRef="#br0" timeOffset="52354.9452">15406 9208,'0'0,"0"0,0 0,0 0,0 0,0 0,0 0,40-27,13 14,0-14,-13 1,13-1,-14-12,1 12,-14 1,1-1,-1 1</inkml:trace>
  <inkml:trace contextRef="#ctx0" brushRef="#br0" timeOffset="52832.6162">16081 9088,'0'0,"0"0,0 0,0 0,0 0,0 0,0 0,0 0,0 0,0 0,0 0,0 0,0 0,0 0,27 0,-1 27,1-1,-1 1,-13 13,1-1,-14 1,0 0,0-1,0-12,-14-14,14 13,0-12,0-1,0-13,14 0,-14 0,13-13,13-14,-12 1,12-1,-13 14,-13 13</inkml:trace>
  <inkml:trace contextRef="#ctx0" brushRef="#br0" timeOffset="53200.596">16293 8625,'0'0,"0"0,0 0,0 0,0 0,0 0,40 40,-1 13,14 26,14 14,-28-40,-12 13,-1 0,-13 0,1-13,-1 13,0-13,-26 0,0 0,-1-13,-12 0,-14-14,1-13,12-13,1 0,-1 0,27 0</inkml:trace>
  <inkml:trace contextRef="#ctx0" brushRef="#br0" timeOffset="53556.4222">16796 9022,'0'0,"0"0,0 0,0 0,0 0,0 0,26 0,27-13,-13 13,-13-13,12 13,-12-13,-1 13,-13-14,1 14,-14 0,0 0,0 0</inkml:trace>
  <inkml:trace contextRef="#ctx0" brushRef="#br0" timeOffset="53763.5841">17087 9327,'0'0,"0"0,0 0,0 0,0 0,0 0,0 0,27-27,-14 27,-13 0,13-13</inkml:trace>
  <inkml:trace contextRef="#ctx0" brushRef="#br0" timeOffset="54718.8692">14758 10226,'0'0,"0"0,0 0,0 0,0 0,0 0,13 66,0 0,0 1,1-1,-1 0,0-13,-13-14,13 1,-13-13,0-1,0-13,0 1,0-14,0 0,0 0,0-27,-13-13,13 1,0-1,0-13,0 0,0 14,13-14,-13 13,14 13,-1 1,0 0,-13 12,13 1,1 0,12 13,-13 0,0 13,1 0,-1 1,-13 12,0 0,0-12,0 12,0 1,-13-1,13-13,-14 14,1-1,13-13,-13-13,0 14,13-14</inkml:trace>
  <inkml:trace contextRef="#ctx0" brushRef="#br0" timeOffset="55110.9526">15234 10001,'0'0,"0"0,0 0,0 0,0 0,0 0,-13 53,13 13,0 0,-13 1,26 12,-13-13,0-13,13 0,-13 0,13 0,1-14,12 1,-13-13,1-1,-1-26,0 0,0-13,1 0,-1-14,0 14,-13 13</inkml:trace>
  <inkml:trace contextRef="#ctx0" brushRef="#br0" timeOffset="55522.4732">15433 10636,'0'0,"0"0,0 0,0 0,0 0,0 0,0 0,13-26,0-27,14-13,-14 13,13-13,-12 0,-1 13,0 13,0 0,1 14,-1 13,-13-1,13 1,0 13,14 13,-1 14,1-1,-14 1,13 12,-12-12,-1 13,0-14,0 0,-13 1,14-1,-14-12,0 12,13-26,-13 0</inkml:trace>
  <inkml:trace contextRef="#ctx0" brushRef="#br0" timeOffset="55779.6525">15552 10517,'0'0,"0"0,0 0,0 0,0 0,40-13,-1 0,1 13,-14-27,1 14,13-13,-40 26,0 0,13-14</inkml:trace>
  <inkml:trace contextRef="#ctx0" brushRef="#br0" timeOffset="56344.1358">16015 10266,'0'0,"0"0,0 0,0 0,0 0,0 0,0 0,0 0,27-13,12-1,-12 14,-1 0,-13 0,14 14,-14 12,0-13,-13 14,14-14,-14 0,0 0,0 1,13-14,-13 0,0 13,0-13,13 0,-13 0,0-13,13 13,1 0,-1 13,0-13,0 13,1 14,-1-14,-13 27,13-1,-13-12,-13 12,0 1,-1 0,14-14,-13-26,13 0,0 0</inkml:trace>
  <inkml:trace contextRef="#ctx0" brushRef="#br0" timeOffset="56722.7012">16412 9975,'0'0,"0"0,0 0,0 0,27 53,12 0,1 0,0 13,-14 0,-13 0,14 0,-14 0,-13 0,13 1,-13-15,-13 1,0 0,-14-26,-12 12,12-25,1 12,-1-13,27-13</inkml:trace>
  <inkml:trace contextRef="#ctx0" brushRef="#br0" timeOffset="57139.684">17087 10239,'0'0,"0"0,0 0,0 0,0 0,0 0,0 0,0 0,0 0,0 0,0 0,0 0,0 0,0 0,0 0,0 0,0 0,0 0,0 0,0 0,0 0</inkml:trace>
  <inkml:trace contextRef="#ctx0" brushRef="#br0" timeOffset="57387.1695">17114 10464,'0'0,"0"0,0 0,0 0,0 0,0 0,0 0,0 0,0 0,0 0,0 0</inkml:trace>
  <inkml:trace contextRef="#ctx0" brushRef="#br0" timeOffset="59760.1393">18120 8652,'0'0,"0"0,0 0,0 0,0 0,0 26,13 27,0 13,-13 1,13-1,1-13,-14 0,13-27,-13 0,13 1,-13-14,13 0,0-13,1-13,-14 13,0-13,0 13</inkml:trace>
  <inkml:trace contextRef="#ctx0" brushRef="#br0" timeOffset="60067.375">18411 8374,'0'0,"0"0,0 0,0 0,0 0,0 0,13 66,-13 14,13 39,-13 0,0 0,0-13,0-14,-13 1,13-40,-13 13,13-13,-13 0,13-14,0 1,-14 0,14-14,0-13</inkml:trace>
  <inkml:trace contextRef="#ctx0" brushRef="#br0" timeOffset="60697.5524">18583 9049,'0'0,"0"0,0 0,0 0,0 0,0 0,0 0,0 0,26-27,1 14,-1 0,1 13,-14 0,13 0,-12 13,-1 0,0 1,-13 12,13 0,-13 1,0-1,0-12,0 12,0-13,0 1,0-1,0 0,0-13,14 0,-14 0,0-13,13 13,0-13,0 13,1-14,12 14,-13 0,14 0,-14 14,0-1,14 0,-14 13,-13 14,13-13,-26 12,0 1,-14 0,1-1,-14 1,14-14,-14-12,27-14,13 0</inkml:trace>
  <inkml:trace contextRef="#ctx0" brushRef="#br0" timeOffset="61207.8081">17550 9829,'0'0,"0"0,0 0,0 0,0 0,0 53,14 0,12 0,-13 0,1 0,-14 0,13-27,-13 14,0-27,0 0,0 1,0-14,0 0</inkml:trace>
  <inkml:trace contextRef="#ctx0" brushRef="#br0" timeOffset="61555.7968">17802 9684,'0'0,"0"0,0 0,0 0,0 0,13 39,-13 28,13 25,1 40,-1-12,-13-15,13 1,-13-40,0 1,0-15,0 1,0-26,13-14,-13 13,0-26,0-13,14 0,-14-13,0 12,0 14</inkml:trace>
  <inkml:trace contextRef="#ctx0" brushRef="#br0" timeOffset="62195.1272">17961 10226,'0'0,"0"0,0 0,0 0,0 0,0 0,0 0,0 0,39-13,-12 13,13 0,-14 0,14 0,-27 13,14 0,-27 1,13 12,-13-13,-13 1,13 12,-14-13,14 0,0 1,-13-1,13-13,0 13,0-13,0 0,13 0,1 0,-1 0,0 0,0 0,14 0,-14 13,0-13,14 0,-14 14,0-14,-13 13,13 0,1 0,-14 14,0-14,0 13,-14 14,1-13,0 12,-14-12,1-1,-1-13,14-13,0 14</inkml:trace>
  <inkml:trace contextRef="#ctx0" brushRef="#br0" timeOffset="67420.0011">14969 11562,'0'0,"0"0,0 0,0 0,0 0,0 0,0 0,0 0,0 0,0 0,0 0,14 40,-14 13,0 26,0-13,13-13,-13 0,0-13,0 0,0-14,0-13,0 14,-13-14,13-13,0 0</inkml:trace>
  <inkml:trace contextRef="#ctx0" brushRef="#br0" timeOffset="67879.6059">14956 11549,'0'0,"0"0,0 0,0 0,0 0,0 0,0 0,0 0,0 0,0 0,0 0,0 0,0 0,0 0,27-13,-14 13,13 0,-12 0,12 13,-13 0,-13 14,14-14,-14 13,0 1,0-1,-14 1,14-1,0-12,-13-1,13-13,0-13,0 13</inkml:trace>
  <inkml:trace contextRef="#ctx0" brushRef="#br0" timeOffset="68298.8713">15406 11284,'0'0,"0"0,0 0,0 0,0 0,0 0,0 0,0 0,0 40,0 0,0 13,0 13,-13 13,13-13,0 1,0-1,0 0,0-13,0 0,0-14,13 1,1 0,-1-14,13-13,14 1,-14-14,1 0,-27 0</inkml:trace>
  <inkml:trace contextRef="#ctx0" brushRef="#br0" timeOffset="70617.5259">15750 11443,'0'0,"0"0,0 0,0 0,0 0,0 0,0 0,0 0,0 0,0 40,14-14,-14 14,13 0,-13-14,0 1,13-14,-13 13,0-12,0-1,0 0,0-13,0-13,0 13,0-13,0-1,0 1,-13 0,13 13,0-13,0-1,-13 1,26 13,-13-26,0 13,13-14,-13 14,13-14,-13 1,14 13,-1-14,-13 14,13 0,-13 13,13 0,1 0,-1 13,-13 0,13 14,-13-14,0 27,0-14,0 1,-13-1,13 0,-13 1,13-14,0 0,-14 1,14-14,0 13,0-13,14-13,-14 13,13-14,0 14,13-13,1 0,-14 0,14 13,-1 0,1-14,-1 14,-13 0,1 0,-1 0,0 0,-13 14,0-1,-13 0,0 14,-14-1,1 14,-14-1,0 1,14-13,-1-1,14 0,0-12,0-14,-1 0,14-14,0 14,0 0</inkml:trace>
  <inkml:trace contextRef="#ctx0" brushRef="#br0" timeOffset="71021.8101">16293 11536,'0'0,"0"0,0 0,0 0,0 0,0 0,0 0,0 0,0 0,13 26,1 14,12 0,-13-14,0 14,1-14,-14 1,13-14,-13 0,0-13,-13 0,13 0,0 0</inkml:trace>
  <inkml:trace contextRef="#ctx0" brushRef="#br0" timeOffset="71449.8164">16267 11364,'0'0,"0"0,0 0,0 0,0 0,0 0,0 0,0 0,0 0,0 0,0 0,0 0,0 0,0 0,0 0,0 0,0 0,0 0,0 0,0 0,0 0,0 0,0 0,0 0,53 0,-53 0,13 0,-13-13,13 13</inkml:trace>
  <inkml:trace contextRef="#ctx0" brushRef="#br0" timeOffset="71744.56">16677 11033,'0'0,"0"0,0 0,0 0,0 0,0 0,0 0,0 0,0 0,0 53,0 0,0 0,0 26,0 1,13-14,-13 0,0-13,0 0,0 0,0 0,0-14</inkml:trace>
  <inkml:trace contextRef="#ctx0" brushRef="#br0" timeOffset="71880.476">16690 11972,'0'0,"0"0,0 0,0 0,0 0,0 0,0 0,0 0,0 0,0 0,0 0</inkml:trace>
  <inkml:trace contextRef="#ctx0" brushRef="#br0" timeOffset="72496.2081">16928 11880,'0'0,"0"0,0 0,0 0,0 0,0-53,0 0,0 0,0 0,14-26,-1-14,-13 14,13 13,0 13,1 0,-14 13,13 14,-13 12,13-12,-13 13,13 0,0 13,-13 13,14 0,-1 13,0 1,0 13,1-1,-1 1,-13 0,13-1,0-12,1-1,-14 1,13-1,-13-13,0 1,0-1,0-13,0 0,0 13,0-13</inkml:trace>
  <inkml:trace contextRef="#ctx0" brushRef="#br0" timeOffset="72781.4837">16955 11523,'0'0,"0"0,0 0,0 0,0 0,0 0,26-14,14-12,13-1,-13 14,-14-13,1 13,-1-1,-13 1,1 0,-14 13</inkml:trace>
  <inkml:trace contextRef="#ctx0" brushRef="#br0" timeOffset="73176.9381">17511 11324,'0'0,"0"0,0 0,0 0,0 0,0 0,13 40,0 13,0 0,1-14,12 14,1 0,-14 0,0-13,0 13,-13-27,0 14,-13 0,0-27,0 13,-1-13,1 1,0-14</inkml:trace>
  <inkml:trace contextRef="#ctx0" brushRef="#br0" timeOffset="73239.775">17524 11734,'0'0,"0"0</inkml:trace>
  <inkml:trace contextRef="#ctx0" brushRef="#br0" timeOffset="73677.6286">17511 11152,'0'0,"0"0,0 0,0 0,0 0,0 0,0 0,0 0,0 0,0 0,0 0,0-26,0-1,0 14,0 0,0 0,-14 13,14 0,-13 0,13 13,-13 0,13 0,13 1,-13 12,13-13,-13-13,14 0,-1 0,-13 0,0 0</inkml:trace>
  <inkml:trace contextRef="#ctx0" brushRef="#br0" timeOffset="74085.2331">17762 10993,'0'0,"0"0,0 0,0 0,0 0,0 0,27 27,12 26,-12-13,-1 12,1 15,-14-15,14 15,-1-1,-13 0,-13 0,0 0,0 0,-13 1,13-15,-13-12,0-13,-1-14,1-13,0-13,0-1,13 1,0 13</inkml:trace>
  <inkml:trace contextRef="#ctx0" brushRef="#br0" timeOffset="76284.0566">18318 11271,'0'0,"0"0,0 0,0 0,0 0,0 0,0 0,0 0,0 0,0 0,0 0,0 0,0 0,0 0,0 0,0 0,0 0,0 0,0 0</inkml:trace>
  <inkml:trace contextRef="#ctx0" brushRef="#br0" timeOffset="76670.8861">18358 11549,'0'0,"0"0,0 0,0 0,0 0,0 0,0 0,0 0,0 0,0 0,0 0,0 0,26-13,14 13,-14-13,14 13,-13-14,-1 14,1 0,-27 0,0-13,13 13</inkml:trace>
  <inkml:trace contextRef="#ctx0" brushRef="#br0" timeOffset="77264.0736">20608 11020,'0'0,"0"0,0 0,0 0,0 0,0 0,0 0,0 0,0 0,0 0,0 0,0 0,0 0,0 0,0 0</inkml:trace>
  <inkml:trace contextRef="#ctx0" brushRef="#br0" timeOffset="77581.1753">20899 11271,'0'0,"0"0,0 0,0 0,0 0,0 0,0 0,0 0,0 0,0 0,0 0,0 0,0 0,0 0</inkml:trace>
  <inkml:trace contextRef="#ctx0" brushRef="#br0" timeOffset="78684.1892">20912 11113,'0'0,"0"0,0 0,0 0,0 0,0 0,0 0,-13 39,13 14,-13 0,13-13,-13 13,-1-14,1 1,13-14,0-26,0 14,-13-14</inkml:trace>
  <inkml:trace contextRef="#ctx0" brushRef="#br0" timeOffset="79256.1002">21362 10901,'0'0,"0"0,0 0,0 0,0 0,0 0,0 0,0 0,14 40,-1-14,0 27,-13 0,13 0,-13 0,0-27,0 1,0-1,0 0,0-26,0 14,0-14</inkml:trace>
  <inkml:trace contextRef="#ctx0" brushRef="#br0" timeOffset="79720.6745">21415 10769,'0'0,"0"0,0 0,0 0,0 0,0 0,0 0,0 0,0 0,0-27,0 1,-13-1,0 14,13-14,-13 27,-1-13,1 13,13 13,-13-13,13 14,-13 12,13-13,0 1,13-1,-13-13,13 0,14-13,-14-1,0 1,-13 13</inkml:trace>
  <inkml:trace contextRef="#ctx0" brushRef="#br0" timeOffset="80106.7807">21706 10993,'0'0,"0"0,0 0,0 0,0 0,0 0,0 0,0 0,0 0,0 0,0 0,14-26,-1 0,0 12,-13-12,13 13,-13 13,0 0,0 0</inkml:trace>
  <inkml:trace contextRef="#ctx0" brushRef="#br0" timeOffset="80426.5236">21720 11099,'0'0,"0"0,0 0,0 0,0 0,0 0,0 0,26-26,14-14,0 0,-1 14,1 0,-14-1,14 14,-40 0,13 13</inkml:trace>
  <inkml:trace contextRef="#ctx0" brushRef="#br0" timeOffset="80701.4709">22170 10623,'0'0,"0"0,0 0,0 0,0 0,0 0,13 40,-13 13,0 0,0-1,13 1,-13 0,0-13,0 13,0 0,0-13</inkml:trace>
  <inkml:trace contextRef="#ctx0" brushRef="#br0" timeOffset="80793.2161">22037 11337,'0'0,"0"0</inkml:trace>
  <inkml:trace contextRef="#ctx0" brushRef="#br0" timeOffset="81304.0209">22130 10425,'0'0,"0"0,0 0,0 0,0 0,0 0,0 0,0 0,0 0,0 0,0 0,0 0,0 0,0 0,-27 0,1-14,0 14,-1 0,1 14,12-14,-12 13,13 0,-1 0,1-13,13 14,0-1,13-13,14-13,-1-1,-12 14,-14 0</inkml:trace>
  <inkml:trace contextRef="#ctx0" brushRef="#br0" timeOffset="82379.0008">15009 12554,'0'0,"0"0,0 0,0 0,0 0,0 0,0 0,0 0,13 27,1 13,12 13,1-1,-1 1,-13 0,14 0,-14 0,0-26,0-1,1 1,-14-1,0-13,0 0</inkml:trace>
  <inkml:trace contextRef="#ctx0" brushRef="#br0" timeOffset="82797.8758">14996 12740,'0'0,"0"0,0 0,0 0,0 0,0 0,0 0,0 0,0 0,26-66,1 13,-1 0,1 0,13 13,-14 0,14 14,-14 0,14 26,-14 0,1 0,-14 13,0 13,1 1,-14-1,0 1,-14-1,1 14,0-14,-14 1,1-14,-1-13,14 13,0-13</inkml:trace>
  <inkml:trace contextRef="#ctx0" brushRef="#br0" timeOffset="83138.963">15565 12290,'0'0,"0"0,0 0,0 0,0 0,0 0,-26 40,12 26,1 0,0 0,13 0,13-13,-13 0,13 0,14 0,-1 0,1-27,13 1,-1-27,-12 0</inkml:trace>
  <inkml:trace contextRef="#ctx0" brushRef="#br0" timeOffset="84108.304">15830 12356,'0'0,"0"0,0 0,0 0,0 0,0 27,0 25,13 1,-13 13,13-13,-13 0,14-13,-14-14,0 1,13-1,-13-12,0-1,0 0,0-13,0-13,0 0,0-14,0-13,0 1,0-14,0 13,0 0,0 14,0-14,13 14,-13-1,13 14,0-13,1 13,-1-1,-13 1,13 0,0 13,1 13,-1 0,-13 1,13-1,-13 13,0-13,0 1,0 12,0-13,0 1,0-14,0 13,13-13,-13 0,14 0,-1 0,0 0,0 0,1 0,-1 0,0 0,0 13,14 0,-14 0,0 27,0-13,1 12,-1 1,-13-14,13 14,-13-13,0-1,0-13,0 14,-13-14,13 0,-27 0,14-13,-13 0,-14 0,14-13,-1 13,1-13,12 0,1 13,13-13,13-14,14 14,-1 0,14-1,-40 14</inkml:trace>
  <inkml:trace contextRef="#ctx0" brushRef="#br0" timeOffset="84419.1093">16465 12502,'0'0,"0"0,0 0,0 0,0 0,0 0,0 0,0 0,13 26,1 14,-1 13,0 0,0-27,1 0,-1 1,-13-1,13-12,0-1,0-13,-13 0,0 0</inkml:trace>
  <inkml:trace contextRef="#ctx0" brushRef="#br0" timeOffset="84821.0735">16465 12290,'0'0,"0"0,0 0,0 0,0 0,0 0,0 0,0 0,0 0,0 0,0 0,0 0,0 0,0 0,0 0,-26 13,-1 0,1-13,12 14,1-1,13 0,0-13,13 13,14-13,-1-13,-12 13,-14 0</inkml:trace>
  <inkml:trace contextRef="#ctx0" brushRef="#br0" timeOffset="85283.1624">16756 12012,'0'0,"0"0,0 0,0 0,0 0,0 0,0 0,0 0,0 0,0 0,0 0,14 53,12 13,0 27,1 26,13 0,-14 0,1-13,-14-40,-13-13,13 0,-13-14,13-12,-13-1,14-12,-14-1,13 0,-13-13,13-13,0 0,0-14,-13-13,14 14,-1 0,0-1,-13 27</inkml:trace>
  <inkml:trace contextRef="#ctx0" brushRef="#br0" timeOffset="85728.09">17220 12687,'0'0,"0"0,0 0,0 0,0 0,0 0,0 0,0 0,13-40,0-13,0-13,0 13,1 0,-1 14,-13 12,13 1,-13-1,13 14,-13 0,0-1,0 14,14 0,-1 0,0 14,14-1,-1 27,1-14,-14 14,0-1,0 1,0-13,1-1,-14 0,13-12,-13-14,13 13,-13-13</inkml:trace>
  <inkml:trace contextRef="#ctx0" brushRef="#br0" timeOffset="86020.1008">17153 12541,'0'0,"0"0,0 0,0 0,0 0,0 0,0 0,40-13,0 0,13-14,-14 14,-12-13,-1 12,1 1,-14 0,-13 13,0 0,0 0</inkml:trace>
  <inkml:trace contextRef="#ctx0" brushRef="#br0" timeOffset="86439.5974">17789 12290,'0'0,"0"0,0 0,0 0,0 0,0 0,0 0,0 0,13 40,13 13,1-1,-1 1,-12-13,-1 13,-13-13,13-14,-13 1,0-1,0 0,-13-12,0-1,-14-13,1-13,-1-1,14-12,0 26,13 0</inkml:trace>
  <inkml:trace contextRef="#ctx0" brushRef="#br0" timeOffset="86840.742">17828 12197,'0'0,"0"0,0 0,0 0,0 0,0 0,0 0,0 0,0 0,0 0,0 0,0 0,0 0,0 0,0 0,0 0,0 0,0 0,0 0,0 0,0 0,0 0,0 0,0 0,0 0,0 0,0 0,0 0</inkml:trace>
  <inkml:trace contextRef="#ctx0" brushRef="#br0" timeOffset="87249.4614">17987 11999,'0'0,"0"0,0 0,0 0,0 0,0 0,0 0,0 0,0 0,27 40,12 12,14 15,-13 12,-13-13,12 0,-26 14,14-14,-27 0,0 0,0-13,-13 0,-14-13,14-1,-13-25,-14-1,27-13,-14-13,14-1,-14 1,27 26</inkml:trace>
  <inkml:trace contextRef="#ctx0" brushRef="#br0" timeOffset="87625.4259">18384 12224,'0'0,"0"0,0 0,0 0,0 0,0 0,0 0,27-13,-1 13,14-14,-14 1,1 13,-1-13,1 0,-1 13,14-14,-40 14,0 0</inkml:trace>
  <inkml:trace contextRef="#ctx0" brushRef="#br0" timeOffset="87921.2931">18675 12356,'0'0,"0"0,0 0,0 0,0 0,0 0,0 0,0 0,0 0,0 0,27-26,-1 12,1 1,-14 13,-13-13</inkml:trace>
  <inkml:trace contextRef="#ctx0" brushRef="#br0" timeOffset="88519.7797">21323 11761,'0'0,"0"0,0 0,0 0,0 0,0 0,0 0,0 0,0 0,0 0,0 0,0 0,0 0,0 0</inkml:trace>
  <inkml:trace contextRef="#ctx0" brushRef="#br0" timeOffset="88843.3823">21349 12065,'0'0,"0"0,0 0,0 0,0 0,0 0,0 0,0 0,0 0,0 0,0 0,0 0,0 0,0 0,0 26,0-26,0 0,0 0,0 14</inkml:trace>
  <inkml:trace contextRef="#ctx0" brushRef="#br0" timeOffset="89317.2124">21759 11761,'0'0,"0"0,0 0,0 0,0 0,0 0,14 39,-14 14,13 0,0 0,0 0,1-13,-14-1,0 1,0-13,0-1,-14 1,14-1,-13 0,13-12,-13-1,0-13,13 0,-14-13,14 13,0 0,0-14</inkml:trace>
  <inkml:trace contextRef="#ctx0" brushRef="#br0" timeOffset="89859.7301">21746 11642,'0'0,"0"0,0 0,0 0,0 0,0 0,0 0,0 0,0 0,0 0,0 0,0 0,0 0,0 0,0 0,0 0,0 0,0 0,0 0,0 0,0 0,0 0,0 0,0 0,0 0,0 0,0 0,0 0,0 0,0 0,0 0,0 0</inkml:trace>
  <inkml:trace contextRef="#ctx0" brushRef="#br0" timeOffset="90442.9644">21746 11642,'0'0,"0"0,0 13,0 0,0 0,0 1,13-14,-13 13,0 0,0 0,0 14,14-1,-1 27,0-13,14 26,-1-13,0 0,1 0,-1-14,1-12,-1-1,-12-12,12-1,1-13,-1 0,0-27,1 14,-1-13</inkml:trace>
  <inkml:trace contextRef="#ctx0" brushRef="#br0" timeOffset="90837.725">22183 11774,'0'0,"0"0,0 0,0 0,0 0,0 0,0 0,0 0,0 0,0 0,0 0,0 0,40-26,13-1,-14 1,14 12,-13-12,-14 13,1 13,-1-14,-12 14,-14-13,0 13</inkml:trace>
  <inkml:trace contextRef="#ctx0" brushRef="#br0" timeOffset="91181.7934">22223 12065,'0'0,"0"0,0 0,0 0,53-26,13-1,-13-13,0 1,-14-1,1 0,0 1,-1 12,1 1,-13 13,-14-1,0 1,0 0,-13 0,14-1</inkml:trace>
  <inkml:trace contextRef="#ctx0" brushRef="#br0" timeOffset="91575.2581">22183 11509,'0'0,"0"0,0 0,0 0,0 0,0 0,0 0,40 53,-14 0,27 40,13-1,-13 1,0 0,-13-14,-27-26,14 0,-14 0,0-14,-13-12,13-14,-13 0,0-13,13-13,1 0,-14 0,0 13</inkml:trace>
  <inkml:trace contextRef="#ctx0" brushRef="#br0" timeOffset="92008.0916">23017 11549,'0'0,"0"0,0 0,0 0,0 0,0 0,13 53,-13 0,0 0,13 13,0 0,1 0,-1 0,0-13,-13-13,0 0,0-1,-13-25,13 12,-13-13,-1-13,1 0,-13 0,-14-13,14 0,-1-14,14 1</inkml:trace>
  <inkml:trace contextRef="#ctx0" brushRef="#br0" timeOffset="92525.7465">23030 11470,'0'0,"0"0,0 0,0 0,0 0,0 0,0 0,0 0,0 0,0-27,0 1,0-1,0 1,-13-1,13 14,-27 0,14 0,-13 13,-1 0,1 26,-1-13,14 14,0-14,-1 14,14-14,14 0,-1 0,13 0,1-26,-27 13,0-13,0 13</inkml:trace>
  <inkml:trace contextRef="#ctx0" brushRef="#br0" timeOffset="93278.1209">22183 10848,'0'0,"0"0,0 0,0 0,0 0,0 0,0 0,0 0,0 0,0 0,0 0,0 0,0 0,0 0,0 0,0 40,0-1,0-12,0 12,0-12,0 13,0-14,0-13,0 14,0-14,0 0,0 14,-13-14,13 0,-14 0,14 1,-13-14,13 0,0 13,-13-13,13-13,0 13,0 0,0-14</inkml:trace>
  <inkml:trace contextRef="#ctx0" brushRef="#br0" timeOffset="94303.4141">20555 10980,'0'0</inkml:trace>
  <inkml:trace contextRef="#ctx0" brushRef="#br0" timeOffset="96355.2558">4249 1799,'0'0,"0"0,0 0,0 0,0 0,0 0,0 0,0 0,0 0,0 0,0 0,0 0,39 13,1-13,13 0,-13-26,13-14,0-13,26-26,-13 13,14-14,-1 1,0 13,1 0,-1 13,1 13,-1 14,-13-1,-13 14,-53 13</inkml:trace>
  <inkml:trace contextRef="#ctx0" brushRef="#br0" timeOffset="101617.1186">19523 12105,'0'0,"0"0,0 0,0 0,0 0,0 0,0 0,0 0,0 0,0 0,0 0,0 0,0 0,0 0,0 0,-27 26,14 14,-14 0,14-1,-13 14,26 0,-14 0,1 0,13-13,0-14,0 14,13-14,1 1,-14-14,26 13,-13-12,14-1,-14 0,14-13,-14 13,13-13,-13-13,14 13,-14-13,0 0,1-14,-1 1,0-14,-13 0,13 14,-13-14,0 0,0 1,-13-1,13 0,-13 14,13-1,-13 14,13-13,-14 13,14-1,-13 1,13 13,-13-13,13 13,-13-13,13 13,-14-14,1 14,0 0,13 0</inkml:trace>
  <inkml:trace contextRef="#ctx0" brushRef="#br0" timeOffset="102058.837">20039 12383,'0'0,"0"0,0 0,0 0,0 0,0 0,0 0,0 0,0 0,0 0,0 0,0 0,0 0,0 0,0 0,0 0,0 0,0 0,0 0</inkml:trace>
  <inkml:trace contextRef="#ctx0" brushRef="#br0" timeOffset="102469.5687">20303 12118,'0'0,"0"0,0 0,0 0,0 0,0 0,0 0,0 0,0 0,0 0,0 0,0 0,14 26,12 27,-13 13,1 1,-1-1,0-13,0 0,-13-14,14-12,-14-14,13 13,-13-26,13 14,-13-14</inkml:trace>
  <inkml:trace contextRef="#ctx0" brushRef="#br0" timeOffset="104219.5045">19205 11046,'0'0,"0"0,0 0,0 0,0 0,0 0,0 0,0 0,0 0,0 0,0 0,0 0,0 0,0 0,0 0,0 0,-27 27,14 13,0-14,0 14,-1-14,14 14,0-14,0 1,0-1,14 1,-14-1,13-13,0 14,0-14,1 0,-1-13,13 0,-12 13,-1-13,13-13,-12 13,-1 0,0-13,-13 0,13 0,-13-1,0-12,13 13,-13-14,-13 14,13-14,0 14,0 0,-13-13,13 12,-13 1,13 0,0 0,-13-1,13 14,0 0,-14-13,14 0,0 13,0 0,0-13</inkml:trace>
  <inkml:trace contextRef="#ctx0" brushRef="#br0" timeOffset="104537.9807">19642 11258,'0'0,"0"0,0 0,0 0,0 0,0 0,0 0,0 0,0 0,0 0,0 0,0 0,0 0</inkml:trace>
  <inkml:trace contextRef="#ctx0" brushRef="#br0" timeOffset="105441.4619">20052 10927,'0'0,"0"0,0 0,0 0,0 0,0 0,0 0,0 0,0 0,-26 0,-14 0,13 0,-12 0,12 14,1-1,12 0,-12 0,13 0,-1 1,14 12,0-13,0 1,14 12,-1-13,0 1,14-1,-14 0,13-13,-12 13,12 0,-13 1,1-1,-1 0,13 0,-12 1,-14 12,13-13,0 14,0-14,-13 13,0-12,13-1,-13 0,0 0,0 1,0-14,0 0,0 13,0-13,0 0,0 0,0 0,0 0,0 0,0 0,0 0,-13-13,13-1,0 1,0-13,0-1,0 1,0 12,13-12,-13 0,0-1,0 1,0-1,0 1,14-1,-14 14,0-13,0-1,0 14,0-14,0 14,0 0,0 13</inkml:trace>
  <inkml:trace contextRef="#ctx0" brushRef="#br0" timeOffset="107470.5907">20065 11351,'0'0,"0"0,0 0,0 0,0 0,0 0,0 0,0 0,0 0,0 0,0 0,0 0,0 0,0 0,0 0,0 0,0 0,0 0,-26 13,-1 0,1 0,13-13,-14 14,27-1,-13 13,13-13,0 1,0-1,0 0,13 14,0-14,1 0,-1-13,-13 13,13 1,0-14,1 13,-1-13,0 0,0 0,0 0,1 0,-1-13,0-1,0 1,14 0,-14 0,-13-1,13-12,1 13,-14-1,0-12,13 13,-13-14,-13 1,13 13,0-1,-14 1,1 0,0 0,-14-1,14 1,0 0,-14 0,14 13,0 0,-13 0,12-13,1 13,0 0,13 0,-13 0,13 0</inkml:trace>
  <inkml:trace contextRef="#ctx0" brushRef="#br0" timeOffset="123176.8499">21680 11404,'0'0,"0"0,0 0,0 0,0 0,0 0,0 0,0 0,0 0,0 0,0 0,0 0,0 0,0 0,0 0,0 0,0 0,0 0,0 0,0 0</inkml:trace>
  <inkml:trace contextRef="#ctx0" brushRef="#br0" timeOffset="208527.5411">23480 8176,'0'0,"0"0,0 0,0 0,0 0,0 0,0 0,40 13,-14-13,14 13,0 14,-14 12,1 1,-14 26,0-13,-13 40,0 12,0 1,13 0,0 13,14 0,13-13,-1-13,14-14,13-26,14 0,-14-40,-13 0,-27-13,14 14,-27-14,14 0,-27 0,-13 0,-14 13,-26 13,-13 27,13 0,-13 26,13 27,13-13,27 13,0 13,13-13,26 13,14 13,53 53,13 0,-27-13,-26-13,-27-53,1-13,-14-14,0 0,-26-13,13-13,-40 0,14 0,-14 0,40-40</inkml:trace>
  <inkml:trace contextRef="#ctx0" brushRef="#br0" timeOffset="212343.3772">18861 13123,'0'0,"0"0,0 0,0 0,0 0,0 0,0 0,0 0,0 0,0 0,13 27,0 26,0 0,14 26,-14-13,0 0,1 0,-1-13,0-26,-13-1,0 1,13-14,-13 0,14-13,-14-13</inkml:trace>
  <inkml:trace contextRef="#ctx0" brushRef="#br0" timeOffset="212780.5748">18848 13309,'0'0,"0"0,0 0,0 0,0 0,0 0,0 0,0 0,0 0,0 0,26-27,-13-13,14 1,-1 12,1 14,-1-13,14 26,-14 13,1 13,-14 1,-13-1,0 14,-13-14,0 1,13-14,-14 0,1 0,13-13,0 0,-13-13</inkml:trace>
  <inkml:trace contextRef="#ctx0" brushRef="#br0" timeOffset="213172.7622">19311 13123,'0'0,"0"0,0 0,0 0,0 0,0 0,0 0,0 0,0 0,0 0,0 0,0 0,0 40,13 13,0 0,14 13,-14-13,13 0,-12-13,12-1,1-12,-1-27,-13 0,14-14,-14-12,0-14,0 14</inkml:trace>
  <inkml:trace contextRef="#ctx0" brushRef="#br0" timeOffset="213974.5447">19575 12898,'0'0,"0"0,0 0,0 0,0 0,0 0,0 0,0 0,14 40,-14 26,13 0,0 1,-13-15,0 15,13-41,-13 14,0-14,0 1,0-14,0 0,0 0,0-13,0 0,0 0,0-13,0 0,0-14,-13 14,13 0,0-13,0 12,13-12,-13 13,0-1,0 1,0 0,0 13,0-13,0 13,0-14,0 14,0 0,0 0,0 0,0 14,0-1,0 0,0 0,0 1,0-14,0 0,14 13,-14-13,0 0,0 0,13 0,0-13,0 13,1 0,12 0,-13 0,1 0,-14 0,13 13,-13 13,0 1,0-1,-13 1,-1-1,1 1,0-1,0 1,-1-14,14 0,-13-13,13 0,0-26,0 12</inkml:trace>
  <inkml:trace contextRef="#ctx0" brushRef="#br0" timeOffset="214697.7915">19959 13216,'0'0,"0"0,0 0,0 0,0 0,0 0,0 0,0 0,0 0,0 0,0 0,27 40,-14 13,0-14,1 1,-14 0,13-14,-13-13,13 1,-13-14,0 0,0-27,0 27,13-53,0 0,1-13,-14 0,0 13,0 0,-14 13,14 14,0 0,0 12,0 1,0 0,0 0,0-1,0 14,0 0,0 0,14 14,12 12,14 1,0 25,-1 1,1 27,0-1,-14 0,-13 1,-13-1,0-26,-13 0,-13-13,-1-14,1-13,-1-26,14 0,13 0,0 26</inkml:trace>
  <inkml:trace contextRef="#ctx0" brushRef="#br0" timeOffset="214960.8399">20515 13150,'0'0,"0"0,0 0,0 0,0 0,0 0,0 0,0 0,0 0,0 0,27-40,-1 14,1-1,-27 14,0 13,13 0</inkml:trace>
  <inkml:trace contextRef="#ctx0" brushRef="#br0" timeOffset="215172.1034">20780 13309,'0'0,"0"0,0 0,0 0,0 0,0 0,0 0,0 0</inkml:trace>
  <inkml:trace contextRef="#ctx0" brushRef="#br0" timeOffset="215821.7135">21071 12819,'0'0,"0"0,0 0,0 0,0 0,40 53,0 13,12 27,-12-1,-13 1,-14-27,0 0,0 0,1-26,-14 0,13-14,-13-13,0-13,0-13,0-13,0-14,0 0,-13-26,-14-13,14 26,0-13,-1 13,14 13,-13 1,13 12,0 1,0 12,13-12,-13 13,14-1,-1 1,0 0,0 0,1 0,-1 13,0 0,0 13,1 13,-14 1,0 12,0 14,-14-13,14-14,0 1,0-1,-13-12,13-1,0 0,0-13,0 0</inkml:trace>
  <inkml:trace contextRef="#ctx0" brushRef="#br0" timeOffset="216151.198">21759 12700,'0'0,"0"0,0 0,0 0,0 0,0 0,0 0,0 0,0 0,0 0,-39 40,25 26,1 40,13-14,0 1,0-27,13 0,1-13,-14-13,13-14,0-13,0-13,1-13,-1-13,13 13</inkml:trace>
  <inkml:trace contextRef="#ctx0" brushRef="#br0" timeOffset="216614.0204">22130 13242,'0'0,"0"0,0 0,0 0,0 0,0 0,0-53,0-13,0 0,0 0,0 13,13 0,-13 0,13 27,-13-14,0 14,14 12,-14 1,0 0,13 0,-13 26,13-13,0 26,1 1,12-1,1 14,12 0,-12-1,-1 1,1 0,-1-14,-13-12,-13-1,14 0,-14-26,-14 13</inkml:trace>
  <inkml:trace contextRef="#ctx0" brushRef="#br0" timeOffset="217142.5011">22117 13110,'0'0,"0"0,0 0,0 0,0 0,0 0,0 0,0 0,0 0,39-26,28-27,-14 13,13 14,-13-1,-14 14,1 0,-13-1,-14-12,13 13,-12 0,-1-1,0 1,-13 0,13 0,-13 13,0-14,0 14,13-13,-13 13,0 0,0 13,0 1,14-1,-14 40,13 0,0 0,-13 0,13-14,1 1,-14-27,13 0,0-13,0-13,-13-13</inkml:trace>
  <inkml:trace contextRef="#ctx0" brushRef="#br0" timeOffset="217425.5062">22606 12316,'0'0,"0"0,0 0,0 0,0 0,0 0,40 40,13 13,27 13,-14 27,0-14,-26 14,-14-1,-26 1,-26 0,-41-14,1 0,13-26,53-40</inkml:trace>
</inkml:ink>
</file>

<file path=ppt/ink/ink46.xml><?xml version="1.0" encoding="utf-8"?>
<inkml:ink xmlns:inkml="http://www.w3.org/2003/InkML">
  <inkml:definitions>
    <inkml:context xml:id="ctx0">
      <inkml:inkSource xml:id="inkSrc0">
        <inkml:traceFormat>
          <inkml:channel name="X" type="integer" max="1920" units="cm"/>
          <inkml:channel name="Y" type="integer" max="1080" units="cm"/>
        </inkml:traceFormat>
        <inkml:channelProperties>
          <inkml:channelProperty channel="X" name="resolution" value="55.78152" units="1/cm"/>
          <inkml:channelProperty channel="Y" name="resolution" value="55.81395" units="1/cm"/>
        </inkml:channelProperties>
      </inkml:inkSource>
      <inkml:timestamp xml:id="ts0" timeString="2020-09-08T06:49:10.951"/>
    </inkml:context>
    <inkml:brush xml:id="br0">
      <inkml:brushProperty name="width" value="0.05292" units="cm"/>
      <inkml:brushProperty name="height" value="0.05292" units="cm"/>
      <inkml:brushProperty name="color" value="#7030A0"/>
    </inkml:brush>
  </inkml:definitions>
  <inkml:trace contextRef="#ctx0" brushRef="#br0">3057 7395,'0'0,"0"0,0 0,0 0,0 0,0 0,0 0,0 0,0 0,0 0,0 0,14-53,-1 0,13-13,-12 0,12 0,14 0,-14 0,1-1,-1 14,14 14,-14-1,1 0,-14 27,14 0,-1 13,-13 13,14 14,-1-1,-13 14,14 13,-14 0,0 0,1 13,-1-13,-13 13,13-27,-13 14,0-26,0-1,0 1,0-1,0-13,0 1,0-14,0 13</inkml:trace>
  <inkml:trace contextRef="#ctx0" brushRef="#br0" timeOffset="277.3244">3137 7104,'0'0,"0"0,0 0,0 0,53-26,-14 12,28-12,-14-1,13 1,0-14,-13 14,13-1,-26 1,13 13</inkml:trace>
  <inkml:trace contextRef="#ctx0" brushRef="#br0" timeOffset="1304.8337">3124 7951,'0'0,"0"0,0 0,0 0,0 0,0 0,13 53,0 13,-13 13,13-13,-13 0,0-13,0 0,0-26,0 12,0-25,0 12,0-26,0 13,-13-39,0-14,13-13,-13-26,13 0,0-14,13 0,0 14,14 13,-14 13,13 13,1 1,-1-1,-13 27,14-1,-1 14,1 0,-1 14,1 12,-14 14,0-14,-13 14,0 0,0-1,-13 1,13 0,-13-14,13-13,-13 1,13-1,0 0,0-13,13 0,0-13,0 0,14-1,-1 14,1-13,-14 13,13 0,1 0,-14 13,14 14,-14-1,-13 14,0 13,-13 0,-1 0,-12 13,-14-13,14-14,-14 1,0-13,14-1,-1-26,1 0,13-13,-1 0,14-1,0 14</inkml:trace>
  <inkml:trace contextRef="#ctx0" brushRef="#br0" timeOffset="1887.4711">3507 8943,'0'0,"0"0,0 0,0 0,0 0,0 0,0 0,0 0,0 0,-26 13,-14 14,14-14,-1 0,1 0,-1 1,14-1,0 13,0-13,-1 14,14-1,14 1,-1-1,0 1,14-1,12 1,-12-14,12-13,-12 0,13 0,-14 0,14-13,-27-1,-13 14,0 0</inkml:trace>
  <inkml:trace contextRef="#ctx0" brushRef="#br0" timeOffset="2434.0956">3931 6945,'0'0,"0"0,0 0,0 0,0 0,0 0,0 0,0 0,40-13,-27 0,-13 13,13 0</inkml:trace>
  <inkml:trace contextRef="#ctx0" brushRef="#br0" timeOffset="2700.1053">4010 7170,'0'0,"0"0,0 0,0 0,0 0,40-13,13 0,0-14,-40 27,-13 0,13 0</inkml:trace>
  <inkml:trace contextRef="#ctx0" brushRef="#br0" timeOffset="3416.9496">4738 6588,'0'0,"0"0,0 0,0 0,0 0,0 0,0 0,0 0,0 0,-39 13,12 1,-13-1,1 0,12 14,14-1,0 0,0 1,-1-1,14 14,14 0,-14-1,13 1,0 0,0 13,-13-14,14 1,-28 13,14-13,-13-1,0-12,0-1,-1 1,1-14,0 0,13 0,-13-13,13 0,0 0,0 0,13-13,0 13,0-13,1 13,12 0,-13 0,27 13,-14 0,1 14,-1-14,-12 14,12-14,-13 0,14 13,-14-12,14-1,-14-13</inkml:trace>
  <inkml:trace contextRef="#ctx0" brushRef="#br0" timeOffset="3783.3299">5188 6813,'0'0,"0"0,0 0,0 0,0 0,0 0,0 0,0 26,0 27,0 0,14-13,-14 0,0-14,13 1,-13-1,0-13,0-13,0 0,0 0,0 0</inkml:trace>
  <inkml:trace contextRef="#ctx0" brushRef="#br0" timeOffset="4034.4888">4871 6906,'0'0,"0"0,0 0,0 0,0 0,0 0,0 0,0 0,0 0,0 0,26-14,14 1,-14-13,14 12,-13 1,12 0,-12 0,-27 13,0 0,13 0</inkml:trace>
  <inkml:trace contextRef="#ctx0" brushRef="#br0" timeOffset="4371.1716">5043 7435,'0'0,"0"0,0 0,0 0,0 0,0 0,26-13,14-14,0 14,13-14,-14 1,1 0,-14 12,1 1,-1-13,-12 26,-14 0,0 0</inkml:trace>
  <inkml:trace contextRef="#ctx0" brushRef="#br0" timeOffset="4893.4104">5744 6773,'0'0,"0"0,0 0,0 0,0 0,0 0,-26 14,-14 12,-13 14,27-1,-14 1,13 13,14-13,0 13,13 0,0-14,13 1,0 0,14-1,-1-12,1-14,13 0,-1 0,1-13,0-13,-1 0,1 0,0-14,-14 1,14-1,0 1,-14 13,-26 13</inkml:trace>
  <inkml:trace contextRef="#ctx0" brushRef="#br0" timeOffset="6375.0234">7015 6694,'0'0,"0"0,0 0,0 0,0 0,0 0,0 0,0 0,0 0,0 0,0 0,0 0,0 0,0 0,-27-13,1 0,13 13,-1 13,1 13,13 1,0 12,0 14,0 0,0 0,0 0,0 0,0 0,0-13,0-1,0-12,0-1,0 14,-13-14</inkml:trace>
  <inkml:trace contextRef="#ctx0" brushRef="#br0" timeOffset="6936.1264">6605 7183,'0'0,"0"0,0 0,0 0,0 0,39-13,1 0,13-13,0 12,-13-12,13 13,-1-1,-12 1,-13 0,-1 13,1 0,-1 13,-13 0,14 14,-14-1,-13 1,0-1,0 1,0-14,0 0,0 0,0 1,0-14,0 13,13-26,0-1,1-12,-1-27,13 13,-12 1,12-14,1 13,-14 0,13 1,-12 12,-1-13,0 14,-13 26</inkml:trace>
  <inkml:trace contextRef="#ctx0" brushRef="#br0" timeOffset="8009.2056">7505 6800,'0'0,"0"0,0 0,0 0,0 0,0 0,0 0,0 0,-14 39,-12 1,13-13,-1 12,1-12,0 12,13-12,0-1,0 1,0-14,13 0,0 1,14-28,-14 14,14-13,-14-13,0 12,0 1,-13-13,0-1,0 1,-13-1,13 1,-13-1,13 14,0-13,13 12,-13 1,27 0,-1 0,14 26,-14 0,14 0,-14 14,-12-1,12 14,-13 0,1-14,-14 1,13-1,-13 1,0-14,0 0,0 0,0-13,0-13,0-13,0-1,0-13,0 1,13 12,-13-12,13 12,14 1,-1 12,1 1,-1 0,1 13,-1 13,1 0,-14 14,0-14,-13 0,0 14,0-14,0 0,0 1,-13-1,13-13,-13 0,13-13,0-1,0-25,13 12,0-13,0 1,14 12,-1-12,-13 12,14 14,-1 0,1 26,-1 0,-12 27,12 0,-13 12,1 15,-1-14,-13 13,0 0,0-13,13-14,-13-12,13-14,0 0,-13-13</inkml:trace>
  <inkml:trace contextRef="#ctx0" brushRef="#br0" timeOffset="8582.6138">9013 6416,'0'0,"0"0,0 0,0 0,0 0,0 0,-52 27,12-1,0 14,-13-1,27-12,-1-1,1 1,13-1,-1 1,14-14,0 0,14 14,12-14,0 0,14 0,-13 14,12-14,-12 13,-14 1,0-1,1 14,-28-13,1 12,-13 1,-14 0,13-14,-12 1,-1-1,14-13,-1 0,14 1,0-14,-1-14,1 1,13 0,13-13</inkml:trace>
  <inkml:trace contextRef="#ctx0" brushRef="#br0" timeOffset="9063.7379">9053 6734,'0'0,"0"0,0 0,0 0,0 0,0 0,-13 39,13 1,0 26,-13-13,13-13,0 13,0-14,0-12,13-1,-13-12,13-1,0-13,1-13,-1-1,13-12,-12-1,-1-12,0-1,-13-13,0 13,0 14,0-1,-13 14,0-13,-1 13,1 13,0 0,0-14,-1 14,1 14,0-14,13 0,0 13</inkml:trace>
  <inkml:trace contextRef="#ctx0" brushRef="#br0" timeOffset="9626.0225">9371 6681,'0'0,"0"0,0 0,0 0,0 0,0 0,0 0,-13 39,13 1,0 13,0-27,0 14,0 0,0-14,13 1,0-1,0-13,-13 1,14-14,-1 0,0-14,13 1,-12-13,-1-1,0 1,0-1,1 14,-14-13,13 12,-13 1,0 0,13 13,-13-13,0 13,0 13,0 13,0 1,13-1,1 14,-1 0,13-14,-12 1,-1-27,13 13,-26-13,13 0</inkml:trace>
  <inkml:trace contextRef="#ctx0" brushRef="#br0" timeOffset="10504.6399">9927 6615,'0'0,"0"0,0 0,0 0,0 0,0 0,0 0,0 0,0 0,0 0,0 0,0 0,0 0,0 0,-27 39,14-12,0 26,0-14,13-12,0 12,13-12,-13-1,13-12,0-1,14 0,-1-13,14-13,-14 0,14-1,-13-12,-1 13,0-14,-12 14,-1-13,0 12,-13 14,13-13,-13 13,-13 0,13 13,-13 1,13-1,-13 13,13 1,13-1,13-13,1 1,-1-1,14-13,-13-13,-27 13,13-14</inkml:trace>
  <inkml:trace contextRef="#ctx0" brushRef="#br0" timeOffset="11003.238">10549 6906,'0'0,"0"0,0 0,0 0,0 0,13-40,-13-13,13-13,1-13,-1 26,0-14,0 15,0 12,1 13,-14 1,13 13,0-1,0 28,14 12,-14 14,0 0,1 12,-1 1,-13 0,13-13,0 13,-13-13,14-14,-14 0,0-12,0-1,0-13,13 13,-13-13</inkml:trace>
  <inkml:trace contextRef="#ctx0" brushRef="#br0" timeOffset="11227.1754">10602 6800,'0'0,"0"0,0 0,0 0,39 0,-12-13,13-1,-1-12,1-1,-40 27,0 0</inkml:trace>
  <inkml:trace contextRef="#ctx0" brushRef="#br0" timeOffset="11937.9849">11091 6165,'0'0,"0"0,0 0,0 0,0 0,0 0,0 0,0 0,0 0,0 0,0 0,0 0,0 0,0 0,0 0,0 0,0 0,0 0,14 39,-14 14,13 0,-13 0,0 0,0 0,0 0,0-13,0-14,13 1,-13-14,13 0,1 0,-14-13,13 0,-13 0,0-13,0 13,0 13,0-13,0 27,0-1,0 14,0 0,0 12,0-12,13 0,-13 13,0-14,0-12,0-1,0 14,-26 13,-14-13,0-1,40-39</inkml:trace>
  <inkml:trace contextRef="#ctx0" brushRef="#br0" timeOffset="12702.7409">3944 8017,'0'0,"0"0,0 0,0 0,0 0,0 0,0 0,0 0,0 0,0 0,0 0,0 0,0 0,27-27,12 14,-12 13,-1-13,-12 13,-1 0,-13 0,0 0</inkml:trace>
  <inkml:trace contextRef="#ctx0" brushRef="#br0" timeOffset="12975.8506">4143 8189,'0'0,"0"0,0 0,0 0,0 0,0 0,0 0,0 0,0 0,0 0,26-13,14-1,0 1,-40 13,13 0,-13 0</inkml:trace>
  <inkml:trace contextRef="#ctx0" brushRef="#br0" timeOffset="13455.7344">4037 8956,'0'0,"0"0,0 0,0 0,0 0,0 0,0 0,26 0,14 0,13 0,-13-13,13 13,-27 0,14-13,-14 13,-12 0,-14 0,13 0</inkml:trace>
  <inkml:trace contextRef="#ctx0" brushRef="#br0" timeOffset="13741.61">4209 9300,'0'0,"0"0,0 0,0 0,0 0,0 0,40-13,13 13,0-13,13-14,-13 14,-40 13,0-13,-13 13,13 0</inkml:trace>
  <inkml:trace contextRef="#ctx0" brushRef="#br0" timeOffset="14509.6448">4818 7686,'0'0,"0"0,0 0,0 0,0 0,0 0,0 0,0 0,0 0,-40 40,0 0,14-1,13-12,-1-1,14 14,0-14,14 14,-1-14,13 1,1 13,-1-14,1 0,12 1,-25-1,-1 1,0-14,-13 14,0-14,13 13,-13-13,0-13,0 14,0-14,-13 0,13 0,0 0,13-14,-13 14,14-13,-1 13,0-13,14 26,-1 0,14 14,-14-1,14 14,-14 0,1-1,-1 1,1-13,13-1,-1-13,1 1,0-28,-1 1,1 13,-40 0</inkml:trace>
  <inkml:trace contextRef="#ctx0" brushRef="#br0" timeOffset="15083.1076">7055 7766,'0'0,"0"0,0 0,0 0,0 0,0 0,0 0,0 0,0 39,13 14,0 0,0 13,14-26,-1 0,1-27,12 0,-12-26,-27 13,13 0,-13 0</inkml:trace>
  <inkml:trace contextRef="#ctx0" brushRef="#br0" timeOffset="15275.6131">8008 7646,'0'0,"0"0,0 0,0 0,0 0,0 0,0 0</inkml:trace>
  <inkml:trace contextRef="#ctx0" brushRef="#br0" timeOffset="16481.747">10165 7395,'0'0,"0"0,0 0,0 0,0 0,13 53,0 13,-13-13,14 0,-14-13,0-1,13-12,-13-1,0-12,0-1,-13 0,13-13,-14-13,14 0,-13-27,13 13,0-12,0-1,13 0,1 1,-1-1,13 0,-12 27,-1-13,0-1,0 14,1 0,-1 13,0 0,0 0,-13 0,13 13,-13 13,0-12,0 12,-13-13,13 14,0-14,0 0,0-13,0 13,0 1,13-14,1 0,12 13,-13-13,1 13,12-13,-13 13,1 1,12-1,-26 13,13 1,-13 12,0-12,-13 13,0-1,-14 1,1-14,-1 1,1-1,-14-12,14-1,-1-13,14 0,-13-13,26-1,0-12,13-1,-13 1,0 26</inkml:trace>
  <inkml:trace contextRef="#ctx0" brushRef="#br0" timeOffset="17150.0622">10734 7355,'0'0,"0"0,0 0,0 0,0 0,0 0,0 0,0 0,0 0,0 0,0 0,0 0,0 0,13 27,1 26,-1-14,-13 14,0 0,0-13,0 13,-13-13,13-14,0 1,0-1,13-13,0 14,0-27,1 13,12-13,-13 0,14 0,-27 0,13 0,0 0,-13 0,-13 0,13 13,-13 0,-1 1,1-1,0 0,13 14,0-14,0 13,0-13,13 14,-13-14,0 27,0-1,-26 1,13 13,-14 0</inkml:trace>
  <inkml:trace contextRef="#ctx0" brushRef="#br0" timeOffset="18284.2979">5069 8824,'0'0,"0"0,0 0,0 0,0 0,0 0,0 0,0 0,0 0,0 0,0 0,0 0,0 0,0 0,0 0,0 0,0 0,0 0,0 0,0 0,0 26,0 1,13 12,-13 14,14 0,12 0,-13 0,1 0,12 13,-13-13,-13 13,14-13,-28 0,14 0,-13-13,-13-1,12-12,1-14,0 0,0 1,-1-14,1 0,0 0,13-14,0 1,13-13,0-1,14 1,-14 12,27 1,-14 26,14 1,-13 12,12 14,-12-14,-1 14,1 0,-1-1,1 1,-1-13,14-1,-14 0,14-26,0 0,-1-13,1 13,-40 0</inkml:trace>
  <inkml:trace contextRef="#ctx0" brushRef="#br0" timeOffset="19006.4419">7293 8983,'0'0,"0"0,0 0,0 0,0 0,0 0,0 0,0 0,0 0,26 92,-12 1,-1-27</inkml:trace>
  <inkml:trace contextRef="#ctx0" brushRef="#br0" timeOffset="19265.7733">7862 8784,'0'0,"0"0,0 0,0 0,0 0,0 0,0 0,0 0</inkml:trace>
  <inkml:trace contextRef="#ctx0" brushRef="#br0" timeOffset="19853.6538">9119 9009,'0'0,"0"0,0 0,0 0,0 0,0 0,0 0,0 0,0 0,0 0,0 0,0 0,0 0,0 0,0 0,0 0,0 0,0 0,0 0,0 0,0 0,0 0,0 40,0-14,0-13,0 1,0-1,0-13,0 0</inkml:trace>
  <inkml:trace contextRef="#ctx0" brushRef="#br0" timeOffset="20048.0252">9450 8824,'0'0,"0"0,0 0,0 0,0 0,0 0,0 0,0 0,0 0,0 40,0-40,0 13,0 53,0 0</inkml:trace>
  <inkml:trace contextRef="#ctx0" brushRef="#br0" timeOffset="20733.8737">10324 8573,'0'0,"0"0,0 0,0 0,0 0,-40 0,14 13,-14 0,0 0,0 14,14-1,0 14,-1-1,14 1,13 0,-13 13,26-14,0 1,0-13,14-1,12 1,1-14,0 0,0-13,-1-13,1 0,0-1,-14 1,-13 0,14 0,-1 13,-12-14,-14 14</inkml:trace>
  <inkml:trace contextRef="#ctx0" brushRef="#br0" timeOffset="21472.7749">10615 8427,'0'0,"0"0,0 0,0 0,0 0,0 0,0 0,0 0,0 0,0 0,0 0,0 0,0 0,26 0,1 13,-1 0,-12 14,-1 13,-13-1,13 1,-13 0,0-1,0 14,0-13,0-14,0 1,13-1,-13-12,14-1,12 0,-13-13,1 0,-1 0,0-13,0 13,0 0,-13 0,0 0,-13 13,13-13,-13 13,0 0,0 1,13 12,-14-13,14 14,0-14,14 14,-14-1,0-13,13 14,-13-1,-13-13,13 14,-14-14,1 14,13-27,-13 0,13 13</inkml:trace>
  <inkml:trace contextRef="#ctx0" brushRef="#br0" timeOffset="31170.3251">12216 6363,'0'0,"0"0,0 0,0 0,0 0,0 0,0 0,0 0,0 0,0 0,0 0,0 0,0 0,0 0,0 0,0 53,14 0,-14 13,13-13,-13 0,0 0,13-13,-13-1,0-12,0-1,0 1,0-14,0 0,-13-13,13 0,-13-13,13-14,-14 1,14-14,-13 1,0-1,13 0,0 1,0 25,-13-12,13-1,13 1,-13 0,26-1,-12-13,-1 14,13-1,-12 1,-1 13,0 0,14 13,-14 0,0 0,0 26,1 0,-14 1,-14 13,14-1,-26 1,13 0,-14-1,1-12,-1-1,1-12,12-1,-12 0,26-13</inkml:trace>
  <inkml:trace contextRef="#ctx0" brushRef="#br0" timeOffset="31485.9133">12865 6138,'0'0,"0"0,0 0,0 0,0 0,-26 53,-1 13,14 14,-14-1,14-13,13 14,-13-27,13 13,0-27,13 14,0-26,14-14,-14 0,14-26,-1 13</inkml:trace>
  <inkml:trace contextRef="#ctx0" brushRef="#br0" timeOffset="31891.322">13077 6787,'0'0,"0"0,0 0,0 0,0 0,0 0,0 0,13-40,0-13,1-13,-1 0,0 13,0 13,-13 14,13-1,-13 1,14 12,-14 1,13 0,0 13,14 13,-14 0,13 14,-12-1,12 1,-13 13,-13-14,0 0,14 14,-14-13</inkml:trace>
  <inkml:trace contextRef="#ctx0" brushRef="#br0" timeOffset="32127.6213">13077 6734,'0'0,"0"0,0 0,0 0,0 0,40-14,-1-12,14 0,-13-14,-14 27,-26-1,0 1</inkml:trace>
  <inkml:trace contextRef="#ctx0" brushRef="#br0" timeOffset="32425.4842">13580 6085,'0'0,"0"0,0 0,0 0,0 0,0 0,0 0,0 0,13 40,0 0,14 26,-14 0,13 0,-12 0,-1-13,0 13,-13 1,-13-1,13-13,-13 0,-1-14,1 1,0-14,13-26</inkml:trace>
  <inkml:trace contextRef="#ctx0" brushRef="#br0" timeOffset="32649.0323">14056 6337,'0'0,"0"0,0 0,0 0,0 0,0 0,0 0,27-13,-27 13,13 0</inkml:trace>
  <inkml:trace contextRef="#ctx0" brushRef="#br0" timeOffset="33471.6189">13977 6787,'0'0,"0"0,0 0,0 0,0 0,0 0,40-14,12-25,1 12,-39 14,-1 0,-13 13,79-66,1-1,-27 1,-14 40,-12-14,-1 14,1-1,-14 1,13 13,-26-1,14 1,-1 13,-13 13,13 14,-13 12,0 14,0 14,0-1,-13-13,13 13,0-13,-13-14,13 14,0-26,0-1,0 1,-14-14,14 0,0-13,-13-13,13 0,-13-27,13 0,-13-13,26-39,-13 12,13 14,0 13,1 0,-1 14,0 12,14 1,-14-1,13 14,-12 13,12 0,1 0,-14 27,0-1,0 0,-13 14,-13 0,0 0,0-1,-1 1,1-14,0-12,13-14,-13 0,13 0,0 0</inkml:trace>
  <inkml:trace contextRef="#ctx0" brushRef="#br0" timeOffset="33777.7648">14996 6085,'0'0,"0"0,0 0,-13 53,-14 13,1 27,-1-14,14-12,13-1,-13 0,13-13,13-13,0-1,1-12,12-14,-13-13,14 0,-1-13,1-14</inkml:trace>
  <inkml:trace contextRef="#ctx0" brushRef="#br0" timeOffset="34502.8246">15194 6324,'0'0,"0"0,0 0,0 0,0 39,14 14,-14 0,0 0,0-13,0-14,0 1,0-1,0-13,0 1,0-1,0 0,-14-13,14-13,0-14,0-12,0-14,14 0,-1 0,0 13,14 0,-14 1,0-1,0 27,14 0,-14-1,0 14,1 0,-1 14,-13-1,0 0,13 14,-13 12,-13-26,13 14,0-1,0-12,0-1,0-13,13 13,-13-13,13 0,1-13,12 13,-13 13,0-13,1 13,-1 1,0 12,-13 0,0 14,-13 0,0 0,-14-1,1-12,-1 12,-12-25,-1-1,0-13,0-13,27-1,0-25,13 25,0 14</inkml:trace>
  <inkml:trace contextRef="#ctx0" brushRef="#br0" timeOffset="34851.8138">15645 5940,'0'0,"0"0,0 0,0 0,0 0,0 0,13 66,13 0,-13 14,14 12,-14-12,14-14,-27 0,0 0,0-13,-14 0,-12 0,-1-14,1 1,-14-13,14-14,-14-13,14-13,12-14,-12 1,13-1,13 27</inkml:trace>
  <inkml:trace contextRef="#ctx0" brushRef="#br0" timeOffset="35119.7455">15962 6310,'0'0,"0"0,0 0,0 0,0 0,0 0,0 0,27 0,-27 0,53-13,-14 0,-39 13,14 0</inkml:trace>
  <inkml:trace contextRef="#ctx0" brushRef="#br0" timeOffset="35360.3693">15936 6654,'0'0,"0"0,0 0,0 0,0 0,53-13,0 13,0-26,-1-1,-52 14,14 13,-14-13</inkml:trace>
  <inkml:trace contextRef="#ctx0" brushRef="#br0" timeOffset="35943.1835">16505 6165,'0'0,"0"0,0 0,0 0,0 0,0 0,0 0,-13 39,13 14,0 14,-14 12,1-13,13 13,-13-12,0-1,13-13,-14-27,14 14,-13-27,13 13,0-12,0-14,-13-14,13 1,0-26,13-14,-13-13,13-27,14 0,-1 14,-12 26,12 0,1 0,-14 27,13-14,1 14,-14 12,13 1,-12 13,-1 0,13 13,-12 14,-14-14,0 27,0-14,-14 14,1 0,0-1,0-12,-1-14,1 0,13 0,-13-13,13 14,0-28</inkml:trace>
  <inkml:trace contextRef="#ctx0" brushRef="#br0" timeOffset="36331.8302">17100 5887,'0'0,"0"0,0 0,0 0,0 0,-53 40,1-1,-1 14,13 0,0 0,0 13,14-13,13 0,0 13,-1 0,14-13,14 0,-1 0,0 0,13-13,14-14,-13-13,12-13,1-13,-13 0,-1 0,-26 13</inkml:trace>
  <inkml:trace contextRef="#ctx0" brushRef="#br0" timeOffset="36712.545">17458 6178,'0'0,"0"0,0 0,0 0,0 0,0 0,0 0,0 0,-27 13,1-13,-14 13,14 1,-14-1,13 13,1 1,0-1,-1 14,14 0,13-14,-13 14,13-14,13 1,13-1,1-13,12 1,1-14,0-14,0-12,-14-14</inkml:trace>
  <inkml:trace contextRef="#ctx0" brushRef="#br0" timeOffset="37075.0758">17577 5927,'0'0,"0"0,0 0,0 0,0 0,0 0,0 0,26 53,1 13,-1 0,1 13,-1-13,-12 14,-14-14,0 0,0 0,-27-13,1 0,-1 0,14-27,0 1,-1-14,1 14,13-27,0 13</inkml:trace>
  <inkml:trace contextRef="#ctx0" brushRef="#br0" timeOffset="37413.6518">17987 6165,'0'0,"0"0,0 0,0 0,0 0,0 0,0 0,0 0,0 0,40-13,0-1,-14 14,14-13,-14 0,-26 13,0 0,14 0</inkml:trace>
  <inkml:trace contextRef="#ctx0" brushRef="#br0" timeOffset="37639.1365">18027 6390,'0'0,"0"0,0 0,0 0,0 0,26 0,27 0,-13-14,13 1,0-13,-53 26,0 0,13-13</inkml:trace>
  <inkml:trace contextRef="#ctx0" brushRef="#br0" timeOffset="37921.6955">18596 5847,'0'0,"0"0,0 0,0 0,0 0,0 0,13 66,-13 1,-13-1,13 0,-13 0,13-13,-13 13,-1-13,14-13,-13-14,13 1,0-1,0-13</inkml:trace>
  <inkml:trace contextRef="#ctx0" brushRef="#br0" timeOffset="38240.742">18861 5847,'0'0,"0"0,0 0,-13 53,13 13,0 14,-14 12,1 14,13 0,-13-13,0-27,13 0,-14-13,14-13,-13-1,13-26,0 14,0-27,13 0,-13 0,0 0,0 0</inkml:trace>
  <inkml:trace contextRef="#ctx0" brushRef="#br0" timeOffset="38838.4081">18993 6390,'0'0,"0"0,0 0,0 0,0 0,0 0,0 0,0 0,0 0,0 0,27 0,-1-14,1 14,-1 0,-13 0,0 14,1-1,-14 13,-14 1,1-1,0 1,-13-1,12 1,1-14,0 0,0 0,13-13,0 14,0-14,0 13,13-13,13 0,-12 0,-1 13,13 0,-13 1,1-1,-1 13,0 14,0-14,-13 14,-13-14,0 14,-14-13,1-1,-14-13,14 14,-1-27,-12 13,12-26,27 13,-13 0,13 0</inkml:trace>
  <inkml:trace contextRef="#ctx0" brushRef="#br0" timeOffset="57086.8088">12018 7461,'0'0,"0"0,0 0,0 0,0 0,0 0,0 0,0 27,13 12,-13 14,13 13,1 1,-1-14,-13 13,13-13,-13-14,0 1,0-14,0 14,0-27,0 14,0-14,0 0,0 0,0-13,0-13</inkml:trace>
  <inkml:trace contextRef="#ctx0" brushRef="#br0" timeOffset="57625.7948">11833 7514,'0'0,"0"0,0 0,0 0,0 0,0 0,0 0,0 0,26-13,14 0,0-1,-14 1,14 0,-1 0,-12 13,-1 0,1 0,-1 13,1 0,-14 0,0 1,0 12,-13 14,-13-14,0 14,0 0,0-1,-1-12,1-14,0 0,0 14,13-27,0 0,0 0</inkml:trace>
  <inkml:trace contextRef="#ctx0" brushRef="#br0" timeOffset="58139.6252">12666 7369,'0'0,"0"0,0 0,0 0,0 0,0 0,0 0,0 0,0 0,-13 26,-13 27,-1 13,1 0,13 0,-1 1,1-1,13 0,0 0,0-13,0 0,13-13,1-1,-14-12,13-1,-13-13,13 1,-13-1,13-13,-13 13,14-13,-14 0,0 0</inkml:trace>
  <inkml:trace contextRef="#ctx0" brushRef="#br0" timeOffset="62505.4425">12878 7501,'0'0,"0"0,0 0,0 0,0 0,0 0,13 40,-13-1,14 14,-1 0,-13 0,13 0,-13 0,0-13,13-14,-13 14,0-27,0 13,14-12,-14-1,-14 0,14 0,-13-13</inkml:trace>
  <inkml:trace contextRef="#ctx0" brushRef="#br0" timeOffset="63235.9547">12852 7580,'0'0,"0"0,0 0,0 0,0 0,0 0,0 0,0 0,0 0,0 0,0 0,0 0,0 0,0 0,0 0,0 0,26-26,1 13,-14-1,13 1,1 0,-1 0,1 13,-1 0,1 0,-1 0,-12 0,12 0,-13 13,0-13,1 13,-1 14,0-14,-13 13,13 1,-13-1,0 1,0-1,0 1,0-1,-13 1,13-1,-13 0,13 1,-13-14,-1 14,1-14,0 13,0-12,-14 12,1-13,26 0,0-13,-13 0,13 0</inkml:trace>
  <inkml:trace contextRef="#ctx0" brushRef="#br0" timeOffset="63777.8825">13447 7197,'0'0,"0"0,0 0,0 0,0 0,0 0,0 0,0 0,0 0,0 0,0 39,0 14,0 0,0 13,0 0,0 14,0-1,0 1,-13 25,13-38,0 12,-13-13,13-13,0 0,-13-13,13-14,0 1,0-14,0 0,0-13,0-13,0-14,0 14,0 26</inkml:trace>
  <inkml:trace contextRef="#ctx0" brushRef="#br0" timeOffset="64372.5577">13712 8162,'0'0,"0"0,0 0,0 0,0 0,0 0,0 0,0 0,0 0,0-39,0-41,0-12,13-14,1 13,-1 14,0 13,0 13,1 0,-1 26,0 1,-13 0,13 12,0 14,1 0,12 0,-13 27,14-14,-1 13,-12 14,12-13,-13 26,14-14,-14 1,0 13,14 0,-14-14,0 1,0 0,-13-14,14 1,-14-1,0-13,13 1,-13-1,0-13,0 0,13 0,-13 0,0-13,0 13</inkml:trace>
  <inkml:trace contextRef="#ctx0" brushRef="#br0" timeOffset="64777.6958">13765 7964,'0'0,"0"0,0 0,0 0,0 0,0 0,0 0,0 0,0 0,0 0,0 0,0 0,0 0,0 0,27-26,-1 12,0-12,1-1,-1 14,1-13,-1 12,-12 1,12 0,-13 0,14 0,-14-1,13 1,-12 0,12 0,-26 13,0 0,0-14</inkml:trace>
  <inkml:trace contextRef="#ctx0" brushRef="#br0" timeOffset="65346.6813">14189 7183,'0'0,"0"0,0 0,0 0,0 0,0 0,0 0,0 0,39 27,1-1,13 1,0 13,-13-1,-1 1,1 13,-14 0,14 26,-13 14,-14-1,0 1,-13 0,0-14,-13 0,13-13,-13-13,-1 0,1-13,0 0,0-1,-1-25,1-1,13-13,0 13,0-13</inkml:trace>
  <inkml:trace contextRef="#ctx0" brushRef="#br0" timeOffset="65763.6197">14850 7646,'0'0,"0"0,0 0,0 0,0 0,0 0,0 0,0 0,0 0,0 0,0 0,27-13,-1 0,1 13,-1-13,-13 0,1 13,-14 0,0 0,0 0</inkml:trace>
  <inkml:trace contextRef="#ctx0" brushRef="#br0" timeOffset="66148.2491">14917 8030,'0'0,"0"0,0 0,0 0,0 0,0 0,0 0,0 0,0 0,0 0,26-26,14 12,-14-12,14 0,0-1,13 1,-14-14,14 13,-13 1,0-14,-1 14,1-14,-13 14</inkml:trace>
  <inkml:trace contextRef="#ctx0" brushRef="#br0" timeOffset="66632.7004">15499 7448,'0'0,"0"0,0 0,0 0,0 0,0 0,0 0,0 0,0 0,0 0,-13 40,-14 13,14 0,0-1,0 1,-1 0,14-13,0 13,0-13,14-1,-14-12,13-1,0-13,13 1,-12-14,25 0,-12 0,-1-14,-12-12,12 0,-13-1,1-13,-14 1,13-1,-26 0,13 1,-14-1,1 0,0 14,0-1,-14 14,14 0,0-14,-1 14,1 13,13-13</inkml:trace>
  <inkml:trace contextRef="#ctx0" brushRef="#br0" timeOffset="66919.8484">15922 7633,'0'0,"0"0,0 0,0 0,0 0,0 0,0 0,0 0,0 0,0 0,0 0,0 0</inkml:trace>
  <inkml:trace contextRef="#ctx0" brushRef="#br0" timeOffset="67526.3299">16412 7303,'0'0,"0"0,0 0,0 0,0 0,0 0,0 0,0 0,0 0,-26 39,12 14,-12 0,13 0,0 0,-1 0,14-14,0 14,0-13,0-13,0-1,14 0,-1-12,0-1,0-13,14 0,-14 0,13-13,-12-14,-1 1,0-14,0 0,-13 1,0 12,0-12,-13-1,-13 0,-1 0,1 14,-1 0,14-1,0 14,-14 0,14-1,0-12,0 13,13 13</inkml:trace>
  <inkml:trace contextRef="#ctx0" brushRef="#br0" timeOffset="68079.7592">16783 7289,'0'0,"0"0,0 0,0 0,0 0,0 0,0 0,-13 27,-1 26,1 13,0-13,0 13,13-13,-14 0,14-27,0 14,0-14,0-12,14 12,-1-13,0-13,14 0,12 0,-12-13,12-13,-12-1,-1 1,1-1,-1 1,-12-1,-14 14,13-13,-26-1,13 1,-27 12,1-12,-1-1,1 1,-1 13,1-14,12 14,-12 0,13-14,0-12,-1 12</inkml:trace>
  <inkml:trace contextRef="#ctx0" brushRef="#br0" timeOffset="68501.7763">17167 7078,'0'0,"0"0,0 0,0 0,0 0,0 0,0 0,0 0,0 53,0 13,13 13,-13 27,13 13,-13-53,13 13,-13-26,0 0,0 0,0-26,0-14,0 13,0-12,0-14,0 0,0-14,0 14,0 0</inkml:trace>
  <inkml:trace contextRef="#ctx0" brushRef="#br0" timeOffset="69346.9956">12018 8652,'0'0,"0"0,0 0,0 0,0 0,0 0,0 0,0 0,0 0,0 0,0 0,0 0,13 26,0 40,1 1,-1 12,-13-13,13 14,0-28,-13 15,14-14,-14-27,0 14,0-14,0-13,0 14,0-27,0 13,-14-13</inkml:trace>
  <inkml:trace contextRef="#ctx0" brushRef="#br0" timeOffset="69758.2847">12005 8586,'0'0,"0"0,0 0,0 0,0 0,0 0,0 0,26 0,27 0,-13 13,0 0,-1 0,1 1,-14 12,-12 1,-1-14,0 13,-13 1,0-1,-13 1,13-1,-27-13,14 14,0-14,0-13,13 0</inkml:trace>
  <inkml:trace contextRef="#ctx0" brushRef="#br0" timeOffset="70210.9792">12640 8520,'0'0,"0"0,0 0,0 0,0 0,0 0,-40 66,14 13,-14 27,14 0,12-14,1 1,13-27,0 0,13-13,1 0,-1 0,13-13,14-14,-13 1,12-14,1-26,0-1,-1-12,-12-1,-1 1,-26 26</inkml:trace>
  <inkml:trace contextRef="#ctx0" brushRef="#br0" timeOffset="70911.7494">13011 8784,'0'0,"0"0,0 0,0 0,0 0,0 0,0 0,0 40,13 13,0 0,0-14,-13 1,14 0,-14-14,13 1,-13-1,0-13,0 1,0-1,0 0,0-13,-13 0,-1 0,14 0,-13-13,0-14,13 1,-13-14,13 1,0-14,0 0,13-13,0 13,14 0,-1 13,1-13,-1 27,0-1,14 14,-13 13,-1 13,1 0,12 1,-12 12,-14 14,13-1,-12 1,-14 0,0 13,0-14,-14 1,-12 0,13-14,-14 14,1-14,-1-12,14-1,-13 0,12 0,1-13,13 14,13-14,-13 13,0-13</inkml:trace>
  <inkml:trace contextRef="#ctx0" brushRef="#br0" timeOffset="71282.4604">13672 8440,'0'0,"0"0,0 0,0 0,0 0,0 0,0 66,14 27,-1 13,-13 0,13-1,-13-12,0 0,0-27,0 0,0-13,0 0,0-14,-13 1,13-13,0-14,0 0,0 0,0 1,0-14</inkml:trace>
  <inkml:trace contextRef="#ctx0" brushRef="#br0" timeOffset="72244.4537">14109 8797,'0'0,"0"0,0 0,0 0,0 0,-13 53,13 0,-13 0,13-13,0 0,0-14,-14 14,14-27,0 13,0-12,-13-1,13 0,0-13,0 13,-13-26,13 0,0-14,-13 1,13-14,13-13,-13 0,13 0,0 1,1 12,12 0,-13 0,14 14,-14 0,14 12,-14 1,0 0,14 13,-14 0,0 13,0 0,0 14,-13-1,0 14,0 0,0-14,0 1,-13-1,13-13,0 0,0 1,0-1,0-13,13 0,-13 0,14 0,-1-13,13 13,-12-14,12 14,1 0,-1 14,-13-14,14 13,-14 13,0-12,0 12,-13-13,14 14,-28 12,1-12,-13 13,-1-14,-26 1,14-1,-1 0,0-12,14-1,-1-13,1 0,-1-13,27-1,-13-12,13-14,27 1,-14-1,13 13,-26 14</inkml:trace>
  <inkml:trace contextRef="#ctx0" brushRef="#br0" timeOffset="72642.6242">14546 8480,'0'0,"0"0,0 0,0 0,0 0,0 0,26 40,14 13,0-1,0 15,-1-1,1 0,-14 0,-12 0,-1 14,-13-1,-27 0,-12 14,-1-27,14-13,-14-13,13-14,1-13,-1-13,14 14,0-14,13 0</inkml:trace>
  <inkml:trace contextRef="#ctx0" brushRef="#br0" timeOffset="73094.7593">15075 8692,'0'0,"0"0,0 0,0 0,0 0,40 0,0-14,-14 14,14 0,0-13,-14 0,-26 13,0 0,13 0</inkml:trace>
  <inkml:trace contextRef="#ctx0" brushRef="#br0" timeOffset="73372.2904">15142 8916,'0'0,"0"0,0 0,0 0,0 0,52-13,1 0,-13-13,13-1,-13 1,-40 26,13-14,-13 14</inkml:trace>
  <inkml:trace contextRef="#ctx0" brushRef="#br0" timeOffset="73923.6952">15975 8348,'0'0,"0"0,0 0,0 0,0 0,0 0,0 0,0 0,0 0,-13 53,-13-1,12 15,1-1,13-13,-13 0,13-1,0-12,13 0,-13 0,27-27,-1 0,1-13,12 0,-12-13,13-14,-14 1,0-14,1 0,-14 1,0-1,1 0,-14 14,-14-14,1 14,-13-1,-14 14,14-13,-14 12,13 14,1 0,-1 0,14 14,13-14</inkml:trace>
  <inkml:trace contextRef="#ctx0" brushRef="#br0" timeOffset="74643.7501">16584 8480,'0'0,"0"0,0 0,0 0,0 0,0 0,0 0,0 0,0 0,0 0,0 0,0 0,13-27,14-12,-1-1,1 14,13-1,-1 1,1-1,-14 14,1 0,-1 13,-12 0,-1-13,0 13,-13 13,0-13,-13 13,0 0,-1 14,1 12,0-12,0 13,-1-1,14 1,-13 0,13-1,0 1,0 0,13-14,1 1,12-1,1-13,12-13,-12-13,-1 0,1-14,-1 1,-13-14,1 1,-1-1,0 0,-26 0,13 1,-13 12,-14 1,1-1,-1 1,1 13,-14 13,14 13,12-13,1 13,13-13</inkml:trace>
  <inkml:trace contextRef="#ctx0" brushRef="#br0" timeOffset="75197.0765">17445 8136,'0'0,"0"0,0 0,0 0,0 0,0 0,-40 53,0 13,14 13,-1-12,1-1,-1-13,14 13,13-27,-13 14,13-26,0-14,13 13,13-12,-12-14,12-14,14-12,-14 0,1-1,-14-13,14 1,-14-14,-13 13,0-13,0 14,-13 12,-14 1,1-1,-1 1,1 12,-1 14,-13-13,27 13,-13 0,13-13,-14 13,27 0,-13-13,13 13</inkml:trace>
  <inkml:trace contextRef="#ctx0" brushRef="#br0" timeOffset="75820.7571">17643 8242,'0'0,"0"0,0 0,0 0,0 0,0 0,0 0,0 0,0 0,27-13,12-1,-12 1,12 13,-12 0,13 13,-14 14,-13 12,1 1,-14 0,-14 0,1-1,-13 1,-1-14,14 1,0-1,-1-12,1-1,13-13,0 13,13-13,1 13,25-13,-25 0,12 13,1-13,-14 14,13-14,-12 26,-1-13,0 1,-13 12,0 14,-13-1,-14 1,-26 13,0-13,0-14,1 1,12-14,-13 0,13-13,14 0,-14-13,13 0,27 26</inkml:trace>
  <inkml:trace contextRef="#ctx0" brushRef="#br0" timeOffset="76566.7974">12005 10160,'0'0,"0"0,0 0,0 0,0 0,0 0,0 0,0 0,0 0,0 0,0 0,0 0,0 0,13 40,0 13,0 13,1 13,-1-13,0 0,0 1,-13-1,14-13,-1 0,-13-27,0 0</inkml:trace>
  <inkml:trace contextRef="#ctx0" brushRef="#br0" timeOffset="76995.9515">11886 10160,'0'0,"0"0,0 0,0 0,0 0,0 0,0 0,0 0,0 0,39-26,1-1,13 1,0 12,0 1,0 13,-14 0,-12 0,-1 13,1 14,-27-1,0 14,0-14,-13 1,-1-1,-12 1,-1-14,27 0,-13-13,13 0,0 0</inkml:trace>
  <inkml:trace contextRef="#ctx0" brushRef="#br0" timeOffset="77369.7858">12786 9803,'0'0,"0"0,0 0,-40 26,-13 54,0 12,0 14,27 0,-1 13,14 0,13 0,13-26,0-14,14 0,-1-26,14-13,0-27,-1-13,1-26,0-1,-14 1,-12 26</inkml:trace>
  <inkml:trace contextRef="#ctx0" brushRef="#br0" timeOffset="78032.3569">12997 9975,'0'0,"0"0,0 0,0 0,0 0,0 39,0 14,14 14,-14-1,13-13,-13 0,0-1,13-12,-13-13,0-1,0 1,0-14,0 0,0 0,-13-13,13-13,-13 0,13-14,-14 1,14-14,-13 0,13-12,13-1,-13 13,14 0,-1-13,13 27,1-14,-1 14,14-1,-14 14,1 0,13 13,-14 13,1 0,-1 14,1-1,-14 1,13 12,-26 14,13-13,-13 13,-13 0,0-14,-13 1,12 0,-12-14,-1 1,1-14,-1-13,1 0,-1-13,14 0,13 13</inkml:trace>
  <inkml:trace contextRef="#ctx0" brushRef="#br0" timeOffset="78396.8776">13672 9684,'0'0,"0"0,0 0,0 0,0 0,0 53,14 39,-1 27,0-13,-13 13,13-26,1 13,-14-40,13-13,-13 0,0-14,0-12,0-14,0-13,0 0,0 0,0 0</inkml:trace>
  <inkml:trace contextRef="#ctx0" brushRef="#br0" timeOffset="78842.8572">14533 9909,'0'0,"0"0,0 0,0 0,0 0,0 0,0 0,-40 13,14-13,-27 26,13 14,0 0,14 13,-1 0,1 13,13-13,-1-14,14 14,0-13,14 0,12-14,0 1,14-14,0-13,0 0,-1-27,1 14,-14-27,14 1,-13 12,-1-12,-13 39</inkml:trace>
  <inkml:trace contextRef="#ctx0" brushRef="#br0" timeOffset="79233.6314">14678 9631,'0'0,"0"0,0 0,0 0,0 0,0 0,0 0,40 40,0 12,13 28,0 12,0 14,-14-13,-12-1,-1-12,-13 12,-26-12,0-1,0-13,-27 0,14-26,-14-27,13 1,1-28,-1 1,1-13,26 39</inkml:trace>
  <inkml:trace contextRef="#ctx0" brushRef="#br0" timeOffset="79611.8355">15380 9843,'0'0,"0"0,0 0,0 0,0 0,0 0,0 0,0 0,0 0,40-14,12-12,1 13,-13-1,-27 14,-13-13</inkml:trace>
  <inkml:trace contextRef="#ctx0" brushRef="#br0" timeOffset="79822.6678">15552 10041,'0'0,"0"0,0 0,0 0,0 0,53-13,-13-1,-27 14,-13 0</inkml:trace>
  <inkml:trace contextRef="#ctx0" brushRef="#br0" timeOffset="80386.8885">16359 9565,'0'0,"0"0,0 0,0 0,0 0,0 0,-13 53,-13 13,12 13,1 27,0-27,0 1,13-14,0 0,0 0,0-13,13-13,0-14,0-13,14 1,-1-28,14 1,-14-26,1-1,-1-13,1-26,-14 26,-13-14,0 15,-13-15,0 15,-1 12,-12 0,-1 14,1-1,-1 14,1 26,0 0,12 1,1 12,0-39</inkml:trace>
  <inkml:trace contextRef="#ctx0" brushRef="#br0" timeOffset="80610.0247">16730 9975,'0'0,"0"0,0 0,0 0,0 0,0 0,0 0,0 0,0 0</inkml:trace>
  <inkml:trace contextRef="#ctx0" brushRef="#br0" timeOffset="81159.4984">17286 9578,'0'0,"0"0,0 0,0 0,0 0,0 0,0 0,-40 66,14-13,-1 0,14 13,0 0,-1-13,1 0,0 0,13-27,0 1,0-1,13-12,14-14,-1-14,1 1,-1-13,0-14,1 13,-1-25,-12 12,-14-26,0 13,-14 0,1-13,-27 26,14 0,0 14,-1 26,1 0,12 13,1 0,0 14,0-14,-1 14,14-27</inkml:trace>
  <inkml:trace contextRef="#ctx0" brushRef="#br0" timeOffset="81683.4017">17670 9565,'0'0,"0"0,0 0,0 0,0 0,0 0,-27 53,1 0,12-1,1 15,0-14,0-14,13 1,0-14,0 1,0-1,13 1,0-14,14 0,12-13,14-13,-13 0,0-14,-1-12,-12 12,-14-13,0 1,1-1,-28-13,-12 13,-14-12,-26-1,26 26,1 1,-1 12,13 1,1 0,13 0,-1 0,1 13,13 0</inkml:trace>
  <inkml:trace contextRef="#ctx0" brushRef="#br0" timeOffset="82232.9151">18133 9565,'0'0,"0"0,0 0,0 0,0 0,0 0,0 0,0 0,0-27,-13 1,26-1,-13 1,13 13,0-1,14 14,-1 14,1 12,-1 1,1 12,-14 1,0 0,-13 13,0-1,-13-12,0 13,-14 0,14 0,-14-13,1-1,0 1,12-27,1 14,13-14,0 0,13 0,27-13,26-13,14-13,25 12,1-25,-13 12,0-12,-14 12,0 1,-79 12</inkml:trace>
  <inkml:trace contextRef="#ctx0" brushRef="#br0" timeOffset="88751.1947">4169 10967,'0'0,"0"0,0 0,0 0,0 0,0 0,0 0,0 0,-26-26,-1 12,-12-12,-1 13,13-1,-12 1,-1 13,14-13,-14 13,13 13,1 0,-1 1,1 12,13 14,-1-14,1 14,13 0,0-1,13 1,-13 0,14-27,-1 13,0-12,0-14,1 0,-1 0,0-14,14-12,-1-1,-13 1,14-14,-14 1,0-1,0 13,1 1,-1 13,-13 0,13-1,-13 1,0 13,13 0,1 13,-14 1,13 12,13 14,-12-14,-1 14,13 0,1-1,-1 1,1-14,-1 1,14-14,-14-13,-12-13,12 0,1-1,-27 14</inkml:trace>
  <inkml:trace contextRef="#ctx0" brushRef="#br0" timeOffset="89002.5725">4368 10676,'0'0,"0"0,0 0,0 0,0 0,0 0,0 0,0 0,26 40,-13 13,14 13,-1 40,1-1,-27 28,0-1,-27 13,1 1,-1-27,27-106</inkml:trace>
  <inkml:trace contextRef="#ctx0" brushRef="#br0" timeOffset="94347.4354">5705 11205,'0'0,"0"0,0 0,0 0,0 0,0 0,0 0,0 0,0 0,0 0,0 0,0 0,13 40,0-1,0 28,0-1,-13 0,0 0,0 0,0 14,0-14,0 0,0-13,0-14,0-12,-13-1,13-12,0-1,0-13,0 0,13-13,-13 26</inkml:trace>
  <inkml:trace contextRef="#ctx0" brushRef="#br0" timeOffset="94851.6186">5652 11271,'0'0,"0"0,0 0,0 0,0 0,26-26,14-1,-1 1,14 13,-13-14,13 14,-26 13,-1-13,1 26,-1-13,0 13,-12 14,-1 12,-13 1,0 13,-13 0,-1 0,-12 0,0 0,-1-14,1 1,-1 0,1-27,-1 0,14-13,13 0,0-13,0 0,-13 13</inkml:trace>
  <inkml:trace contextRef="#ctx0" brushRef="#br0" timeOffset="95240.5091">6499 10993,'0'0,"0"0,0 0,0 0,0 0,0 0,0 0,0 0,0 0,-27 40,1 13,-1 26,1 1,-1-1,14-13,0 0,13 1,0-1,13-13,0 0,14 0,-14-1,27-25,-1-1,1-12,13-14,-13 0,0-14,-40 14</inkml:trace>
  <inkml:trace contextRef="#ctx0" brushRef="#br0" timeOffset="95918.7874">6737 11139,'0'0,"0"0,0 0,0 0,0 0,0 0,0 0,0 40,13 13,0 26,1-13,-1 13,0-26,0 14,1-28,-1 1,-13-14,13 1,-13-14,0-13,0 0,0-13,0 0,-13-27,-14 13,14-25,0-1,0-14,-1 15,1-1,0 13,13 0,0 14,13 13,0-14,1 1,12-1,1 1,-1 13,14-1,-1 14,1 0,-13 0,12 0,1 14,-13 12,-1 0,0 14,-12 0,-14 13,0 0,-14 0,1 13,-13-13,-1 0,1-14,-1 1,-12-14,25-12,-12-14,-1 0,14-14,13 28</inkml:trace>
  <inkml:trace contextRef="#ctx0" brushRef="#br0" timeOffset="96298.8054">7174 10901,'0'0,"0"0,0 0,0 0,0 0,0 0,26 40,14 12,26 54,-13-13,0 13,-13 0,-1-1,1-12,-27-14,1 14,-28-14,1-13,-13 1,-1-14,1-14,-1 1,-13 0,14-14,26-13</inkml:trace>
  <inkml:trace contextRef="#ctx0" brushRef="#br0" timeOffset="96724.7634">7769 11456,'0'0,"0"0,0 0,0 0,0 0,0 0,0 0,0 0,0 0,0 0,0 0,0 0,0 0,40-13,-14 0,14 13,0-13,-14 13,1-13,-1 13,1 0,-14 0,-13 0</inkml:trace>
  <inkml:trace contextRef="#ctx0" brushRef="#br0" timeOffset="97200.9014">7862 11800,'0'0,"0"0,0 0,0 0,0 0,0 0,0 0,0 0,0 0,0 0,0 0,0 0,0 0,0 0,0 0,0 0,0 0,0 0,0 0,0 0,0 0,0 0,26 0,1 0,13 0,-1-13,-12 13,-1-13,1 13,-1 0,-13-13,1 13,-1 13</inkml:trace>
  <inkml:trace contextRef="#ctx0" brushRef="#br0" timeOffset="112141.2007">8643 11099,'0'0,"0"0,0 0,0 0,0 0,0 0,13 53,-13 27,13-14,1 13,-14 0,13 1,0-1,-13-13,13 1,-13-15,14 1,-14-26,0-1,0 1,0-14,-14-13,14 0,0 0</inkml:trace>
  <inkml:trace contextRef="#ctx0" brushRef="#br0" timeOffset="112591.9597">8563 11311,'0'0,"0"0,0 0,0 0,0 0,0 0,0 0,0 0,40-40,13 14,-13-14,13 14,-14 12,1 1,0 26,0-13,-14 27,1-1,-14 1,0 12,-13-12,-13 13,0-1,-1-12,1 12,-13-12,-1-1,-13 1,14-1,-1 1</inkml:trace>
  <inkml:trace contextRef="#ctx0" brushRef="#br0" timeOffset="112981.8088">9384 10954,'0'0,"0"0,0 0,0 0,0 0,0 0,0 0,0 0,0 0,-26 53,-1 13,14 26,-14 14,14 13,13-53,0 1,0-1,13-13,1 0,12-14,1-12,12-1,1-26,0 0,-40 13</inkml:trace>
  <inkml:trace contextRef="#ctx0" brushRef="#br0" timeOffset="113733.7287">9821 11139,'0'0,"0"0,0 0,0 0,0 0,0 0,0 0,13 40,-13 13,13 13,-13 0,14-13,-14 0,13-14,-13-12,0-1,0 1,0-14,13 0,-13 0,-13-13,13-13,0-13,0-27,-13 13,-1-26,14 13,0 13,-13-13,13 27,0 0,0-1,0 1,13 12,-13-12,14 13,-1 0,0-1,-13 1,13 0,0 13,1-13,-1 26,0-13,0 13,1 0,12 14,-13-14,14 27,-1-1,-12 1,-1 0,-13 13,13 0,-26-14,13 14,-13-26,-1-1,1 1,0-14,0 13,-14-26,14 27,0-14,-1 0,14-13</inkml:trace>
  <inkml:trace contextRef="#ctx0" brushRef="#br0" timeOffset="114175.3172">10311 10716,'0'0,"0"0,0 0,0 0,0 0,0 0,0 0,13 39,-13 27,13 40,0 27,0-1,1-13,-14-13,13-14,-13-25,0-1,0-13,0 0,0-14,-13-12,13-14,0 0,-14-13,14 0,0 0,0 0</inkml:trace>
  <inkml:trace contextRef="#ctx0" brushRef="#br0" timeOffset="115905.7971">11237 10676,'0'0,"0"0,0 0,0 0,0 0,0 0,0 0,40 26,13 27,0 13,0 1,13 12,0 14,-13-1,-13-12,-1 25,-25 1,-1 0,-26 0,-1-13,-12-1,13-39,-14 0,14-27,0-12,-1-14,14 0,-13 0,13 13</inkml:trace>
  <inkml:trace contextRef="#ctx0" brushRef="#br0" timeOffset="116279.9232">12018 11258,'0'0,"0"0,0 0,0 0,0 0,0 0,0 26,0 14,13 13,-13 13,0 0,13 1,-13-15,0 1,0-26,0 13,0-27,0 0,0 0,-13-13</inkml:trace>
  <inkml:trace contextRef="#ctx0" brushRef="#br0" timeOffset="116708.8229">12005 11258,'0'0,"0"0,0 0,0 0,0 0,0 0,0 0,0 0,0 0,0 0,39-13,1-14,0 27,0-13,-1 13,1 13,-14 1,-12-1,12 0,-26 13,0 14,-13 0,-14 0,1-1,-14-12,14-1,-1 1,14-14,0 0,0-13,26-13,0-14</inkml:trace>
  <inkml:trace contextRef="#ctx0" brushRef="#br0" timeOffset="117068.6675">12547 11073,'0'0,"0"0,0 0,0 0,0 0,0 0,0 0,0 0,-26 66,13 0,-14-13,14 13,13-13,-13 0,13-13,13 13,-13-14,13 14,14-26,-1-1,14-13,0 1,12-28,-12 1,-13 13,-27 0</inkml:trace>
  <inkml:trace contextRef="#ctx0" brushRef="#br0" timeOffset="118771.2784">13355 10769,'0'0,"0"0,0 0,0 0,0 0,0 0,0 0,0 0,39 26,14 27,0 13,27 13,-27 14,0 0,-14-1,-12-12,-14 12,-13 1,-13-14,-14 14,-12-27,-14 0,0-26,-13-1,13-25,0-28,26 1,14 0,-13-13,26 39</inkml:trace>
  <inkml:trace contextRef="#ctx0" brushRef="#br0" timeOffset="119382.0756">14122 11073,'0'0,"0"0,0 0,0 0,0 0,0 0,0 0,0 0,0 0,0 0,0 0,0 40,14 26,-1 26,0-26,0 14,1-14,-1-13,-13-13,0-14,13 0,-13-12</inkml:trace>
  <inkml:trace contextRef="#ctx0" brushRef="#br0" timeOffset="119724.9597">13712 11536,'0'0,"0"0,0 0,0 0,0 0,0 0,53-27,13 1,0-14,1 1,-1 12,-13 1,0-1,0 1,0 12,-14 1,14 13,-13-13,0 0,-14 0,-26 13</inkml:trace>
  <inkml:trace contextRef="#ctx0" brushRef="#br0" timeOffset="120005.776">14572 10993,'0'0,"0"0,0 0,0 0,0 0,0 0,0 53,14 27,-1 26,-13-14,13 14,-13-13,0-27,13-13,-13 0,0-14,-13-12,13-14,0-13,-13-13,13 0,0 13</inkml:trace>
  <inkml:trace contextRef="#ctx0" brushRef="#br0" timeOffset="120350.169">14533 11139,'0'0,"0"0,0 0,0 0,0 0,0 0,0 0,0 0,0 0,0 0,39-26,1 12,13 14,0-13,0 26,-13-13,-14 27,1-14,-1 13,-13 1,1 13,-14-14,0 0,-27-12,14 12,-14 1,14-27,0 0,13 0,0 0,-13 0</inkml:trace>
  <inkml:trace contextRef="#ctx0" brushRef="#br0" timeOffset="120709.2539">15155 10769,'0'0,"0"0,0 0,0 0,0 0,0 0,-27 39,1 27,-1-13,1 40,-1 13,14-14,0-12,0-14,13-13,0 0,13-14,13 1,1-13,13-1,-1-26,14-13,0-27,-26 0,-1 1,1 12,-27 27</inkml:trace>
  <inkml:trace contextRef="#ctx0" brushRef="#br0" timeOffset="121313.5265">15420 10888,'0'0,"0"0,0 0,0 0,0 0,0 0,0 0,-14 39,14 14,0 27,0-1,0-13,0-13,0-13,0-1,0-12,0-14,0 0,-13 1,13-28,-13 1,13-13,0-14,0 0,0 1,0-1,13 13,-13-12,13-1,14 0,-14 14,13-1,1 1,-1 13,1 0,-1 13,-12-14,12 28,1-14,-14 26,13 0,-13 1,1 13,-14-1,0 14,-14 0,1 0,0 0,-27 0,14-13,-14-1,14-12,-1-14,1-13,-1-13,14-14,0 1,0-14,13 40</inkml:trace>
  <inkml:trace contextRef="#ctx0" brushRef="#br0" timeOffset="121652.4819">15750 10557,'0'0,"0"0,0 0,0 0,0 0,0 0,0 0,0 0,0 40,14 12,-14 28,13 12,0 41,0-14,1-13,-14-40,0 0,13 0,-13-26,0 13,0-40,0 13,0-12,0-1,0 0</inkml:trace>
  <inkml:trace contextRef="#ctx0" brushRef="#br0" timeOffset="124167.9556">23268 8202,'0'0,"344"0,-211 0,701 0,-795 0</inkml:trace>
  <inkml:trace contextRef="#ctx0" brushRef="#br0" timeOffset="138830.2322">10734 11165,'0'0,"0"0,0 0,0 0,0 0,0 0,0 0,0 0,0 0,0 0,0 0,0 0,0 0,0 0,0 0,0 0,0 40,0 13,13 13,-13 14,0-1,0-13,0 0,0-13,0 0,0-26,0-1,0 0,0-12,-13-14,13-14,0 1,0-13,0-1,0 1,0-14,0 14,0-14,0 14,0-14,13 0,-13 14,14-14,-14 0,13 14,0-1,-13 1,13-1,-13 1,14 13,-14 0,13-1,-13 1,0 0,13 13,0 0,0 0,1 13,12 0,1 27,12 0,-12-1,-14 1,14 0,-14 13,0-14,0-12,0-1,1-12,-14-1,0 0,13 0,-13 0,0-13</inkml:trace>
  <inkml:trace contextRef="#ctx0" brushRef="#br0" timeOffset="139087.5043">10721 11721,'0'0,"0"0,0 0,0 0,0 0,0 0,40-13,13-14,13 1,-13-14,-14 27,-39 0,27 0</inkml:trace>
  <inkml:trace contextRef="#ctx0" brushRef="#br0" timeOffset="140044.6765">12825 11165,'0'0,"0"0,0 0,0 0,0 0,0 0,14 53,-14 13,0 1,0-1,0-13,0-14,13-12,-13 13,0-27,0 13,0-13,0-13,0-13,0-13,0-1,13-26,0 0,-13-13,13 13,1 0,-1 14,0-1,0 14,1-1,-14 14,13 0,-13 0,13-1,-13 1,13 13,1 0,-14 0,26 13,-13 14,14 12,-1 1,1 13,-1-13,-13 13,14-14,-14 1,0 0,1-14,-1 1,-13-14,13 13,-13-12,13-1,-13-13</inkml:trace>
  <inkml:trace contextRef="#ctx0" brushRef="#br0" timeOffset="140294.3529">12852 11549,'0'0,"0"0,0 0,0 0,0 0,39 0,1-26,26-1,-13-13,0-12,-39 38,-1 1</inkml:trace>
  <inkml:trace contextRef="#ctx0" brushRef="#br0" timeOffset="141895.5743">16174 10795,'0'0,"0"0,0 0,0 0,0 0,0 0,0 0,0 26,0 14,0 13,0 26,0-12,0-14,0-1,-13-25,13-1,0 1,0-14,0 0,0 0,0-26,0-13,0-1,0-12,0 12,0-12,0 12,-14 1,14-1,14 1,-14 12,0-12,13 0,-13-1,13 1,0 12,1-12,12 13,-13-14,1 14,12 0,1 13,-14 0,13 0,-13 13,1 0,-1 0,-13 1,13-1,-13 0,0 0,0 1,0-1,0 0,0 0,0-13,0 0,0 0,0 14,13-14,-13 0,14 0,12 0,-13 0,1 0,12 0,-13 13,14 13,-1 1,-13 12,1 1,-14 13,0-13,0-1,-27 1,1-14,-1 1,-12-1,-1-12,0-1,14-13,-14-13,14-1,12 1,-12 13,26 0</inkml:trace>
  <inkml:trace contextRef="#ctx0" brushRef="#br0" timeOffset="142236.2835">16664 10570,'0'0,"0"0,0 0,0 0,0 0,0 0,0 0,26 53,1 0,-1 26,1 1,-1-14,-13 13,0 1,1 12,-28 1,1-27,0 0,0-13,0 0,-1-13,14-40</inkml:trace>
  <inkml:trace contextRef="#ctx0" brushRef="#br0" timeOffset="142903.8656">17114 10808,'0'0,"0"0,0 0,0 0,0 0,0 0,0 0,0 40,13 26,-13 27,13-14,-13 0,13 1,-13-27,0 13,0-40,0 14,0-27,-13 14,13-27,0 0,-13-14,13-12,0-14,-13-13,13 0,13-13,-13 13,13 1,0-15,14 14,-14 1,14 12,-14 0,13 0,1 1,-14 26,13-1,14 14,-13 14,-1-1,1 13,-1 1,-13-1,0 1,-13 12,0-12,-13 12,-13 1,-1 0,-12-14,-1 1,0-1,0-13,1 14,12-14,14-13</inkml:trace>
  <inkml:trace contextRef="#ctx0" brushRef="#br0" timeOffset="143265.6819">17696 10530,'0'0,"0"0,0 0,0 0,0 0,0 0,-13 53,-14 13,14 1,0 12,0 0,-1-12,14 12,0-13,14-13,-1 0,0-13,14-1,12-26,-12 1,26-28,-27 14,14-13,-40 26</inkml:trace>
  <inkml:trace contextRef="#ctx0" brushRef="#br0" timeOffset="144079.9021">17948 10636,'0'0,"0"0,0 0,0 0,0 0,0 0,0 40,0 26,0 0,0-13,0 0,0 0,-14-13,14-14,0 1,0-1,0-13,0 1,0-14,-13-14,13 1,0-13,0-14,0-13,0 0,13 0,1 13,-1-12,0 12,13-13,-12 26,-1 1,0 0,0 12,1 1,-1 13,0 0,-13 27,13-14,-13 26,-13-12,13-1,0-12,0 12,-13-13,13 14,0-14,13 0,-13 0,13-13,14 14,-14-14,14 0,-1 13,0-13,-12 0,-1 13,13 0,-12 1,-1 12,-13 14,0-1,0-12,-13 13,-14-1,1-12,-14-1,14-13,-14 1,0-14,14-14,12 1,1 0,0-13,13 26</inkml:trace>
  <inkml:trace contextRef="#ctx0" brushRef="#br0" timeOffset="144428.7024">18371 10332,'0'0,"0"0,0 0,0 0,0 0,0 0,0 0,13 40,1 13,12 13,0 0,1 0,-14 0,0 0,1 0,-28 27,1 0,-13-14,12 14,-12-40,13-1,-14-12,14 0,-13-14,26-26</inkml:trace>
  <inkml:trace contextRef="#ctx0" brushRef="#br0" timeOffset="144773.7714">18861 10411,'0'0,"0"0,0 0,0 0,0 0,0 0,0 0,0 0,0 53,13 0,0 13,0 14,1-14,-14-13,13 13,-13-26,0 13,0-27,0 0,0 1</inkml:trace>
  <inkml:trace contextRef="#ctx0" brushRef="#br0" timeOffset="145067.3389">18596 10888,'0'0,"0"0,0 0,0 0,40-27,-1 14,14-27,0 14,0-14,13 0,-13 1,0 12,0 1,-13-14,0 14,-14 12</inkml:trace>
  <inkml:trace contextRef="#ctx0" brushRef="#br0" timeOffset="145743.9301">19258 10319,'0'0,"0"0,0 0,0 0,0 0,0 0,13 79,-13 1,13 39,-13-27,14-12,-14-14,0 0,0-26,0 12,0-38,-14 12,14-13,0-13,-13 0,0-13,13-13,-13-14,13 0,0 1,0-14,-14-13,14 13,14-14,-14 15,13-1,0 13,27-13,-14 13,14 14,-14-1,14 14,-13 0,12 13,-12 13,-1 0,-13 14,1-1,-1 1,-13 13,-13-14,-1 14,-12-14,13 1,-14-1,1-13,-1 0,1 1,13-14,13 13,0-13</inkml:trace>
  <inkml:trace contextRef="#ctx0" brushRef="#br0" timeOffset="146068.9559">19748 10147,'0'0,"0"0,0 0,-14 53,1 13,0-13,-14 39,14 41,13-28,-13 1,0-13,13-40,0 0,0-14,0 1,0-27,13 1,-13-1,13-13,-13 0</inkml:trace>
  <inkml:trace contextRef="#ctx0" brushRef="#br0" timeOffset="146706.4638">19933 10358,'0'0,"0"0,0 0,0 0,0 0,0 67,13-1,-13 0,0-13,0 0,0-14,0 1,0-27,0 14,0-14,0 0,0 0,-13-13,0-13,13-13,0-1,0-26,13 0,0 14,14-14,-14 13,13-13,1 14,-1-1,1 0,12 27,-12 0,13 13,-1 13,1 13,-14 14,1 0,-14 13,-13 0,0 0,-26-1,-1 1,1-13,-14 0,14-1,-1-12,-13-14,14 0,-1-13,1-13,13 0,0 13,13 0,0 0</inkml:trace>
  <inkml:trace contextRef="#ctx0" brushRef="#br0" timeOffset="147036.6623">20476 9948,'0'0,"0"0,0 0,0 0,0 0,0 0,0 66,13 14,-13 52,0 0,0-12,0-1,0-27,0-26,0 0,0-26,-13-13,13-1,0-26,0 13,0-13,0 14</inkml:trace>
  <inkml:trace contextRef="#ctx0" brushRef="#br0" timeOffset="147485.4397">20926 10385,'0'0,"0"0,0 0,0 0,0 0,0 0,0 0,0 0,0 0,-40 0,0 13,-13 27,0 0,14-1,12 14,1-13,12 26,28-13,-1-13,13-1,14 1,0-14,-14-12,1-1,-1-26,14-1,-14-12,1-14,12 1,-12-14,-1 13,-26 40</inkml:trace>
  <inkml:trace contextRef="#ctx0" brushRef="#br0" timeOffset="147787.5624">20926 9962,'0'0,"0"0,0 0,0 0,0 0,0 0,13 66,13 13,14 27,-14 26,14-13,-27 0,1-26,-14 0,-14-14,1-39,-13 13,-1-14,1-12,12-1,-12 1,26-27</inkml:trace>
  <inkml:trace contextRef="#ctx0" brushRef="#br0" timeOffset="148480.5698">21389 10279,'0'0,"0"0,0 0,0 0,0 0,0 0,0 40,0 39,0 27,0 0,0 0,0-40,0 0,0-13,-13 0,13-14,0-12,-14-14,14 0,-13-13,13-13,0-13,0-1,0-26,0 0,0-13,0 0,13 0,1 0,-1 0,0 13,13 0,1 13,-1 0,1 14,13 0,-14 12,14 14,-14 0,-13 14,14 12,-27 14,0-14,-13 14,-14 0,-12-1,-1 1,0 0,14-14,-1 0,1-12,12-14,-12 0,26-14,-13 1,13 0,0 13</inkml:trace>
  <inkml:trace contextRef="#ctx0" brushRef="#br0" timeOffset="148901.7305">22024 10054,'0'0,"0"0,0 0,0 0,0 0,0 0,0 0,-26 27,-1 26,-13-1,14 1,-1 0,14 13,0 1,26-1,-13 0,27-13,-14 0,13 0,-12-14,12 1,1-14,12 1,-12-14,-1-13,-13 0,14 0,-1-13,-12 0,-14 26</inkml:trace>
  <inkml:trace contextRef="#ctx0" brushRef="#br0" timeOffset="149327.815">22527 10200,'0'0,"0"0,0 0,0 0,0 0,-40 26,-13-13,14 14,-1-1,0 14,14 0,-1-1,1 1,13 0,-1-1,1 1,13-13,0 12,0 1,0-14,13 1,27-1,0-26,13 14,0-28,0-25,-14-14,1-13,-13 13,-1 13,-26 40</inkml:trace>
  <inkml:trace contextRef="#ctx0" brushRef="#br0" timeOffset="149734.6526">22633 9882,'0'0,"0"0,0 0,0 0,0 0,0 0,0 0,0 0,0 0,13 53,14 13,-1 27,14 26,-14-13,1 0,-27-14,0-12,-27 12,1-26,-14-13,14 0,-27 0,-13-13,-14-14,14-13,13-13,13 14,1-14,12 13,27-13</inkml:trace>
  <inkml:trace contextRef="#ctx0" brushRef="#br0" timeOffset="150806.1471">8537 12277,'0'0,"0"0,0 0,0 0,0 0,0 0,0 0,0 0,0 0,0 0,0 0,0 0,0 0,0 0,0 0,0 0,0 0,0 0,0 0,40 13,-14-13,1 13,-1-13,1 0,-1 0,1 0,-27 0,0 0,13 0</inkml:trace>
  <inkml:trace contextRef="#ctx0" brushRef="#br0" timeOffset="151140.1777">8616 12581,'0'0,"0"0,0 0,0 0,0 0,0 0,0 0,0 0,27-13,13-1,-14-12,14 13,-1 0,1-1,0 14,-14 0,1 14,-1-1,-12-13,-14 0</inkml:trace>
  <inkml:trace contextRef="#ctx0" brushRef="#br0" timeOffset="151897.8203">9688 12105,'0'0,"0"0,0 0,0 0,0 0,0 0,0 0,0 0,0 0,0 0,-26 39,13 1,0 13,-1 13,14-13,-13 0,26 0,-13 0,14-14,12 1,0 0,1-14,13-12,-14-1,1-13,-1 0,1-13,-1-1,-13 1,14-13,-27-14,0 0,0-13,-14 0,-12 1,0-1,-1 0,-13 0,14 0,-1 13,14 14,0-1,0 14,26 0,13 13,1 0,-14 13,-13-13</inkml:trace>
  <inkml:trace contextRef="#ctx0" brushRef="#br0" timeOffset="152146.1289">10284 12237,'0'0,"0"0,0 0,0 0,0 0,0 0,0 0,0 0,0 0,0 0,0 0</inkml:trace>
  <inkml:trace contextRef="#ctx0" brushRef="#br0" timeOffset="152684.0272">10761 12118,'0'0,"0"0,0 0,0 0,0 0,0 0,0 0,0 0,0 0,0 0,-27 40,1 26,-1 0,14-13,0 0,-1 0,14 0,14-14,-1-12,0-1,0-13,14-13,-1 0,14-26,-13-1,-1 1,-13-14,0 1,1 12,-1-12,-13 12,0 1,-13-1,-1 1,-12-1,-14 1,1 13,12-14,1 27,12-13,1 13,13 0,0 0,13 0,-26 0</inkml:trace>
  <inkml:trace contextRef="#ctx0" brushRef="#br0" timeOffset="153815.5969">11277 11986,'0'0,"0"0,0 0,0 0,0 0,0 0,0 0,0 0,0 0,0 0,26 53,1-1,12 41,1 13,-13-13,-1-27,-13-13,1-1,-1-25,0-1,-13-12,13-1,-13 0,0 0,13-13,-13 14,0-14,0 0,0 13,0-13,0 0,0 0,0 0,0 0,0 0,0 0,0 0,0 0,0 0,0 0,0 0,0 0,0 0,0 0,0 0,0 0,0 0,0 0,0 0,0 0,0 0,0 0,0 0,0 0,0 0,0 0,0 0,0 0,0 0,0 0,0 0,0 0,0 0,0 0,0 0,0 0,0 0,0 0,0 0,0 0,27-40,-1 14,-12-14,12 13,-13-12,1 12,-14 1,13-1,-13 1,13 0,-13 12,0 1,0-13,-13 12,0-12,-14-1,1-12,-1-1,1 0,-14 1,14 12,-1 1,1 13,12-1,-12 14,-1-13,1 26,-1-13,1 14,13-1,0 0,13-13</inkml:trace>
  <inkml:trace contextRef="#ctx0" brushRef="#br0" timeOffset="154282.3503">11978 12065,'0'0,"0"0,0 0,0 0,0 0,0 0,0 0,0 0,0 0,0 0,0 0,0 0,0 0,0 40,13-1,1 14,-1 27,13-14,-12 0,-1-13,0 0,-13-27,13 1,-13-14,0 0,0 0,14-26,-1 0</inkml:trace>
  <inkml:trace contextRef="#ctx0" brushRef="#br0" timeOffset="154884.8452">12865 12131,'0'0,"0"0,0 0,0 0,0 0,0 0,0 0,0 0,-40 80,1-1,-14 14,13-14,0-13,14-13,-14-13,14-14,12-13,-12-13</inkml:trace>
  <inkml:trace contextRef="#ctx0" brushRef="#br0" timeOffset="155267.8245">12455 12118,'0'0,"0"0,0 0,0 0,0 0,0 0,0 0,0 0,39 26,14 1,14 13,-1-1,-13 1,0 0,0-1,-1 1,-12-14,0-12</inkml:trace>
  <inkml:trace contextRef="#ctx0" brushRef="#br0" timeOffset="157392.9358">13289 12118,'0'0,"0"0,0 0,0 0,0 0,0 0,0 0,0 0,0 0,0 0,0 0,0 0,0 0,13 26,0 14,0 0,1-1,-1-12,-13-1,0 1,13-14,-13-13,0 0,0 13</inkml:trace>
  <inkml:trace contextRef="#ctx0" brushRef="#br0" timeOffset="157746.9883">13050 12726,'0'0,"0"0,0 0,0 0,0 0,0 0,40-26,13 0,13-1,0 1,14-14,-27 0,13 14,-13 13,-13-14,-14 27,0-13,-12 0,-1 13,0 0</inkml:trace>
  <inkml:trace contextRef="#ctx0" brushRef="#br0" timeOffset="158422.452">13262 12898,'0'0,"0"0,0 0,0 0,0 0,0 0,0 0,27-13,12 0,14-13,-13 12,0 1,-14 13,14 0,-14 13,1 14,-14-1,-13 1,0-1,0 1,-13-14,13 13,-13-12,-1-14,14 13,-13-13,13 13,0-13,0 0,13 0,1-13,-1 13,13 0,-13-13,1 13,12 0,-13 0,1 13,-1 13,-13 1,13 12,-13 1,0 0,-13-1,0 1,-27 0,-13-1,0-12,13-14,-13-13,27-13,-1 0,1-14,13 1,13 26</inkml:trace>
  <inkml:trace contextRef="#ctx0" brushRef="#br0" timeOffset="158797.751">14069 12091,'0'0,"0"0,0 0,0 0,0 0,0 0,0 0,0 0,0 0,0 40,14 13,-1 40,13 13,-12-14,-1-26,0 0,0-13,-13-13,0 0,0-27</inkml:trace>
  <inkml:trace contextRef="#ctx0" brushRef="#br0" timeOffset="159111.6263">13778 12581,'0'0,"0"0,0 0,0 0,0 0,0 0,66-27,-13 1,14-14,12 14,-13-14,14 14,-14-1,-13 14,0 0,-27 0,1 13,-1-14,-13 1,1 13</inkml:trace>
  <inkml:trace contextRef="#ctx0" brushRef="#br0" timeOffset="161224.4853">15367 12078,'0'0,"0"0,0 0,0 0,0 0,0 0,0 0,0 0,0 0,0 0,0 0,0 0,0 0,0 0,-27 27,14-1,-27 14,14 26,-1 0,14-13,0 13,-1-13,14-13,0-1,14-12,-1-1,13-12,1-14,13 0,-14-27,1 1,12-14,-25 0,12 1,-13-1,0 14,-13-14,0 13,-13 1,0-1,0 1,-14 0,1 12,-1 1,1 13,13-13,-1 13,1 13,0-13,13 0</inkml:trace>
  <inkml:trace contextRef="#ctx0" brushRef="#br0" timeOffset="161467.4484">15697 12277,'0'0,"0"0,0 0,0 0,0 0,0 0,0 0,0 0,0 0,0 0,0 0,0 0,0 0,0 0</inkml:trace>
  <inkml:trace contextRef="#ctx0" brushRef="#br0" timeOffset="162224.6513">16280 11800,'0'0,"0"0,0 0,0 0,0 0,0 0,0 0,0 0,0 0,0 0,-13 40,-1 13,1 13,0 0,0-13,-1 13,1-13,13 0,13-13,-13-14,14 1,-14-1,13-12,13-14,1 0,-1 0,1-27,-1 14,1-14,-14 1,0-1,-13-12,0 12,-13-12,0-1,-1 0,1 1,-13-1,-1 13,-12 1,12-1,14 1,0 13,-1 0,14 13,0-14,0 14</inkml:trace>
  <inkml:trace contextRef="#ctx0" brushRef="#br0" timeOffset="162756.4479">16955 11681,'0'0,"0"0,0 0,0 0,0 0,0 0,-40 40,0 13,14 0,-1 0,1 13,13-13,0 13,-1-26,14-1,0 1,14-13,12-14,0 0,14-13,0 0,0-26,-14-1,1 1,-1-1,-13-13,14 14,-27-14,13 14,-13-1,-13-12,-1 12,-25 1,-1-1,0 14,1 0,-1 13,0 0,14 0,13 13,-14-13,27 0</inkml:trace>
  <inkml:trace contextRef="#ctx0" brushRef="#br0" timeOffset="163412.6623">17299 11615,'0'0,"0"0,0 0,0 0,0 0,0 0,0 0,0 0,26 0,14 13,-13-13,-1 14,-13-1,14 13,-14 1,0 13,0-1,-13-12,0-1,14 1,-14-1,-14-13,14 0,0 1,0-1,0-13,0 0,14 0,-14 0,0 13,13-13,0 0,-13 13,27 1,-14-1,0 0,0 14,-13-1,0 0,0 1,-13 13,0-14,0 1,-1-1,1 0,-13 1,-1-14,14 0,-13-13,26 0,0-13,0 13</inkml:trace>
  <inkml:trace contextRef="#ctx0" brushRef="#br0" timeOffset="163755.5728">18080 11602,'0'0,"0"0,0 0,0 0,0 0,0 0,0 0,0 0,-13 40,-1 13,1 0,0 13,0-13,-1-1,1 1,0-26,13 13,-13-27,0 0</inkml:trace>
  <inkml:trace contextRef="#ctx0" brushRef="#br0" timeOffset="164075.5442">17617 11787,'0'0,"0"0,0 0,0 0,0 0,0 0,0 0,0 0,39 0,14 0,0 13,0 1,0-1,13 13,-13 1,0-14,-13 13,0 1,-1-14,1 0,0-13,-14-13,1 0,-1-14</inkml:trace>
  <inkml:trace contextRef="#ctx0" brushRef="#br0" timeOffset="164344.7262">18384 11430,'0'0,"0"0,0 0,0 0,0 0,0 0,0 0,0 0,0 0,0 0,0 40,14-1,-14 1,13 26,0-13,0-13,-13-14,13 1,-13-27,0 13,0-13</inkml:trace>
  <inkml:trace contextRef="#ctx0" brushRef="#br0" timeOffset="164664.603">18265 12105,'0'0,"0"0,0 0,0 0,66-53,14 0,12-13,-25 26,-14 0,-1 14,-12-14,0 27,0 0,-1 13,-25-13</inkml:trace>
  <inkml:trace contextRef="#ctx0" brushRef="#br0" timeOffset="165350.4675">18252 12277,'0'0,"0"0,0 0,0 0,0 0,0 0,0 0,40-27,-1 14,1-13,13 12,-13 14,-14 0,1 14,-14-1,-13 13,0 1,-13-14,-14 13,14 1,0-14,-1 0,1 1,13-14,-13 0,13 0,0 0,0 0,13-14,0 14,1-13,25 13,1 13,0 1,0 12,-14 0,0 14,1 0,-27-1,0-12,-13 13,-14-1,-12-12,-1-1,-13 1,13-14,0 0,-12 0,12-13,0 0,14-13,26 0,0-14,0 1,-14 26</inkml:trace>
  <inkml:trace contextRef="#ctx0" brushRef="#br0" timeOffset="165747.145">19178 11549,'0'0,"0"0,0 0,0 0,0 0,0 0,0 0,14 40,-14 13,0 26,13 0,-13-12,0-1,0 0,0-26,13 12,-13-25,-13-1,13 1</inkml:trace>
  <inkml:trace contextRef="#ctx0" brushRef="#br0" timeOffset="166085.2965">18834 11946,'0'0,"0"0,0 0,0 0,0 0,66 0,1-27,-1 14,-13-13,0-1,0 14,0-13,-27 12,1 1,-1 13,-13-13,0 0</inkml:trace>
  <inkml:trace contextRef="#ctx0" brushRef="#br0" timeOffset="167719.7505">19695 11536,'0'0,"0"0,0 0,0 0,0 0,0 0,0 0,0 0,0 26,-14 27,1 0,13 0,-13 13,13-13,0 0,0-13,0-1,13-12,14 13,-1-27,1 13,12-26,1 13,-14-26,14 13,-13-13,-14 0,0-14,0 1,-13-1,0 1,0-1,-13-12,13-1,-13-13,-14 14,14-1,0 0,-14 14,14-1,0 1,13 13,-13-1,13 1,-14 0,1 13,13-13,0 13,0 0</inkml:trace>
  <inkml:trace contextRef="#ctx0" brushRef="#br0" timeOffset="167993.4589">20224 11695,'0'0,"0"0,0 0,0 0,0 0,0 0,0 0,0 0,0 0,0 0,0 0</inkml:trace>
  <inkml:trace contextRef="#ctx0" brushRef="#br0" timeOffset="168588.9163">20528 11351,'0'0,"0"0,0 0,0 0,0 0,0 0,0 0,0 0,0 0,-13 39,0 14,0 0,0 13,-1-13,14 13,0-13,0 0,0 0,0 0,14-27,-14 1,13-1,0-12,13-14,1 0,-1-14,-12-12,12-1,1 1,-14 0,0-1,0-13,-13 14,0-14,0 1,-13-1,0 0,-14-13,1 14,-1-14,14 13,0 14,0 12,-1-12,1 13,13-1,-13 14,13 0</inkml:trace>
  <inkml:trace contextRef="#ctx0" brushRef="#br0" timeOffset="169233.0924">20939 11390,'0'0,"0"0,0 0,0 0,0 0,0 0,0 0,0 0,0 0,0 0,0 0,0 0,-13 40,13 13,-14 0,14 0,0 13,0-13,-13 13,13-26,13-1,-13-12,0-1,14 1,-1-14,0 0,0-13,14-13,-14-14,13 1,-12 0,-1-14,0-13,-13 13,0 1,0-14,-13 13,0 0,-1 1,-12-1,13 13,-14 1,14 0,0 12,13 1,-13 0,13 0</inkml:trace>
  <inkml:trace contextRef="#ctx0" brushRef="#br0" timeOffset="169881.3653">21402 11483,'0'0,"0"0,0 0,0 0,0 0,0 0,0 0,0 0,13-27,0-12,1 12,12-12,-13 25,14 1,-14 0,27 13,-14 13,-12 14,12 12,-13-12,0 12,-13 14,-13-13,0 0,0 13,0-14,-14 14,1-13,-1 0,1-1,-1 1,14-14,-14 1,27-14,-13 0,13 1,-13-14,26 13,0-13,14 0,-1 0,14-13,0-14,0 14,-1-14,-12 1,-1 0,1-1,-14 14,13 0,-26 13</inkml:trace>
  <inkml:trace contextRef="#ctx0" brushRef="#br0" timeOffset="170230.7548">22236 11218,'0'0,"0"0,0 0,0 0,0 0,0 0,0 0,-13 40,13 13,-14 13,1 0,13 0,-13 1,0-15,13 1,-14-13,-12-13,-14-1,14-13</inkml:trace>
  <inkml:trace contextRef="#ctx0" brushRef="#br0" timeOffset="170519.4186">21918 11364,'0'0,"0"0,0 0,0 0,0 0,0 0,0 0,40 26,0 14,-1 0,14-1,-13 1,13 0,0-1,-13 1,13 0,-14-14,1-12,0-14</inkml:trace>
  <inkml:trace contextRef="#ctx0" brushRef="#br0" timeOffset="170823.5851">22712 10980,'0'0,"0"0,0 0,0 0,0 0,14 40,-1 26,0 0,0 27,1-14,-14 1,13-28,-13 1,13 0,-13-13,0-14</inkml:trace>
  <inkml:trace contextRef="#ctx0" brushRef="#br0" timeOffset="171194.7322">22620 11668,'0'0,"0"0,0 0,66-13,0 0,0-1,0-12,-13 0,27 12,-14-12,0 13,-13 13,-13-14,-1 1</inkml:trace>
  <inkml:trace contextRef="#ctx0" brushRef="#br0" timeOffset="171881.9363">22659 11906,'0'0,"0"0,0 0,0 0,0 0,40-13,13-13,-13 12,-1 1,1 13,-13 0,-14 0,13 13,-12 1,-1 12,-13-13,0 0,0 14,-13-14,13 0,-14-13,14 14,-13-1,13-13,0 0,13 0,1 0,-1 0,0 0,0-13,1 13,-14 0,13 13,0-13,-13 13,13 14,-13-14,0 13,0 1,0-1,0 14,-13 13,-27-14,-13 1,-26 0,26-14,13 1,1-14,12-13,1-13,12-14,1 1</inkml:trace>
  <inkml:trace contextRef="#ctx0" brushRef="#br0" timeOffset="172528.2337">19311 12912,'0'0,"0"0,0 0,0 0,0 0,53-14,0 14,-27 0,14-13,-14 0,1 13,-1-13,-26 13,0 0,13 0,-13 0</inkml:trace>
  <inkml:trace contextRef="#ctx0" brushRef="#br0" timeOffset="172803.3409">19456 13110,'0'0,"0"0,0 0,0 0,0 0,0 0,0 0,40-13,0 0,-1-14,14 14,0-13,-39 26,-1 0,-13 0</inkml:trace>
  <inkml:trace contextRef="#ctx0" brushRef="#br0" timeOffset="179425.688">20145 12528,'0'0,"0"0,0 0,0 0,0 0,0 0,0 0,0 0,0 0,0 0,-14 26,1 14,0 0,0 13,-1 0,1-14,13-12,-13-1,13 14,0-14,0 27,13-13,14 0,-1-1,1-12,-1-1,14-26,0 14,-14-28,0 1,1 0,-14 0,0-14,-13 1,0-14,-13 14,0-14,0-13,-14 13,14 1,-13-1,12 27,1-14,0 1,0 13,13-1,-14 1,1 13,0-13,13 13,0 0</inkml:trace>
  <inkml:trace contextRef="#ctx0" brushRef="#br0" timeOffset="179687.3252">20515 12819,'0'0,"0"0,0 0,0 0,0 0,0 0,0 0,0 0,0 0,0 0,0 0,0 0</inkml:trace>
  <inkml:trace contextRef="#ctx0" brushRef="#br0" timeOffset="180201.1096">20926 12343,'0'0,"0"0,0 0,0 0,0 0,0 0,0 0,0 0,0 0,0 0,0 40,0 12,-14 1,14 13,-13-13,13-13,0 0,0-14,0 1,13-1,1-13,-1 1,0-1,27-13,-27 0,13 0,1-13,-1 13,-12-27,-1 14,-13 0,0-27,0 14,-13-14,-14 0,-13 0,1-12,-1 12,-13 0,0 1</inkml:trace>
  <inkml:trace contextRef="#ctx0" brushRef="#br0" timeOffset="180956.9679">21389 12303,'0'0,"0"0,0 0,0 0,0 0,0 0,0 0,0 0,0 0,0 0,0 0,0 0,0 0,-13 53,13 0,-14-13,1 13,13-1,0-12,0-13,0-1,0 1,0-1,13 0,1-12,-1-1,0 13,0-26,14 14,-14-14,13 0,-12 0,12 0,-13 0,1-14,-1 1,-13 0,13 0,-13-14,0 1,0-14,0 0,0 14,-13-14,0 14,-1-1,1 1,0-1,0 14,-1-13,1 13,0-1,-14 1,14 13,-13-13,13 13,-1-13,1 13</inkml:trace>
  <inkml:trace contextRef="#ctx0" brushRef="#br0" timeOffset="182530.4912">21693 12409,'0'0,"0"0,0 0,0 0,0 0,0 0,0 0,0 0,0 0,0 0,13-26,1-1,-1 14,13-14,-12 14,-1 0,0 13,14-13,-14 13,13 13,-13-13,1 13,12 14,-13 12,1 14,-1-13,-13 13,0 0,-13-14,13 1,-14 0,-12-1,13-25,-1 12,1-13,0 1,0-1,13 0,-13-13,-1 13,14-13,0 14,0-14,0 0,0 0,14 0,-1-14,13 1,27 0,0-14,-13 1,13-1,-27 1,1 13,-1 0,-13-1,1 1,-14 13,13 0,0 0</inkml:trace>
  <inkml:trace contextRef="#ctx0" brushRef="#br0" timeOffset="183504.3509">17484 12885,'0'0,"0"0,0 0,0 0,0 0,0 0,13 66,-13-13,14 27,-1-14,13 0,-12-13,-1 13,-13-26,13-14,-13 1,0-14,0 13,0-26,0 0,0 0,0-13,-13 0</inkml:trace>
  <inkml:trace contextRef="#ctx0" brushRef="#br0" timeOffset="183867.8197">17497 12991,'0'0,"0"0,0 0,0 0,0 0,0 0,0 0,0 0,0 0,0-40,14 14,-14-1,13 14,13-13,-12 13,-1-1,13 14,-12 0,12 0,-13 14,1-1,-1 13,-13 14,0 0,-13 13,-1-1,-12-12,13 0,-14-14,27-26,0 0,0 0</inkml:trace>
  <inkml:trace contextRef="#ctx0" brushRef="#br0" timeOffset="184863.5243">17921 12846,'0'0,"0"0,0 0,0 0,0 0,0 0,0 0,0 0,0 0,-13 26,13 27,0 13,-13 0,13-13,13 13,-13-13,0-13,13 13,0-14,1 1,12-13,0-14,14 0,-13-13,-1-13,1-14,-14 1,0-14,0-13,-13 14,0-14,0-13,-13 26,13 0,-13 14,13-1,0 1,0 13,0-1,0 14,0-13,13 26,0 14,1-1,-1 14,0 0,-13-14,13 1,0-14,-13 0,0 0,14 0,-14 1,0-14,0 0,0 0,-14-27,1 1,13-1,-13-12,0-1,13 0,0 1,0 12,0 1,0-1,13 1,0-1,0 14,1-13,12 12,-13 14,1 0,12 0,-13 14,14 12,-14 1,0 12,1 14,-14-13,0 13,0 0,0-14,0 1,-14-14,14 1,-13-14,0 0,13 1,-13-14,-1-14,14 14,-13-13,13 13</inkml:trace>
  <inkml:trace contextRef="#ctx0" brushRef="#br0" timeOffset="185292.7769">18570 12740,'0'0,"0"0,0 0,0 0,0 0,0 0,0 0,0 0,0 0,0 0,0 0,0 0,26 39,1 28,12-1,-26 0,14-13,-14 13,0-13,1 0,-14 13,0-13,0 0,-27 0,1-14,-14 14,14-26,-1-1,1-13,26 1</inkml:trace>
</inkml:ink>
</file>

<file path=ppt/ink/ink47.xml><?xml version="1.0" encoding="utf-8"?>
<inkml:ink xmlns:inkml="http://www.w3.org/2003/InkML">
  <inkml:definitions>
    <inkml:context xml:id="ctx0">
      <inkml:inkSource xml:id="inkSrc0">
        <inkml:traceFormat>
          <inkml:channel name="X" type="integer" max="1920" units="cm"/>
          <inkml:channel name="Y" type="integer" max="1080" units="cm"/>
        </inkml:traceFormat>
        <inkml:channelProperties>
          <inkml:channelProperty channel="X" name="resolution" value="55.78152" units="1/cm"/>
          <inkml:channelProperty channel="Y" name="resolution" value="55.81395" units="1/cm"/>
        </inkml:channelProperties>
      </inkml:inkSource>
      <inkml:timestamp xml:id="ts0" timeString="2020-09-08T06:52:30.126"/>
    </inkml:context>
    <inkml:brush xml:id="br0">
      <inkml:brushProperty name="width" value="0.05292" units="cm"/>
      <inkml:brushProperty name="height" value="0.05292" units="cm"/>
      <inkml:brushProperty name="color" value="#7030A0"/>
    </inkml:brush>
  </inkml:definitions>
  <inkml:trace contextRef="#ctx0" brushRef="#br0">1416 3016,'0'0,"0"0,0 0,0 0,0 0,0 0,0 0,-13 53,13 13,0 0,0 1,-13 12,13-13,0 14,0-28,0 1,0 0,0-26,0-1,0 1,0-14,0 0,0 0,0-13,0-13,13-13,-13-1</inkml:trace>
  <inkml:trace contextRef="#ctx0" brushRef="#br0" timeOffset="494.9979">1244 3254,'0'0,"0"0,0 0,0 0,0 0,0 0,0 0,0 0,40-39,26-1,-13 0,13 14,-13-14,0 14,0 12,-13 1,-1 13,-12 13,-1 1,1 12,-27 14,13 0,-13-1,-13 1,0 0,-1-1,-12 1,13-14,-1 1,-12-14,13 0,13 1,-14-1,1-13,0-13,13 13,0 0</inkml:trace>
  <inkml:trace contextRef="#ctx0" brushRef="#br0" timeOffset="937.6832">2263 2659,'0'0,"0"0,0 0,0 0,-26 66,-14 27,14 13,-14-1,13 15,-12-1,26-14,-14 1,14-13,0-27,-1-13,14-13,0-14,0 1,0-14,14 0,-14 0,26-13,1 0,12-13,-12 0,-27 26</inkml:trace>
  <inkml:trace contextRef="#ctx0" brushRef="#br0" timeOffset="4731.9529">2713 2910,'0'0,"0"0,0 0,0 0,0 0,0 0,-13 40,0 13,0-13,-1 26,-12-13,13 0,-1 0,1 0,0-1,13-25,-13-1,-1 1,14-1,0-12,-13-1,13-13,0 0,0 0,0-27,13 1,-13-27,14 0,12 0,-13-26,14-1,-14 14,14 0,-14 0,13 13,1 13,-14 1,13-1,-12 13,12 1,-13 13,1 0,12 13,-13 0,1 13,-1 0,0 0,0 27,1-14,-1 14,-13 13,13 0,-13 0,13 13,-13-13,0 0,0-14,0 1,13-13,-13-14,0 13,0-12,0-1,14-13,-14 13,13-13,-13 13,0-13</inkml:trace>
  <inkml:trace contextRef="#ctx0" brushRef="#br0" timeOffset="5173.622">2554 3321,'0'0,"0"0,0 0,0 0,0 0,0 0,0 0,0 0,0 0,40-14,0 1,-14 0,14 0,-13-1,12 1,-12 0,-14 0,13 13,-12-14,-1 14,0-13,0 13,-13 0,14-13,-14 13,0 0,0 0</inkml:trace>
  <inkml:trace contextRef="#ctx0" brushRef="#br0" timeOffset="6014.7342">3335 2500,'0'0,"0"0,0 0,0 0,0 0,0 0,0 0,0 0,0 0,0 0,0 0,0 0,0 0,0 0,0 0,0 0,0 0,0 53,0 13,0 14,0 12,0 27,-13 0,13 1,-13 12,0-26,13 0,-14-14,1-13,0-26,13 0,-13-26,13-1,0 1,0-14,0 0,0-13,0 13,0-13,0 14,0-14,0 0,-14 0,14 0,0 13,0-13,0 0</inkml:trace>
  <inkml:trace contextRef="#ctx0" brushRef="#br0" timeOffset="7429.9575">3653 3029,'0'0,"0"0,0 0,0 0,0 0,13 53,-13 0,0 0,0 0,0 0,0-13,0-1,0-12,0-1,0-12,0 12,14-13,-14-13,0 0,-14 0,14 0,0-13,0-13,-13-1,0 14,13-27,-13 14,-1-1,1 1,13-1,0 14,-13-13,13 12,0-12,13-14,14 1,-1-1,27-13,0 13,0 1,0-1,0 0,0 14,-14 13,1 13,0 0,-14 13,1 13,-14 1,0 26,0-14,-13 14,-13 0,0 0,-13-13,-1 13,-26-14,13 14,1-13,-14 0,13-1,-13 1,13-13,1-1,-1 0,0-12,14-1,13-13</inkml:trace>
  <inkml:trace contextRef="#ctx0" brushRef="#br0" timeOffset="7877.2966">4341 2130,'0'0,"0"0,0 0,0 0,40 66,0 27,-1-1,14 14,0 13,-13 13,-14-12,1-1,-14 0,-26 0,0-13,-14 13,1-14,-27-12,0 0,-27-1,-12-12,-1-1,1-13,12-13,67-40</inkml:trace>
  <inkml:trace contextRef="#ctx0" brushRef="#br0" timeOffset="8549.0475">4937 3003,'0'0,"0"0,0 0,0 0,0 0,0 0,40 13,-1-13,14 0,-13 0,13 0,-27 0,1-13,-1 13,1 0,-14-13,0 13,0 0,-13 0,0 0,0 0</inkml:trace>
  <inkml:trace contextRef="#ctx0" brushRef="#br0" timeOffset="8813.1678">4963 3413,'0'0,"0"0,0 0,0 0,0 0,0 0,0 0,0 0,0 0,27-13,26 0,13-1,-13 1,-40 0,-13 13,13 0</inkml:trace>
  <inkml:trace contextRef="#ctx0" brushRef="#br0" timeOffset="19586.1311">6035 2778,'0'0,"0"0,0 0,0 0,0 0,0 0,0 0,0 0,0 0,0 0,0 0,0 0,-13 40,0 39,13-13,-13 14,0 26,13-1,-14-12,14-14,0-12,0-1,14-27,-14 1,0-14,0-12,13-1,-13-26,13-1,-13 1,0 26</inkml:trace>
  <inkml:trace contextRef="#ctx0" brushRef="#br0" timeOffset="20044.7361">6062 2725,'0'0,"0"0,0 0,0 0,0 0,0 0,0 0,0 0,0 0,40 13,-14 1,1 12,12 1,-25-1,-1 14,-13 13,-13-14,-14 14,-13 0,1 0,-14-13,0-1,13-12,-13-1,13-26,1 0,25 0,28-26,25-14,14-13,14 0,-15-13,1 13,-53 40</inkml:trace>
  <inkml:trace contextRef="#ctx0" brushRef="#br0" timeOffset="20360.8511">6618 2408,'0'0,"0"0,0 0,0 0,0 0,0 0,0 53,-13 13,-1 26,1 14,-13 27,12-14,14 13,-13-26,26-14,-13-12,14-27,-1-14,13 1,1-14,-1-12,14-14,13-27,0 1,-13-1,-40 41</inkml:trace>
  <inkml:trace contextRef="#ctx0" brushRef="#br0" timeOffset="20977.9604">7002 2791,'0'0,"0"0,0 0,0 0,0 0,13 53,-13 0,0 0,0 13,0 0,13-13,-13-13,0 0,0-14,0-13,0 14,0-14,0 0,0-13,0 0,0-26,0-14,0-39,0-1,27-12,-14-1,13 40,1 0,-14 14,0-1,14 14,-14-1,13 14,1 13,-1 13,1 14,-14-1,14 14,-27 13,0-14,0 27,-14 1,-12-15,-1 1,1 0,-1 0,1-13,-1-14,1 1,0-27,12 0,1 0,0 0</inkml:trace>
  <inkml:trace contextRef="#ctx0" brushRef="#br0" timeOffset="21353.9411">7650 2328,'0'0,"0"0,0 0,0 80,0 26,0 13,0 13,0 0,0-13,0 0,0-26,0 0,0-41,0-12,0 0,0-14,13-12,1-14,-1-14,0-12,0 13,-13 26</inkml:trace>
  <inkml:trace contextRef="#ctx0" brushRef="#br0" timeOffset="21834.1645">7902 3506,'0'0,"0"0,0 0,0 0,0 0,0 0,0 0,0 0,13-93,0-13,0 14,14-14,-14 40,0 0,-13 13,14 13,-1-13,0 27,0-1,0 14,1 0,-1 13,13 0,1 13,-1 13,1 14,-1 0,-12 13,-1 0,0-1,0 1,1 0,-14-13,0-14,0 14,0-13,13-1,-13 1,0-27</inkml:trace>
  <inkml:trace contextRef="#ctx0" brushRef="#br0" timeOffset="22122.2172">7835 3334,'0'0,"0"0,0 0,0 0,0 0,0 0,27-13,26-1,0-12,0-1,0 1,0-1,0-12,-14 12,-12 1,-1-1,1 1,-14-1,13 1</inkml:trace>
  <inkml:trace contextRef="#ctx0" brushRef="#br0" timeOffset="22480.043">8365 2275,'0'0,"0"0,0 0,0 0,0 0,0 0,26 27,27 39,-13-13,13 40,0 12,-27-12,1 13,-14-14,-13 1,-13 13,0-14,-14-12,-13-14,14 0,0-13,26-53</inkml:trace>
  <inkml:trace contextRef="#ctx0" brushRef="#br0" timeOffset="23164.0183">8934 2553,'0'0,"0"0,0 0,0 0,0 0,0 0,0 40,0 13,13 13,-13 13,0 1,14-14,-14 13,0-13,0-13,0 0,0-26,0-1,0 1,0-1,0-13,0-13,0 0,-14-13,14-13,-13-14,13-13,0-26,0-14,13 0,-13 41,14-1,-14 0,13 0,0 13,13 0,1 14,-1-1,1 27,-1-13,1 13,-1 13,-12 1,12 12,-26 1,13 12,-13-12,0 12,-13-12,0 13,0-14,-14 1,14-14,-14 0,14 0,-13-13,12-13,14 13</inkml:trace>
  <inkml:trace contextRef="#ctx0" brushRef="#br0" timeOffset="23536.0916">9596 2249,'0'0,"0"0,0 0,0 0,-40 93,0 12,14 1,-14 13,14 0,-1-13,14-13,13-40,0 0,0 0,13-27,1 0,-1-12,13-14,1-14,-1-12,1 0,-1 12,-26 14</inkml:trace>
  <inkml:trace contextRef="#ctx0" brushRef="#br0" timeOffset="24266.411">9821 3188,'0'0,"0"0,0 0,0 0,0 0,0 0,0 0,0-39,0-28,13-12,14-27,-14 14,13 12,-13 14,1 13,-1 13,0 14,0 0,1 12,-14 1,13 13,13 13,-12 1,-1 25,13 1,-12 0,-1 13,0-14,-13 14,13-13,0 13,-13-27,14 1,-14-1,0-13,-14 1,14-14,-13 0,-13 0,13 0,-14 0,-13 0,14 13,-14-13,0 13,-12 0,12-13,13 13,14-13,0 0,0 0,-1 0,28 0,-1 0,13 0,1-13,13 0,-1-13,1-1,-14 14,14-14,-13 1,12 0,-12-14,-14 13,0 27</inkml:trace>
  <inkml:trace contextRef="#ctx0" brushRef="#br0" timeOffset="24571.0244">10205 2170,'0'0,"0"0,0 0,0 0,0 0,0 0,0 0,39 66,1 0,0 13,-14 1,1-1,-1 14,-26-1,0 14,-40 0,14-14,-14-12,40-67</inkml:trace>
  <inkml:trace contextRef="#ctx0" brushRef="#br0" timeOffset="25115.0338">6260 4048,'0'0,"0"0,0 0,0 0,0 0,0 0,67 0,25 0,54-13,26 13,79-27,27 1,0 0,-13-1,145-13,-26 1,-66-14,-40 13,-40 0,-39 1,-80 12,-27 14,-12-13,-41 12,-12 14,-1 0,-12 14,-1-14,-13-14</inkml:trace>
  <inkml:trace contextRef="#ctx0" brushRef="#br0" timeOffset="25850.2888">7346 4604,'0'0,"0"0,0 0,0 0,0 0,0 0,0 0,13 39,0 28,0 12,1 0,-1 1,0-1,-13-13,13-13,-13 0,0-26,0 12,0-26,0 1,-13-14,13 0,-13-27,0 1,13-14,-14-13,1 13,0-12,0-1,13 13,-13 0,13-13,0 0,0 1,13-1,0-14,13 28,1-14,13 13,-14 14,14-1,-14 14,14 13,-14 13,1 0,-1 14,-12-1,-14 14,0 0,-14-1,-12 1,-14-13,1 12,-1-12,0-14,0-13,14 0,-1 13,27-13</inkml:trace>
  <inkml:trace contextRef="#ctx0" brushRef="#br0" timeOffset="26193.7587">8206 4180,'0'0,"0"0,0 0,0 0,0 0,-26 67,-1 38,-13 14,14 1,-1-1,1 0,13-27,13-26,0-13,13 0,0-13,14-14,-1 1,14-14,0-26,-1 0,-12-1,-27 14</inkml:trace>
  <inkml:trace contextRef="#ctx0" brushRef="#br0" timeOffset="26808.3828">8616 4445,'0'0,"0"0,0 0,0 0,0 0,0 0,0 53,-13 13,13 0,0 0,0-13,-13 0,13 0,-13-26,13-1,0 0,-14-12,14-1,-13-13,0 0,0-27,13-12,-13-1,13-13,0 0,0 0,13 0,0 14,-13 12,26-12,1 25,-1-12,1 13,13 13,-1 0,1 0,0 13,-14 0,1 0,-14 14,0 13,-13-1,0 1,-13 13,0 0,-14-14,1 14,-1-13,1-14,-1-12,1-14,13 0,-1-27,1 1,13-14,-13 14,13 26</inkml:trace>
  <inkml:trace contextRef="#ctx0" brushRef="#br0" timeOffset="27134.9056">8987 4101,'0'0,"0"0,0 0,0 0,0 0,53 53,-13 0,26 26,-13 14,0-1,-14 14,1 13,-27-13,1-13,-14-1,-14-25,1-15,-13-25,-1-1,-13-12,14-14,0-14,-1-25,1-14,12 26,14 27</inkml:trace>
  <inkml:trace contextRef="#ctx0" brushRef="#br0" timeOffset="27574.2274">10708 3162,'0'0,"0"0,0 0,0 0,0 0,0 0,0 0,0 0,0 0,0 0,0 0,0 0,0 0,26 0,14 0,-14-13,1 13,-1-14,-26 14,0 0,0 0</inkml:trace>
  <inkml:trace contextRef="#ctx0" brushRef="#br0" timeOffset="27956.4574">10575 3572,'0'0,"0"0,0 0,0 0,0 0,0 0,0 0,0 0,40 0,0-13,-14 13,14-14,-14 14,1-13,-14 13,14 0,-27 0,13 0,-13 0,0 0,0 0,0-13,0 13</inkml:trace>
  <inkml:trace contextRef="#ctx0" brushRef="#br0" timeOffset="31536.4371">11449 3029,'0'0,"0"0,0 0,0 0,0 0,0 0,-27 40,14 13,-13 0,12 13,-12-13,13 0,13 0,-14 0,14-13,14 12,-1-25,0-1,14 1,-1-27,1 0,-1-13,14-14,-14 1,1-27,-1-13,-13-14,1-12,-14-1,-14 27,14 13,-13 13,0 1,0 25,-1 1,-12 26,13-13,13-13</inkml:trace>
  <inkml:trace contextRef="#ctx0" brushRef="#br0" timeOffset="32049.6202">12097 3400,'0'0,"0"0,0 0,0 0,0 0,0 0,0 0,0 0,0 0,0 0,0 0,0 0,0 0,0 0,0 0,0 0,0 0,0 0,0 0,0 0,0 0,0 0,0 0,0 0,0 0,0 0,0 0,0 0,0 0,0 0,0 0</inkml:trace>
  <inkml:trace contextRef="#ctx0" brushRef="#br0" timeOffset="32677.954">12547 2937,'0'0,"0"0,0 0,0 0,-26 53,13 13,-14-13,14 13,0-13,-1 13,1 0,13-13,13 0,1 0,-1-13,13-1,1-12,-1-14,1 0,-1-13,1-13,12-13,-12-14,-1 0,-12 1,-1-14,0 13,-13-13,0 13,-13 14,13-1,-13 14,-1-13,-12 12,-1-12,-12 13,-1 0,0-14,14 27,13-13,-14 0,14 13,13-14,-13 14,13 0,-14 0</inkml:trace>
  <inkml:trace contextRef="#ctx0" brushRef="#br0" timeOffset="33262.1231">13289 2950,'0'0,"0"0,0 0,0 0,0 0,-40 40,0 13,0 0,1 0,12 13,1-13,13 0,-1-1,1 1,13 0,0-13,0 0,13-14,14-13,-1 1,1-14,-1 0,14-27,-14 14,14-14,-13-12,12-1,-25 0,12 1,-13-1,-13 0,0 1,-13-1,0 13,-14 1,1 13,-1-14,14 14,-13 13,12-13,14 13</inkml:trace>
  <inkml:trace contextRef="#ctx0" brushRef="#br0" timeOffset="33717.2495">13725 2725,'0'0,"0"0,0 0,0 0,0 0,0 0,0 0,14 40,-14 26,13 27,0 12,0 15,1-1,-14-27,0-26,0-13,0-13,13 0,-13-14,0-13,0 1,0-1,13-13,0 13,-13-13</inkml:trace>
  <inkml:trace contextRef="#ctx0" brushRef="#br0" timeOffset="34040.9433">14586 2818,'0'0,"0"0,0 0,0 0,0 0,-27 53,1 13,-1 0,-12 0,-1 0,13 0,-12-13,12 0,-13-13,14-14,13 1,-14-14,14 14,0-14</inkml:trace>
  <inkml:trace contextRef="#ctx0" brushRef="#br0" timeOffset="34354.7062">14136 2871,'0'0,"0"0,0 0,0 0,0 0,39 53,-12 0,13-1,-1 1,1 0,0-13,-14 0,14-1,0 1,-14-13,14-1,-14-13,1 0</inkml:trace>
  <inkml:trace contextRef="#ctx0" brushRef="#br0" timeOffset="34633.8245">14930 2540,'0'0,"0"0,0 0,0 0,0 0,0 53,0 0,0 0,13 0,-13 0,13 0,-13-40,0-13,13 13,-13-13</inkml:trace>
  <inkml:trace contextRef="#ctx0" brushRef="#br0" timeOffset="34981.1631">14652 3347,'0'0,"0"0,0 0,0 0,0 0,53-13,13 0,0-1,0-12,-13 13,13-1,-26-12,13 13,-26 13,-1-14,-13 1,14 13,-27 0,0 13</inkml:trace>
  <inkml:trace contextRef="#ctx0" brushRef="#br0" timeOffset="35649.0273">14930 3598,'0'0,"0"0,0 0,0 0,0 0,0 0,0 0,0 0,0 0,0 0,0 0,0 0,0 0,0 0,0 0,0 0,26-13,-13 13,14 0,-14 13,0 1,1-1,-14 13,0 1,-14 12,1-12,0-1,0-12,-1 12,14-13,-13 0,0-13,13 14,0-14,13 0,0 0,1-14,12 14,1-13,-1 13,-13 0,14 0,-1 0,-12 13,12 1,-13-1,0 13,1 1,-14 13,13-14,-26 0,13 1,-27 13,1-1,-1-12,-26-1,0 1,0-14,1 0,-15-13,14-13,0 0</inkml:trace>
  <inkml:trace contextRef="#ctx0" brushRef="#br0" timeOffset="36508.7164">11065 4591,'0'0,"0"0,0 0,0 0,53-14,13 14,27-13,13 13,0-13,26 13,0-13,14-1,-1 14,1-13,0 0,12 13,54-13,-13-1,-1 14,-12-13,-14 0,0 0,13 0,-26-1,13 1,-13 0,0 0,-14-1,1 1,-40 0,-1 0,1 13,0-14,-13 1,-27 0,-26 13,0 0,-14-13,0 13,-12 0,-14 0,0 0,0 0,0 0,0 0,0 0</inkml:trace>
  <inkml:trace contextRef="#ctx0" brushRef="#br0" timeOffset="37830.7103">12627 5040,'0'0,"0"0,0 0,0 0,0 0,-13 40,-1-14,14 27,-13-13,13 0,0-14,0 14,13-14,-13-12,27 12,-14-13,13 1,1-14,13-14,-1 1,-12 0,13-14,-14 1,-13 13,14-14,-14 14,0-13,-13 12,0-12,0 13,0-1,-13 1,-14 0,-12 0,-14 13,13-14,0 14,1 0,12 0,1 14,-1-1,14 13</inkml:trace>
  <inkml:trace contextRef="#ctx0" brushRef="#br0" timeOffset="38107.0942">13275 5239,'0'0,"0"0,0 0,0 0,0 0,0 0,0 0,0 0,0 0,0 0,0 0,0 0,0 0,0 0</inkml:trace>
  <inkml:trace contextRef="#ctx0" brushRef="#br0" timeOffset="38634.8321">13765 5001,'0'0,"0"0,0 0,0 0,0 0,0 0,0 0,0 0,0 0,0 0,0 0,0 0,0 0,-13 39,0-12,13 12,0-12,0-1,0 1,13-1,0 1,14-1,-14-26,13 0,1 0,-1 0,-13-13,1 0,-1-14,0 14,0-13,-13 12,0-12,0 13,-13-1,0 1,0 0,-1 0,-12 0,13-1,-14 1,14 0,13 13,0 0,-13-13</inkml:trace>
  <inkml:trace contextRef="#ctx0" brushRef="#br0" timeOffset="39184.7914">14334 4829,'0'0,"0"0,0 0,0 0,0 0,0 0,0 0,0 0,0 0,0 0,0 0,0 0,-13 39,0-12,-1 12,1 1,13 0,0-14,0 14,0-14,0 1,13-14,1 0,-1 1,0-1,14-13,-14 0,0-13,0-1,1-12,12-1,-26 1,13 13,-13-14,0 1,0-1,-13 14,0 0,0 0,-14-1,14 1,0 13,13 0,0-13,0 0,0-14</inkml:trace>
  <inkml:trace contextRef="#ctx0" brushRef="#br0" timeOffset="39778.8523">14956 4829,'0'0,"0"0,0 0,0 0,0 0,0 0,0 0,0 0,0 0,0 0,0 0,0 0,0 0,0 0,0 0,0 0,0 0,0 0,0 0,0 0,0 0,0 0,0 0,0 0,0 0,13 39,1 1,-14 0,-14-1,1 1,0-13,0-1,13 0,-13-12,13 12,-14-26,28 13,-1-13,13 0,14-13,0 0,13-14,0 14,-1-13,15-1,-28 14,14 0,-26 13,-1-13,-12-1,12-12,0-1</inkml:trace>
  <inkml:trace contextRef="#ctx0" brushRef="#br0" timeOffset="40227.2028">16095 3678,'0'0,"0"0,0 0,0 0,0 0,0 0,0 0,0 0,0 0,26 0,0-14,14 1,-13 0,-1 0,1 0,-1 13,-26 0,0 0,0 0</inkml:trace>
  <inkml:trace contextRef="#ctx0" brushRef="#br0" timeOffset="40512.0156">16147 4180,'0'0,"0"0,0 0,0 0,0 0,0 0,0 0,0 0,40-13,13 0,13-13,0-1,14 1,-67 26,-13 0</inkml:trace>
  <inkml:trace contextRef="#ctx0" brushRef="#br0" timeOffset="41553.1255">1377 6218,'0'0,"0"0,0 0,0 0,0 0,0 0,0 53,-14 13,14 0,0 0,0 13,0-12,0 12,0-13,0-13,0 0,0 0,0-13,0-14,14 0,-14-12,0-1,0-13,13 0,-13 0,0-27,0 14</inkml:trace>
  <inkml:trace contextRef="#ctx0" brushRef="#br0" timeOffset="41940.5252">1271 6337,'0'0,"0"0,0 0,0 0,0 0,13-40,27 0,-14 1,27-1,-13 14,-1-1,1 1,13 12,-13 14,-14 0,14 14,-14-1,-12 13,-1 1,-13-1,0 27,-13 0,-14 0,1 0,-1-13,1-1,13-12,-1-1,1-13,0 1,13-14</inkml:trace>
  <inkml:trace contextRef="#ctx0" brushRef="#br0" timeOffset="42294.1835">2396 5861,'0'0,"0"0,0 0,-14 66,1 26,0 14,13 13,0 13,13 1,14-1,-1-26,14-27,13 1,0-27,13-27,13-13,1-39,12-1,-25 1,-54 26</inkml:trace>
  <inkml:trace contextRef="#ctx0" brushRef="#br0" timeOffset="47142.8947">2965 6085,'0'0,"0"0,0 0,0 0,0 0,0 0,0 53,-13 0,13 13,-14-13,14 13,-13-13,13 0,0-13,0-14,0 1,0-14,-13 14,13-27,-13 0,-1 0,1-27,0 1,13-14,-13-13,13 13,0-13,13 1,0 12,0-13,1 13,25 1,1-1,0 0,13 14,-14-1,14 14,-13 0,-14 13,1 13,-1 0,-12 14,-1-1,-13 14,-13 0,13-1,-14 1,1-14,13 1,-13-14,13 0,-13 1,13-1,0-13,0 0,13 0,0-13,0-1,14 14,-14-13,14 13,-14 0,13 13,-12 1,-14 25,0 1,0 0,-27 13,1-1,-1 1,-26-13,0 0,14-1,-14-12,26-14,-13 0,14-13,-1-13,1 0,26 26</inkml:trace>
  <inkml:trace contextRef="#ctx0" brushRef="#br0" timeOffset="47505.5548">3785 5609,'0'0,"0"0,0 0,14 53,-1 53,0 0,-13 13,13 13,1 14,-14-14,0 0,0 1,13-28,-13 1,0-26,0-28,13-12,-13-13,13-27,1 0,-14-27,13 1,0-1,-13 27</inkml:trace>
  <inkml:trace contextRef="#ctx0" brushRef="#br0" timeOffset="48043.2502">4209 6376,'0'0,"0"0,0 0,0 53,0 0,-13 0,13 0,0-13,0 0,0-14,-14-13,14 14,0-14,0-13,0-13,-13-14,13-26,13-26,1-14,12 1,1-1,12 0,-12 14,13 26,-14 14,0 12,1 27,-1 0,14 13,-13 27,-1 13,1 13,-14 13,0 14,-26-14,0 1,-14-1,-13 1,1-28,-1-12,13-13,-12-1,12-13,1-13,-1 0,1 0,26 0</inkml:trace>
  <inkml:trace contextRef="#ctx0" brushRef="#br0" timeOffset="48386.3298">4831 5728,'0'0,"0"0,0 0,13 53,14 40,-14 13,13 13,-12 13,-14 13,0-12,-14-1,-12 0,13-26,-14-13,1-14,13-26,-1-26,1-1,0-26,0 0,13 13</inkml:trace>
  <inkml:trace contextRef="#ctx0" brushRef="#br0" timeOffset="48655.5578">5466 6363,'0'0,"0"0,0 0,0 0,0 0,0 0,53-26,-40 26,1-13,-14 13,13 0</inkml:trace>
  <inkml:trace contextRef="#ctx0" brushRef="#br0" timeOffset="48881.4741">5546 6919,'0'0,"0"0,0 0,0 0,0 0,0 0,0 0,0 0,0 0,0 0,0 0,0 0</inkml:trace>
  <inkml:trace contextRef="#ctx0" brushRef="#br0" timeOffset="49502.9166">6155 6443,'0'0,"0"0,0 0,0 0,13 53,-13-1,0 28,13-14,-13 13,0 27,0-26,13-14,-13-13,-13 0,13-1,0-25,0-14,-13 0,0 1,13-14,-14-14,1-12,0-40,0-27,13-13,0 0,0-13,0 0,13 0,0 27,14 12,12 14,1 13,13 14,-13 25,-1 1,1 26,-13 1,12 12,-26 0,1 14,-1 13,-13 13,-27 14,14-27,-13-1,-14 1,14-13,-14-13,13-1,-12 0,39-26</inkml:trace>
  <inkml:trace contextRef="#ctx0" brushRef="#br0" timeOffset="49841.3346">6869 6059,'0'0,"0"0,0 0,-26 66,-14 13,14 27,-14 0,27 0,-14 13,14-13,13 0,0-14,26 1,1-14,13-26,13 0,0-13,13-14,13-26,-13-26,0-1,-13 14,-53 13</inkml:trace>
  <inkml:trace contextRef="#ctx0" brushRef="#br0" timeOffset="50480.8056">7187 6482,'0'0,"0"0,0 0,0 0,0 40,13 26,-13-13,13 13,14 14,-14-28,0 15,1-14,-14-27,13 0,-13 1,0-14,0 0,0-26,-13 0,-1 0,1-14,-13-12,12-14,1 0,13-13,0 13,0-13,13 13,1 0,12 0,-13 13,14 14,13-1,-14 14,14 13,-1 13,1 14,0-1,-14 27,1-13,-14 13,-13 0,-13 13,-14 0,1 0,-14-13,14-13,-14-1,0 1,1-14,-1-12,0-1,0-13,40 13</inkml:trace>
  <inkml:trace contextRef="#ctx0" brushRef="#br0" timeOffset="50883.6931">7796 5874,'0'0,"0"0,0 0,0 0,0 0,13 79,0 53,14 14,-14 13,0-14,-13-12,0-1,0-13,-13-13,13-27,0-26,-13-13,13-1,-14-25,14 12,0-13,0-13,0 14,0-14,0 13</inkml:trace>
  <inkml:trace contextRef="#ctx0" brushRef="#br0" timeOffset="53082.8526">8206 6535,'0'0,"0"0,0 0,0 0,0 0,0 0,0 0,0 0,0 0,0 0,0 0,0 0,0 0,0 0,0 0,0 0,0 0,0 0,0 0,0 0,0 0,0 53,0-13,0-14,0 14,0-14,0 1,0-1,0-12,0-1,0 0,0-13,0 0,-13 0,13-26,0-14,13-13,-13-13,13 0,14 13,-14 0,14 0,-14 26,0 1,0 13,0 0,14 13,-14 13,0 0,1 13,-14 1,0-1,0 1,0-1,0-12,-14 12,14-13,0 0,0-13,0 0,14 0,-14 0,26 0,-13 0,14 0,-1 14,1-1,-1 0,1 27,-14-14,0 14,-13 0,0-1,-13 14,-14-13,14 0,-26-14,12 1,-13-1,1-26,-1 13,13-13,1 0,13 0</inkml:trace>
  <inkml:trace contextRef="#ctx0" brushRef="#br0" timeOffset="53436.1688">8405 5834,'0'0,"0"0,0 0,0 0,0 0,66 40,13 26,14 13,-14 14,1-1,-14 14,-13 0,-27 13,-12-13,-14 13,-27-13,1-13,-14-14,-13-13,13-26,1-14,12-13,1 14,26-27</inkml:trace>
  <inkml:trace contextRef="#ctx0" brushRef="#br0" timeOffset="54074.965">9146 6204,'0'0,"0"0,0 0,0 0,0 53,13 14,-13-1,13 13,-13 0,14 1,-14-14,0-13,13-13,-13-14,0 0,-13-12,13-14,-14 0,14-27,-13 1,-13-14,12 0,1-12,13-15,-13-12,13-14,0-12,26 12,1 0,13 14,12 13,-25 26,13 14,-14-1,1 14,12 26,-25 14,12-1,-13 14,-13 13,-13-14,0 14,-27 0,14-13,-14 0,0-14,14 1,-14-27,14 0,12-14,1 14,13 0</inkml:trace>
  <inkml:trace contextRef="#ctx0" brushRef="#br0" timeOffset="54446.3525">9847 5755,'0'0,"0"0,0 0,0 0,0 0,-39 53,-1 26,0 14,14 12,-1 1,1 13,-1-13,27-13,-13-14,13-13,13-26,1 0,-1-14,26 1,-12-14,-1-13,1-13,-1-1,1 1,-27 13</inkml:trace>
  <inkml:trace contextRef="#ctx0" brushRef="#br0" timeOffset="55229.0632">9874 5980,'0'0,"0"0,0 0,0 0,0 0,0 53,-13 13,13-13,0 13,0 0,0-13,-14-14,14 1,0-13,-13-14,13 0,0 0,-13 1,13-14,-13-14,13-12,0-27,0 0,0 0,0 0,13 0,0 0,0 14,-13 12,14 1,-1 13,0-1,0 14,0 0,1 14,-1-1,0 13,0 1,-13-1,0 14,-13-14,13 1,-13-14,0 0,-1 14,14-27,-13 13,13 0,13-13,-13 0,14 0,12 0,-13 0,14 0,-14 13,0-13,1 0,-1 14,0-14,-13 26,0-13,0 14,-13 12,0-12,-1-14,-12 14,13-14,-1 0,1 0,0-13,0 0,-1-13,1 0,0-14,13 27</inkml:trace>
  <inkml:trace contextRef="#ctx0" brushRef="#br0" timeOffset="55541.7807">10086 5675,'0'0,"0"0,0 0,0 0,0 0,0 0,52 66,-12 1,0-1,0 13,-14 14,1-1,-14 14,-13-13,0-1,-27 1,-12 0,-14-14,-14-13,15 0,38-66</inkml:trace>
  <inkml:trace contextRef="#ctx0" brushRef="#br0" timeOffset="56097.202">6777 7620,'0'0,"0"0,0 0,0 0,0 0,66 0,53-13,27 0,12-14,94-26,-14 0,14 0,-1 0,1 1,-14-1,119-14,-158 41,-27 0,-13 12,-14 14,-39 0,-40 0,-13 14,-13-1,-27 0,-13 13,0-12,13-14</inkml:trace>
  <inkml:trace contextRef="#ctx0" brushRef="#br0" timeOffset="56793.8374">7915 8123,'0'0,"0"0,0 0,0 0,0 0,0 0,0 0,0 0,0 0,0 39,0 28,13 12,-13 0,0 1,13-14,-13-13,0 0,0-27,0 1,-13-14,13 0,0-26,-13-14,13-12,0-14,-13-27,13-12,0-1,0 1,13-1,0 40,0 0,1 13,-1 1,13 12,1 14,-1 0,14 13,-14 13,1 14,-14 12,-13 1,0 0,-13 12,0 1,-1-13,-12 0,-1-14,14-13,0 1,0-14,13-14,13 14,-13-13,0 13</inkml:trace>
  <inkml:trace contextRef="#ctx0" brushRef="#br0" timeOffset="57134.7833">8669 7660,'0'0,"0"0,0 0,0 0,-13 53,0 13,0 0,-14 40,14 13,13 0,-13-13,26 0,-13-40,13-13,14 0,-1-27,14 0,0-12,12-28,1-25,-13-1,-13 0,-14 40</inkml:trace>
  <inkml:trace contextRef="#ctx0" brushRef="#br0" timeOffset="57672.8622">8921 7792,'0'0,"0"0,0 0,0 0,0 0,0 0,13 40,-13 13,27 13,-14-13,0 13,0-13,-13 0,13-27,-13 1,0-1,14-13,-28-13,14 0,-13-13,0-13,0-14,0-13,-1 0,14 0,-13-13,26 13,-13 0,14 13,12 1,-13 12,27 1,-14 13,14 13,0 13,0 13,-1 1,-12 12,-1 1,-26 0,0 13,0-14,-13 1,-14 0,1-14,0 1,-1-1,1-26,-1 0,14-13,0 13,13 0</inkml:trace>
  <inkml:trace contextRef="#ctx0" brushRef="#br0" timeOffset="58001.8868">9463 7527,'0'0,"0"0,0 0,0 0,0 0,40 40,0 13,13 26,13 14,-26 13,-1 13,-12-13,-14 13,0-27,-13-12,-13-1,-13-26,-14-13,-13-14,0-13,0 1,0-14,53 13</inkml:trace>
  <inkml:trace contextRef="#ctx0" brushRef="#br0" timeOffset="58583.3376">10814 6747,'0'0,"0"0,0 0,0 0,0 0,0 0,0 0,0 0,0 0,0 0,26 0,14-13,-14 13,14-14,-14 1,14 13,-40 0,0 0,0 0</inkml:trace>
  <inkml:trace contextRef="#ctx0" brushRef="#br0" timeOffset="58763.2202">10866 7011,'0'0,"0"0,0 0,0 0,0 0,0 0,0 0,53-39,-39 26,-1 13</inkml:trace>
  <inkml:trace contextRef="#ctx0" brushRef="#br0" timeOffset="61958.5344">11714 6429,'0'0,"0"0,0 0,0 0,0 0,0 0,0 0,-14 40,14 26,-13 14,0 25,13 1,0-13,13-27,0 0,14-13,-1 0,1-13,12-1,1-25,0-1,0-13,-14-27,27-26,-27-13,-12 0,-1-13,-26 13,-1-1,-25 15,12 12,-12 0,-1 14,0 13,0-14,-13 14,1 0,12-1,40 14</inkml:trace>
  <inkml:trace contextRef="#ctx0" brushRef="#br0" timeOffset="62229.3096">12640 6720,'0'0,"0"0,0 0,0 0,0 0,0 0,0 0,0 0,0 0,0 0,0 0</inkml:trace>
  <inkml:trace contextRef="#ctx0" brushRef="#br0" timeOffset="62742.4298">13196 6257,'0'0,"0"0,0 0,0 0,0 0,0 0,-40 53,14 27,-1 12,1 1,13 0,13-1,0-26,13 0,13-13,1-13,-1 0,14-14,-14 1,14-27,0 0,-14-27,14 1,-14-14,1-26,-14-14,-13 1,-13 0,-14-1,1 14,-14 0,1 26,12 14,-13-1,14 1,-1 0,1 12,13-12,13 26</inkml:trace>
  <inkml:trace contextRef="#ctx0" brushRef="#br0" timeOffset="63190.1269">13739 6204,'0'0,"0"0,0 0,0 53,0 0,-14 13,14 1,0-1,0 0,0 0,0 0,14-13,-1-13,13-14,1 1,-1-27,14 0,0-14,-14-12,1-14,-1-26,1 13,-14 0,-13 0,0 1,-13 12,-1 0,-12 0,-14 27,0 0,1 13,-1 0,0 0,40 0</inkml:trace>
  <inkml:trace contextRef="#ctx0" brushRef="#br0" timeOffset="63860.5006">14242 5980,'0'0,"0"0,0 0,0 0,0 0,0 0,0 0,0 0,0 0,39 0,-12 13,12 0,1 14,-13-1,-14 14,0-14,0 14,-13-14,-13 1,13-1,-13-13,13 14,0-14,0-13,0 13,0-13,13-13,0 13,14-13,-14 13,13-13,1 13,-14 13,14 0,-1 0,1 14,-14 12,0-12,0 26,-13-13,0 12,-13-12,-13 0,-1 0,1-1,-14-12,0-14,14-13,-14-13,14-1,-1 1,27 13</inkml:trace>
  <inkml:trace contextRef="#ctx0" brushRef="#br0" timeOffset="64207.8806">15406 5861,'0'0,"0"0,0 0,0 0,0 0,0 0,-26 39,-1 41,1-14,-1 0,1 0,-1 0,-12-13,12-13,1-14,-1 1,1-14,13-13,-14 0</inkml:trace>
  <inkml:trace contextRef="#ctx0" brushRef="#br0" timeOffset="64452.1178">15062 5940,'0'0,"0"0,0 0,0 0,40 53,0 0,-1 0,14 13,-13-13,0 0,-1-14,1 1,0-14,-14-12,1-14</inkml:trace>
  <inkml:trace contextRef="#ctx0" brushRef="#br0" timeOffset="64701.554">15856 5596,'0'0,"0"0,0 0,0 0,0 66,0-13,14 26,-14-12,0-1,13-13,-13 13,0-27</inkml:trace>
  <inkml:trace contextRef="#ctx0" brushRef="#br0" timeOffset="65056.035">15499 6535,'0'0,"0"0,0 0,0 0,66-26,0-1,14-12,12-1,14 0,-13 14,-40-1,0 14,0 0,-27 0,-13 13,1 0,-1 13,-13 0</inkml:trace>
  <inkml:trace contextRef="#ctx0" brushRef="#br0" timeOffset="65675.3847">15817 6668,'0'0,"0"0,0 0,0 0,0 0,0 0,26-14,14 1,13 0,-14 26,1 0,-13 1,-1-1,1 13,-27 1,0-1,-14-13,1 14,0-14,-14 0,14 0,13 1,-13-14,13 0,0-14,13 14,0-13,14 13,-1-13,1 13,-1 0,1 0,-14 13,13 0,-12 14,12-1,-26 14,13 0,-26-1,0 1,-14 0,-12 13,-14-27,0 14,0-14,0-12,-13 12,13-13,0 1,40-14</inkml:trace>
  <inkml:trace contextRef="#ctx0" brushRef="#br0" timeOffset="66291.1678">11872 8004,'0'0,"0"0,0 0,0 0,67-27,52 1,13-1,27 14,79-27,14 14,12-1,1 14,145-26,-26 12,-66 1,-40-1,-40 1,-26 12,-80 1,-13-13,0 13,-13-1,-53 1,0 0,-13 13,-14 0,-12 13,-14 0,0-13,13 0</inkml:trace>
  <inkml:trace contextRef="#ctx0" brushRef="#br0" timeOffset="66820.7207">13394 8321,'0'0,"0"0,0 0,0 0,0 0,0 0,0 0,0 0,-13 40,-13 0,13 12,-14 1,14 0,0 0,13-26,0 12,13-12,13-1,1-26,-1 0,14-13,0 0,-14-14,14-12,-27-1,14 0,-14 1,-13-1,0 0,-13 14,-1-1,-12 14,-1 0,1 0,-14 13,14 0</inkml:trace>
  <inkml:trace contextRef="#ctx0" brushRef="#br0" timeOffset="67078.0564">14162 8533,'0'0,"0"0,0 0,0 0,0 0,0 0,0 0,0 0,0 0,0-40,0 0,0 27,0 0</inkml:trace>
  <inkml:trace contextRef="#ctx0" brushRef="#br0" timeOffset="67600.6575">14731 8030,'0'0,"0"0,0 0,0 0,0 0,-26 40,13 13,-1 13,1 0,0-13,13 13,0-13,13 0,0-13,1-1,25-12,-12-14,12-13,1 0,-13-26,12-1,-12 1,-14-27,0 0,0 13,-13-13,0 13,-26-12,13 25,-14-13,-12 14,-14-1,13 14,-13 0,27 0,-14 13,27 0,-14 0,27 0</inkml:trace>
  <inkml:trace contextRef="#ctx0" brushRef="#br0" timeOffset="67836.8396">15433 8109,'0'0</inkml:trace>
  <inkml:trace contextRef="#ctx0" brushRef="#br0" timeOffset="68355.7524">15459 7924,'0'0,"0"0,0 0,0 0,0 0,0 0,0 0,0 0,0 0,0 0,-13 40,0 13,-14 0,14 13,-13 0,26-13,-14 13,14-13,0-13,14 13,-1-27,0 1,14-1,12-26,1 0,-14-26,14-1,0 1,-14-1,1-12,-14 12,-13-13,0 1,0-1,-26 14,12-1,-25-13,-1 14,13-1,-12-12,-1 12,14-12,26 39</inkml:trace>
  <inkml:trace contextRef="#ctx0" brushRef="#br0" timeOffset="68977.6554">15989 7990,'0'0,"0"0,0 0,0 0,0 0,0 0,0 0,0 0,0 0,0 0,13-26,13 0,-12-1,12 14,1 0,12 13,-12 13,-1 0,1 27,-1-14,1 14,-14 0,-13-14,0 14,0-1,-13-12,-14 13,1-14,-1 0,-13-12,14-1,0 0,12 0,1-13,0 0,13-13,13 0,27 0,-1-1,14-12,27 0,-1-14,1 13,-1 1,-26 13,13-14,0-12,14-1,-1 0,-26 1,-40 39</inkml:trace>
  <inkml:trace contextRef="#ctx0" brushRef="#br0" timeOffset="69293.8512">17378 6906,'0'0,"0"0,0 0,0 0,0 0,0 0,27-14,26-12,0 13,13-1,-66 14,13 0,0 0</inkml:trace>
  <inkml:trace contextRef="#ctx0" brushRef="#br0" timeOffset="69595.8277">17577 7395,'0'0,"0"0,0 0,0 0,0 0,53-13,0 0,0-1,0-12,-40 26,0 0,0-13</inkml:trace>
  <inkml:trace contextRef="#ctx0" brushRef="#br0" timeOffset="70611.2746">1429 9644,'0'0,"0"0,0 0,0 0,14 66,-1 14,13 25,1-12,-14 13,0-40,1-13,-1 13,0-26,-13-14,13 1,-13-14,0 0,0-13,-13-13,0 13</inkml:trace>
  <inkml:trace contextRef="#ctx0" brushRef="#br0" timeOffset="70950.8424">1416 9393,'0'0,"0"0,0 0,0 0,0 0,0 0,40 0,0 0,-1 13,1 13,0 1,-1-1,-12 14,-14 0,-13-1,0 14,-13-13,0 0,-14-1,14 1,-13-13,-1-14,14 0,-14-13</inkml:trace>
  <inkml:trace contextRef="#ctx0" brushRef="#br0" timeOffset="71355.1381">2568 8797,'0'0,"0"0,0 0,0 0,-40 53,0 0,-13 40,14 13,-14 26,26 0,1 14,-1-1,27 1,0-27,0-13,14-14,12-12,14-14,-1-26,14-14,0-26,0-26,0-1,-26-13,-27 54</inkml:trace>
  <inkml:trace contextRef="#ctx0" brushRef="#br0" timeOffset="71775.8419">3150 9221,'0'0,"0"0,0 0,0 0,0 0,0 0,-40 13,1 13,-14 1,13-1,0 1,14 12,-1 1,1 0,26 13,-13 0,26-14,0 14,0-13,14 0,-1-1,14-12,-14-14,27 0,-13-26,13 0,13-14,14-39,-14 13,-13 0,-40 53</inkml:trace>
  <inkml:trace contextRef="#ctx0" brushRef="#br0" timeOffset="72057.759">3494 8586,'0'0,"0"0,0 0,0 0,0 0,0 92,13 14,14 13,-14 14,0-1,1 13,-1-12,0-1,0-26,1 0,-14-1,13-25,-13-54,0 14,0-27,0 0</inkml:trace>
  <inkml:trace contextRef="#ctx0" brushRef="#br0" timeOffset="72695.4074">4090 9353,'0'0,"0"0,0 0,0 53,13 13,-13 0,13 0,-13-13,14 13,-14-13,13 0,-13-26,0-1,0-13,0 1,0-14,0-14,-13 1,-1-13,1-14,0 0,13-13,-13 1,13-15,0 1,13 0,0 13,14-13,-14 26,13 1,1 12,-1 1,1 13,12 13,-12 0,13 26,-14 0,14 14,-14 26,1 14,-27-1,0 0,-14-12,1-15,-13 1,-1-13,-12 0,-1-14,13-13,-12-13,12 0,1-13,26 26</inkml:trace>
  <inkml:trace contextRef="#ctx0" brushRef="#br0" timeOffset="73057.0541">4712 8824,'0'0,"0"0,0 0,0 0,53 66,0 27,13 26,-13 0,0 13,-13-13,-14 0,0-13,-26-13,0-1,-13-12,-13-14,-27-13,13 0,14-27,-14-13,27 0,-1 1</inkml:trace>
  <inkml:trace contextRef="#ctx0" brushRef="#br0" timeOffset="73648.3543">5652 9525,'0'0,"0"0,0 0,0 0,0 0,0 0,26 0,14-13,-1 0,1 13,-13 0,12-14,-25 14,12 14,-13 12,-13 0,-13 1,-13 13,-1-14,1 14,-1-14,14 1,0-14,-1 0,14 0,0 1,14-14,-1 0,27 0,-1-14,-39 1,14 13,-1-13</inkml:trace>
  <inkml:trace contextRef="#ctx0" brushRef="#br0" timeOffset="74171.1011">6790 9353,'0'0,"0"0,0 0,0 0,13 66,-13 0,27 40,-14 0,0 13,0-13,1 13,-1-26,-13-27,0-13,13-14,-13 1,0-27,0-13,0 13,0-13</inkml:trace>
  <inkml:trace contextRef="#ctx0" brushRef="#br0" timeOffset="74461.6186">6883 9287,'0'0,"0"0,0 0,0 0,0 0,0 0,0 0,0 0,39 26,14 14,-13 0,13 13,-27 0,1-1,-27 1,0-13,-13-13,-14 12,-13-12,14-14</inkml:trace>
  <inkml:trace contextRef="#ctx0" brushRef="#br0" timeOffset="74857.0913">7783 9181,'0'0,"0"0,0 0,0 0,-53 40,13 13,-13 39,0 1,13 26,14 0,-1 0,27 0,0-13,14-13,12-14,1-13,12-13,1-27,-14-12,14-14,13-14,-13-25,-1 12,-39 27</inkml:trace>
  <inkml:trace contextRef="#ctx0" brushRef="#br0" timeOffset="75481.2007">7981 9300,'0'0,"0"0,0 0,0 0,13 53,1 13,-1-13,13 13,-13 0,14 1,-14-1,0-13,1-14,-14 1,13-27,-13 14,-13-14,13-13,-14-13,1-14,0-12,0-14,13 0,-14-27,28 14,-14 13,13-13,0 26,0 1,14 12,-14 1,14 13,-1 13,14 13,-14 13,14 1,0 12,-14 14,1 0,-14 0,0 0,-26 0,0 0,-14 0,-13 0,14-14,-14 1,1-13,12-14,1-13,12-13,14-14,-13-13,26 1,-13 12,0 27</inkml:trace>
  <inkml:trace contextRef="#ctx0" brushRef="#br0" timeOffset="75780.6937">8616 8916,'0'0,"0"0,0 0,0 0,0 0,0 0,14 53,-1 14,0 38,14 14,-1 14,1-14,-14 0,13-13,-13-14,1-26,-1-13,0-13,-13-14,13-12,1-1,-1-13,-13 0,0 0</inkml:trace>
  <inkml:trace contextRef="#ctx0" brushRef="#br0" timeOffset="76210.1253">9305 9128,'0'0,"0"0,0 0,0 0,0 0,0 0,-40 27,0-1,14 27,-1 13,1-13,13 13,-1 0,1-13,13 0,0-13,13 0,14-1,13-12,12-14,1 0,-13-13,0-13,13-14,-14 1,1-14,0 14,-40 26</inkml:trace>
  <inkml:trace contextRef="#ctx0" brushRef="#br0" timeOffset="76520.7613">9543 8811,'0'0,"0"0,0 0,0 0,0 0,26 53,27-1,0 28,13 12,-26 14,0 13,-14 14,-12-1,-14-13,-27 0,-13-13,-13-14,-26 1,26-27,0-13,13-13,27-27</inkml:trace>
  <inkml:trace contextRef="#ctx0" brushRef="#br0" timeOffset="77071.2497">10191 9181,'0'0,"0"0,0 0,0 0,0 0,0 0,0 0,14 53,12 26,-13 14,14 26,-1-13,-12-27,-1-13,0-13,-13 0,0-26,0-14,0 0,0-13</inkml:trace>
  <inkml:trace contextRef="#ctx0" brushRef="#br0" timeOffset="77420.3898">10205 9234,'0'0,"0"0,0 0,0 0,0 0,0 0,0 0,0 0,26-26,27 12,-13 14,-14-13,14 26,0 1,-14-1,1 13,-1 14,-13 0,-13-1,0 1,-13 13,-13-13,-1-1,1 1,-1-27,1 0</inkml:trace>
  <inkml:trace contextRef="#ctx0" brushRef="#br0" timeOffset="77780.7581">10814 8705,'0'0,"0"0,0 0,0 0,0 0,0 0,-14 53,-12 26,-1 14,1 13,13-1,-1-12,14 13,0-14,14-12,-1-27,0 0,0-14,14-12,-1-1,1-13,-27 1</inkml:trace>
  <inkml:trace contextRef="#ctx0" brushRef="#br0" timeOffset="78134.8026">11197 8864,'0'0,"0"0,0 0,0 0,0 0,-39 66,-1-13,0 26,14-13,-1 0,1 0,13 1,13-1,13-13,13-14,1 1,-1-14,27 1,13-27,14-13,-14-14,0 1,-66 26</inkml:trace>
  <inkml:trace contextRef="#ctx0" brushRef="#br0" timeOffset="78437.0391">11264 8573,'0'0,"0"0,0 0,0 0,0 0,39 39,1 14,26 13,-13 27,0-1,-13 1,-14 0,1 13,-14-14,-13 14,0-27,-13 14,-1-27,-25 0,25-13,1-40</inkml:trace>
  <inkml:trace contextRef="#ctx0" brushRef="#br0" timeOffset="79026.9616">6975 10874,'0'0,"0"0,0 0,0 0,0 0,0 0,0 0,53-13,27 0,52 0,53-14,106-12,14 12,-14-13,146-13,-53 1,-54 12,-25-13,-27 13,-13-13,-27 14,-26-14,-27 0,-92 13,-1 14,-26-14,-13 14,-13-1,-14 14,1 0,-27 13,0 0,13 0,0-14</inkml:trace>
  <inkml:trace contextRef="#ctx0" brushRef="#br0" timeOffset="79466.2393">8749 11060,'0'0,"0"0,0 0,0 66,13 26,0 14,14-13,-14 13,0-14,0-26,-13-13,14 0,-14-13,0-14,0-12,0-28,-14-12,14 13,0 26</inkml:trace>
  <inkml:trace contextRef="#ctx0" brushRef="#br0" timeOffset="79810.6417">8643 11086,'0'0,"0"0,0 0,0 0,0 0,0 0,0 0,0 0,0 0,26-13,14 0,13 13,13 0,-26 0,13 13,-13 0,-1 14,-12-1,-14 14,-13-14,0 14,-27-1,1-12,0-1,-27 1,0-1,13-12,0-1,14-13,26 0</inkml:trace>
  <inkml:trace contextRef="#ctx0" brushRef="#br0" timeOffset="80160.7194">9900 10821,'0'0,"0"0,0 0,0 0,0 0,0 0,-39 27,-1 26,0 0,0 39,14 27,-1-13,14 13,13-13,13-26,1-14,12-13,1-27,12 1,1-27,13-14,0 1,-13-13,-40 39</inkml:trace>
  <inkml:trace contextRef="#ctx0" brushRef="#br0" timeOffset="80737.8431">10244 10861,'0'0,"0"0,0 0,0 0,0 53,14 13,-1 0,-13 1,13-1,0 0,-13-13,0 0,14-27,-14 1,0-14,0 0,-14-13,14 0,-13-26,0-27,0-14,-1-12,14 13,0 0,0 13,14 0,-1 0,0 13,14 1,-1 12,0 1,14 13,0 26,13 0,-13 13,-1 14,-12 13,12 0,-25 0,-1-13,-13 13,0-1,-13 1,-14 0,-12-13,-14-14,13-12,0 12,14-13,-1 1,27-14</inkml:trace>
  <inkml:trace contextRef="#ctx0" brushRef="#br0" timeOffset="81079.1244">10761 10544,'0'0,"0"0,0 0,0 0,53 13,-1 27,1-1,0 14,0 27,0-1,0 14,-13-1,-14 1,1-1,-14 1,-26-14,0 1,-1-27,-12-14,-1 1,-12-14,-1-12,0-14,14 0,13 13</inkml:trace>
  <inkml:trace contextRef="#ctx0" brushRef="#br0" timeOffset="81501.1797">12230 9869,'0'0,"0"0,0 0,0 0,0 0,0 0,0 0,0 0,0 0,39 0,-12-13,-1 0,1-1,-1 14,-12-13,-14 13,0 0</inkml:trace>
  <inkml:trace contextRef="#ctx0" brushRef="#br0" timeOffset="81718.417">12256 10147,'0'0,"0"0,0 0,0 0,0 0,0 0,53-27,-53 27,13-13</inkml:trace>
  <inkml:trace contextRef="#ctx0" brushRef="#br0" timeOffset="84810.5474">13169 9750,'0'0,"0"0,0 0,0 0,0 0,0 0,0 0,0 0,0 0,0 0,0 0,-26 40,13-1,-14 14,14 0,0 0,13-13,-13-1,26 1,0-13,0 12,1-12,12-14,0 0,1 0,-1-13,1-13,-1 0,1 0,-27-1,13-12,-13 0,0-14,-13 0,-14 0,14 1,0-1,0 14,-1-1,1 14,-13-27,12 1</inkml:trace>
  <inkml:trace contextRef="#ctx0" brushRef="#br0" timeOffset="85110.9967">14030 9882,'0'0,"0"0,0 0,0 0,0 0,0 0,0 0,0 0,0 0,0 0,0 0,0 0,0 0</inkml:trace>
  <inkml:trace contextRef="#ctx0" brushRef="#br0" timeOffset="85670.0321">14533 9578,'0'0,"0"0,0 0,0 0,0 0,0 0,0 0,-27 53,1 0,13 13,-1-13,1 13,13 0,13-13,1 13,-1-13,13 0,14-13,0-14,-1-13,14 1,0-28,-13-12,0-1,-14-12,1-1,-14-13,-13 13,0-12,-13 12,-1 0,1 14,-13-14,-1 14,-26-1,14-13,-1 1,13 12,1 14,13 0,13-14,0 14,0-13,13 12,-13 14</inkml:trace>
  <inkml:trace contextRef="#ctx0" brushRef="#br0" timeOffset="86164.8838">15367 9419,'0'0,"0"0,0 0,0 0,0 0,-27 53,1 0,-1 13,14 14,0-1,-1-13,14 0,0 0,14-13,-1-13,13-14,-12-12,12-14,1-14,-1-12,1-14,-1-13,-13-26,0-27,-26 14,13-14,-26 13,13 14,-1 39,1 0,-13 14,12 13,1-1,0 14,13 14,0-14,0 0</inkml:trace>
  <inkml:trace contextRef="#ctx0" brushRef="#br0" timeOffset="86775.0597">15975 9300,'0'0,"0"0,0 0,0 0,0 0,0 0,0 0,0 0,0 0,0 0,40-26,0-1,0 14,12 13,-25 0,13 13,-14 14,1 12,-1 1,-26 0,13 13,-13 0,-13-14,0 14,-14 0,1-13,-14 13,14 0,-14-27,14 14,12-27,1 0,13 0,13-13,1 0,-1-13,26 0,1 0,0-14,13 1,0-1,13 1,-13 13,13-14,-13 1,0 13,-13-14,-40 27</inkml:trace>
  <inkml:trace contextRef="#ctx0" brushRef="#br0" timeOffset="87088.5646">17180 9022,'0'0,"0"0,0 0,-13 40,-14 13,1 13,-14 27,0-1,-13-12,14-1,12-26,-13-13,14-1,-14 1,27-27,-13-13,-1 0,27 0</inkml:trace>
  <inkml:trace contextRef="#ctx0" brushRef="#br0" timeOffset="87362.1039">16836 9194,'0'0,"0"0,0 0,0 0,26 53,14 0,13 0,-13 0,-1 0,14 0,-13 0,13-14,0-12,0-1,0-12,-14-14,1 0,0 0,-40 0</inkml:trace>
  <inkml:trace contextRef="#ctx0" brushRef="#br0" timeOffset="87597.0526">17577 8705,'0'0,"0"0,0 0,0 0,0 0,0 39,13 28,-13-14,0-1,13 15,-13-14,0-40,0-13,0 13</inkml:trace>
  <inkml:trace contextRef="#ctx0" brushRef="#br0" timeOffset="87954.6711">17312 9644,'0'0,"0"0,0 0,53-13,0-14,0 1,40-14,13 1,-40 12,-13 1,0-1,0 1,-14-1,-12 14,-14 0,0 13,0 13,1 0</inkml:trace>
  <inkml:trace contextRef="#ctx0" brushRef="#br0" timeOffset="88555.3256">17630 9737,'0'0,"0"0,0 0,0 0,40-27,-1 14,1 0,0 13,-14 0,1 0,12 13,-12 13,-14 1,0-1,1 1,-1 13,-13-14,-13 14,-1-14,1 1,0-14,0 0,-1 0,14-13,-13 13,13-13,13 0,1 0,-1 0,0 0,14 0,-1 0,0 14,1-1,-1 13,1 1,-14-1,-13 1,-13 12,0-12,-1 13,-12-1,-1-12,-12-1,-14 1,0-1,0-13,0 1</inkml:trace>
  <inkml:trace contextRef="#ctx0" brushRef="#br0" timeOffset="89262.7781">13143 10808,'0'0,"0"0,0 0,0 0,0 0,0 0,0 0,0 0,0 0,0 0,66 0,27 13,52-13,14 0,27 0,65 0,0 0,14-13,0 0,145 0,-26-14,-53 1,-13-1,-27 1,-27-1,14 1,-39 13,-14-14,-40 14,-79 0,-13 0,-14 13,-26-14,-27 1,14 13,-27 0,-13 0,-13 0,0 13,0 1,-14-14,40 0</inkml:trace>
  <inkml:trace contextRef="#ctx0" brushRef="#br0" timeOffset="89887.054">14639 11192,'0'0,"0"0,0 0,0 0,-14 40,-12 12,13 1,13 0,-14 13,14-13,14-13,-1 13,13-13,14-14,-13-13,25 1,-12-14,0-14,0-12,-1-1,-12 1,12-14,-25 1,-1-1,0 0,-13 14,0-1,-13 1,-14-1,1 1,-14-1,1 14,-1-13,-13 26,13-13,14 13,-1 13,1 0,13-13,13 0</inkml:trace>
  <inkml:trace contextRef="#ctx0" brushRef="#br0" timeOffset="90094.4218">15486 11576,'0'0,"0"0,0 0,0 0,0 0,0 0,0 0,-14-53,14 39,0 1</inkml:trace>
  <inkml:trace contextRef="#ctx0" brushRef="#br0" timeOffset="90703.4576">16267 11020,'0'0,"0"0,0 0,0 0,0 0,0 0,0 0,0 0,-27 26,-13 27,1 0,-1 13,14-13,-1 13,14-13,13 0,0 0,13-13,14 0,-1-14,0-13,14-13,-13 0,12-26,1-1,-13-12,12-1,-26 0,14-13,-14 14,0-1,-13 0,0 14,-13-1,0 1,-14-1,1 1,-14-14,-13 14,14-1,-1 14,13 0,27 13,0 0,14 0,-1 0,-13 0</inkml:trace>
  <inkml:trace contextRef="#ctx0" brushRef="#br0" timeOffset="91187.7719">17074 10941,'0'0,"0"0,0 0,0 0,0 0,0 0,0 0,-27 13,-12 13,-14 1,13 12,-13 1,27 13,-1-13,1 13,13-14,13 14,0-13,0-14,26 1,0-14,1-13,13-13,-14 0,14-14,-14-13,1 1,-14-1,0-13,0 13,-13-12,-13 12,0 0,-13 14,-1-14,-13 0,-13 1,14 12,-1 1,14-14,26 40</inkml:trace>
  <inkml:trace contextRef="#ctx0" brushRef="#br0" timeOffset="91808.4561">17511 11007,'0'0,"0"0,0 0,0 0,0 0,0 0,0 0,0 0,0 0,0 0,26 0,14-14,13 14,-13 0,-14 0,1 14,-1 12,-13-13,0 14,1 13,-28-14,1 14,0-1,-13 14,-14-13,13 0,1-14,13 1,-1-14,1 0,13 0,13-13,1 0,12-13,14-13,0-1,12-13,1 14,0-14,0 1,13-1,1 13,-14 1,13 13,-13-14,-14 1,-25 26</inkml:trace>
  <inkml:trace contextRef="#ctx0" brushRef="#br0" timeOffset="92257.4117">18795 10107,'0'0,"0"0,0 0,0 0,0 0,0 0,39 0,14 0,13 0,-13 0,0-13,-26 13,12-13,-12 13,-14-14,0 14,-13 0,0 0</inkml:trace>
  <inkml:trace contextRef="#ctx0" brushRef="#br0" timeOffset="92553.8082">18980 10385,'0'0,"0"0,0 0,0 0,0 0,0 0,0 0,26-13,14-1,0-12,-1 13,-12-14,-1 14,-12 13,-14-13</inkml:trace>
  <inkml:trace contextRef="#ctx0" brushRef="#br0" timeOffset="100114.2771">17736 2897,'0'0,"0"0,0 0,0 0,0 0,0 53,13 0,-13 0,0 0,0 0,13 0,-13 0,0-27,13 1,-13-1,0-13,0-13,14 13</inkml:trace>
  <inkml:trace contextRef="#ctx0" brushRef="#br0" timeOffset="100537.1113">18331 2540,'0'0,"0"0,0 0,0 0,0 0,0 0,-13 66,13 40,-13 26,13 14,0 13,0-1,0 1,13-13,-13-27,13-14,-13-25,0-27,0-14,0-12,14-1,-14-12,13-28,-13 1,13 0,-13 26</inkml:trace>
  <inkml:trace contextRef="#ctx0" brushRef="#br0" timeOffset="101141.0067">19112 2831,'0'0,"0"0,0 0,0 0,0 0,0 0,0 0,-13 27,0 25,0 28,-1-14,-12 0,13 13,-1-12,14-14,-13 13,13 0,13-13,1 0,-1 0,27-14,-14-12,14-1,-1-13,14 1,-13-28,0 14,-14-13,14-13,-14-14,-12 14,-1-1,0 1,-13 12,-13 1,0 13,-14 13,-13 14,1-1,12 14,-12-14,25 14,1 0,0 13,0-27,13-26</inkml:trace>
  <inkml:trace contextRef="#ctx0" brushRef="#br0" timeOffset="104239.3158">18411 6482,'0'0,"0"0,0 0,0 0,0 0,0 0,0 0,0 0,0 0,0 0,0 0,0 0,13 53,-13 0,13-13,0 13,-13 0,14 0,-14-14,0-39,0 0,0 13</inkml:trace>
  <inkml:trace contextRef="#ctx0" brushRef="#br0" timeOffset="104659.0728">18861 6059,'0'0,"0"0,0 0,0 0,0 40,0 26,13 40,-13 13,0 13,0 0,-13 1,13-1,0-26,0 0,-13-40,13-27,0 1,0 0,0-27,0 13,13-26,-13 0,13-13,0 13,-13 0</inkml:trace>
  <inkml:trace contextRef="#ctx0" brushRef="#br0" timeOffset="105325.4524">19258 6998,'0'0,"0"0,0 0,0 0,0 0,0 0,0 0,0 0,0 0,0 0,0 0,0 0,0-26,13-1,0 14,1 0,-1 13,0 0,0 13,0 0,1 14,-1-1,-13 1,13-14,-13 13,0 1,0-1,0 1,0-1,-13-13,13 1,0 12,0-13,-13-13,13 14,0-14,13 13,-13-13,26-13,14-1,0-12,13-14,0 14,-14-14,14 0,-13 14,0-1,-14 14,-13 0,1 0,-1 13,0-13,-13 13,0 0,0 0,0-14,-13 14</inkml:trace>
  <inkml:trace contextRef="#ctx0" brushRef="#br0" timeOffset="107747.3821">19787 9393,'0'0,"0"0,0 0,0 0,0 0,0 0,0 0,0 0,0 0,13 39,-13 1,14 13,-1 0,0-13,0-14,1 14,-14-14,0-26,0 13,0-13</inkml:trace>
  <inkml:trace contextRef="#ctx0" brushRef="#br0" timeOffset="108202.9379">19536 10332,'0'0,"0"0,0 0,0 0,0 0,0 0,66-40,27-26,-1 0,1 0,0 13,-1 0,1 13,-40 14,0-1,-14 14,-12 0,-1 0,-12 0,-1 13,-13 13,0 0,0 0,0 0,0-26</inkml:trace>
  <inkml:trace contextRef="#ctx0" brushRef="#br0" timeOffset="108877.0647">19708 10597,'0'0,"0"0,0 0,0 0,0 0,0 0,53-27,-14 1,14-1,-13 1,0 13,-14-1,1 1,-14 13,14 0,-14 0,0 13,0 14,0-1,-13 14,0-14,0 14,0-14,-13-12,13 12,0-13,0 1,0-1,0-13,0 0,0 13,0-13,0-13,13 13,-13 0,14-13,-1 13,0 0,-13 0,13 0,1 13,-1 0,13 0,-26 14,14-1,-1 1,-13-1,0 1,0 12,-13 1,-14-14,1 1,-1-1,-13-12,1-1,-14-26</inkml:trace>
</inkml:ink>
</file>

<file path=ppt/ink/ink48.xml><?xml version="1.0" encoding="utf-8"?>
<inkml:ink xmlns:inkml="http://www.w3.org/2003/InkML">
  <inkml:definitions>
    <inkml:context xml:id="ctx0">
      <inkml:inkSource xml:id="inkSrc0">
        <inkml:traceFormat>
          <inkml:channel name="X" type="integer" max="1920" units="cm"/>
          <inkml:channel name="Y" type="integer" max="1080" units="cm"/>
        </inkml:traceFormat>
        <inkml:channelProperties>
          <inkml:channelProperty channel="X" name="resolution" value="55.78152" units="1/cm"/>
          <inkml:channelProperty channel="Y" name="resolution" value="55.81395" units="1/cm"/>
        </inkml:channelProperties>
      </inkml:inkSource>
      <inkml:timestamp xml:id="ts0" timeString="2020-09-08T04:51:18.458"/>
    </inkml:context>
    <inkml:brush xml:id="br0">
      <inkml:brushProperty name="width" value="0.05292" units="cm"/>
      <inkml:brushProperty name="height" value="0.05292" units="cm"/>
      <inkml:brushProperty name="color" value="#7030A0"/>
    </inkml:brush>
  </inkml:definitions>
  <inkml:trace contextRef="#ctx0" brushRef="#br0">12905 12131,'0'0,"0"0,0 0,0 0,0 0,0 0,0 0,0 0,0 0,0 0,26 13,14 14,0-1,13 1,-14-14,1 0,0 0,-1 1,14-28,-13 1,0 0,-1-13,1-1,13-13,0 1,0-1,-13 0,13 1,26-28,0 1,-12 13,-1 1,-66 52</inkml:trace>
</inkml:ink>
</file>

<file path=ppt/ink/ink49.xml><?xml version="1.0" encoding="utf-8"?>
<inkml:ink xmlns:inkml="http://www.w3.org/2003/InkML">
  <inkml:definitions>
    <inkml:context xml:id="ctx0">
      <inkml:inkSource xml:id="inkSrc0">
        <inkml:traceFormat>
          <inkml:channel name="X" type="integer" max="1920" units="cm"/>
          <inkml:channel name="Y" type="integer" max="1080" units="cm"/>
        </inkml:traceFormat>
        <inkml:channelProperties>
          <inkml:channelProperty channel="X" name="resolution" value="55.78152" units="1/cm"/>
          <inkml:channelProperty channel="Y" name="resolution" value="55.81395" units="1/cm"/>
        </inkml:channelProperties>
      </inkml:inkSource>
      <inkml:timestamp xml:id="ts0" timeString="2020-09-08T06:54:58.604"/>
    </inkml:context>
    <inkml:brush xml:id="br0">
      <inkml:brushProperty name="width" value="0.05292" units="cm"/>
      <inkml:brushProperty name="height" value="0.05292" units="cm"/>
      <inkml:brushProperty name="color" value="#7030A0"/>
    </inkml:brush>
    <inkml:context xml:id="ctx1">
      <inkml:inkSource xml:id="inkSrc48">
        <inkml:traceFormat>
          <inkml:channel name="X" type="integer" max="1366" units="cm"/>
          <inkml:channel name="Y" type="integer" max="768" units="cm"/>
        </inkml:traceFormat>
        <inkml:channelProperties>
          <inkml:channelProperty channel="X" name="resolution" value="39.7093" units="1/cm"/>
          <inkml:channelProperty channel="Y" name="resolution" value="39.58763" units="1/cm"/>
        </inkml:channelProperties>
      </inkml:inkSource>
      <inkml:timestamp xml:id="ts1" timeString="2020-09-11T10:41:12.721"/>
    </inkml:context>
  </inkml:definitions>
  <inkml:trace contextRef="#ctx0" brushRef="#br0">2329 8321,'0'0,"0"0,0 0,0 0,0 0,0 0,0 0,0 0,0 0,0 0,0 0,0 0,0 0,0 0,14 40,-1 13,0 26,-13 1,13-1,-13 0,-13 1,13-14,0-13,-13-14,13 1,-13-27,-1 1</inkml:trace>
  <inkml:trace contextRef="#ctx0" brushRef="#br0" timeOffset="413.0906">2329 8414,'0'0,"0"0,0 0,0 0,0 0,0 0,0 0,53-40,-13 14,13-1,0 1,-13 26,-1 13,1 13,-27 1,1 13,-14 26,-27 0,-13 0,1-13,-14 0,0-27,13-13,0-13,14 0,-1 0,27 0</inkml:trace>
  <inkml:trace contextRef="#ctx0" brushRef="#br0" timeOffset="764.9988">2978 8070,'0'0,"0"0,0 0,0 0,0 0,0 0,-13 66,0 13,-1 1,14-1,0 0,0 1,0-14,14-13,-1 0,13 0,1-27,-1-13,1 1,-1-1,-26-13</inkml:trace>
  <inkml:trace contextRef="#ctx0" brushRef="#br0" timeOffset="1191.942">3507 8123,'0'0,"0"0,0 0,0 0,0 0,0 0,0 39,0 28,0-1,0 0,-13 0,13-13,-13 0,0 0,13-27,-14 1,14-1,0-13,0 1,0-14,14 13,12-26,1 13,12-14,-12 1,13 0,-14 0,14-1,-14 14,1-13,-1 0,-13 13</inkml:trace>
  <inkml:trace contextRef="#ctx0" brushRef="#br0" timeOffset="1439.1978">3957 8401,'0'0,"0"0,0 0,0 0,0 0,14 39,-14 14,13 0,-13 0,13 0,-13-40,0 0,0-13</inkml:trace>
  <inkml:trace contextRef="#ctx0" brushRef="#br0" timeOffset="1782.2264">4130 8030,'0'0,"0"0,0 0,0 0,0 0,0 0,39 66,14 0,-13 1,13 25,-13 1,-14-1,0 1,-26-14,0 1,0-14,-13-13,0-14,0 1,13-13,-13-1,13-26</inkml:trace>
  <inkml:trace contextRef="#ctx0" brushRef="#br0" timeOffset="2263.0567">4632 8612,'0'0,"0"0,0 0,0 0,0 0,0 0,0 0,0 0,27 0,13 0,-14-13,-13 13,1 0,-14 0,0-13,13 13,-13 0</inkml:trace>
  <inkml:trace contextRef="#ctx0" brushRef="#br0" timeOffset="2450.8232">4738 8824,'0'0,"0"0,0 0,0 0,0 0,0 0,0 0,0 0,0 0,0 0</inkml:trace>
  <inkml:trace contextRef="#ctx0" brushRef="#br0" timeOffset="3057.7706">5268 8414,'0'0,"0"0,0 0,0 0,0 0,0 0,0 0,0 0,0 0,-27 53,14 13,-13-13,12 13,14 0,0-13,0 0,0 0,14-14,-1-12,13-1,1-26,-1 14,1-28,-1 1,1-13,-1-1,-13 1,-13-14,14 0,-28 14,14-14,-13 1,0 12,-27 1,14 12,-14-12,0 13,14 0,-1 13,1-14,13 14,13 0</inkml:trace>
  <inkml:trace contextRef="#ctx0" brushRef="#br0" timeOffset="3528.2065">5585 8652,'0'0,"0"0,0 0,0 0,0 0,0 0,0 0,0 0,0 0,0 0,0 0,0 0,0 0,0 0,0 0,0 0,0 0,0 0,0 0,0 0,0 0,0 0,0 0,0 0,0 0,0 0,0 0,0 0,0 0,0 0,0 0</inkml:trace>
  <inkml:trace contextRef="#ctx0" brushRef="#br0" timeOffset="7383.1879">6102 8321,'0'0,"0"0,0 0,0 0,0 0,0 0,0 0,0 0,0 0,0 0,0 0,0 0,0 0,-14 27,1 12,0 1,0 0,-1-14,1 14,13-14,-13-12,13 12,0-13,0 0,13 1,14-14,-1 0,1 0,12-14,1 14,0-13,-14 0,14 0,0 13,-14-13,-13-1,14 1,-27 13,13 0,-13 0</inkml:trace>
  <inkml:trace contextRef="#ctx0" brushRef="#br0" timeOffset="7675.669">6088 8242,'0'0,"0"0,0 0,0 0,0 0,0 0,0 0,14 39,12 1,-13 26,14 14,-1-1,1 0,-14-12,13-1,-12-13,-1-14,0-12,14-27,-14 13</inkml:trace>
  <inkml:trace contextRef="#ctx0" brushRef="#br0" timeOffset="8160.9895">6658 8149,'0'0,"0"0,0 0,0 0,0 0,0 0,-14 40,1 13,0 0,13-14,-13-12,13-1,0 1,0-14,13 0,0 0,0-13,1 0,12 0,0 0,1 0,13 0,-14 14,1 12,-1 1,-13-1,1 1,-1-1,-13 0,0 1,0-1,-13 1,-1-14,1 13,13-26,-13 0,13 0</inkml:trace>
  <inkml:trace contextRef="#ctx0" brushRef="#br0" timeOffset="8381.3087">6658 8229,'0'0,"0"0,0 0,0 0,0 0,66-40,13-26,-26 39,-26 1,-14 13</inkml:trace>
  <inkml:trace contextRef="#ctx0" brushRef="#br0" timeOffset="39027.4681">8643 8057,'0'0,"0"0,0 0,0 0,0 0,0 0,0 0,0 0,0 0,0 0,0 0,0 0,0 0,0 0,13 52,0 1,1 0,-14 13,13-13,-13 14,0-15,0 1,-13-13,13 13,-14-13,14-1,0 1</inkml:trace>
  <inkml:trace contextRef="#ctx0" brushRef="#br0" timeOffset="39469.9425">8550 8149,'0'0,"0"0,0 0,0 0,0 0,27-40,-1 1,1-1,12 14,-12-14,13 14,-1 12,1 1,-14 13,1 13,-1 14,-12-1,-1 14,-13-14,-13 14,-1 0,-12-14,-1 14,1-14,-1-12,1-1,0 0</inkml:trace>
  <inkml:trace contextRef="#ctx0" brushRef="#br0" timeOffset="39863.2608">9437 7646,'0'0,"0"0,0 0,0 0,0 0,0 0,0 0,-26 40,-14 26,0 14,0 39,1-13,-1-14,27-12,0-14,13-13,13 0,0-1,13-12,14 0,0-27,0 0,-1 1,-39-1</inkml:trace>
  <inkml:trace contextRef="#ctx0" brushRef="#br0" timeOffset="40297.4693">9808 7752,'0'0,"0"0,0 0,0 0,0 0,0 0,-14 53,1 27,13-14,-13 40,0-40,-1 13,1-13,0-13,0-13,-1 0,14-14,0-13,0 14,0-14,14-13,-1 13,13-13,14-13,0 13,0-13,-1-1,-12 1,-1 13,-13-13,1 13,12-13,-13 0,1-1,-14 14</inkml:trace>
  <inkml:trace contextRef="#ctx0" brushRef="#br0" timeOffset="40789.6395">10350 8149,'0'0,"0"0,0 0,0 0,0 0,0 0,0 0,0 0,0 0,0 0,0 0,0 0,0 0,0 0,0 0,40-13,-14 0,14 13,-13 26,-1 1,-13 12,1 1,-28 13,14 0,-13-13,-13-1,12 1,14-27,0 14,-13-14,26 0,-13-13,27 0,-1-13,14 0,13-14,0 1,0-14,13-13,0 13</inkml:trace>
  <inkml:trace contextRef="#ctx0" brushRef="#br0" timeOffset="41115.6628">10800 7646,'0'0,"0"0,0 0,0 0,0 0,27 53,-1 0,14 13,13 14,-13-1,-1-13,-12 0,-14 1,-13 25,0-12,-26-1,-1-26,-26 13,13-26,1-1,39-25</inkml:trace>
  <inkml:trace contextRef="#ctx0" brushRef="#br0" timeOffset="41442.1808">11422 7990,'0'0,"0"0,0 0,0 0,0 0,0 0,0 0,0 0,27-13,26-13,0 13,-40 13,0 0,-13 0</inkml:trace>
  <inkml:trace contextRef="#ctx0" brushRef="#br0" timeOffset="41668.4132">11555 8281,'0'0,"0"0,0 0,0 0,0 0,0 0,0 0,0 0,0 0,0 0,0 0</inkml:trace>
  <inkml:trace contextRef="#ctx0" brushRef="#br0" timeOffset="42200.8079">12190 7845,'0'0,"0"0,0 0,0 0,0 0,-26 40,12 13,1-1,0 1,0-13,-1 13,14-27,0 14,0-13,14-1,-14 0,13-12,13 12,-12-26,12 13,-13-26,14 13,-14 0,0-13,0 0,-13-1,14 14,-14-26,13 13,-13 0,0-14,-13 14,13-14,-14 14,14-13,-13-1,13 14,-13 0,13 0</inkml:trace>
  <inkml:trace contextRef="#ctx0" brushRef="#br0" timeOffset="42593.0449">12508 7898,'0'0,"0"0,0 0,0 0,0 0,0 0,0 0,0 0,0 0,0 0,0 0,0 0,0 0,0 0</inkml:trace>
  <inkml:trace contextRef="#ctx0" brushRef="#br0" timeOffset="43385.1832">12944 7832,'0'0,"0"0,0 0,0 0,0 0,0 0,0 0,0 0,0 0,0 0,0 0,0 0,0 0,0 0,0 0,27 26,13 14,-14-14,14 14,0-14,-14 14,0-13,-12-1,-1 0,0 1,-13-1,-13 1,13-1,-13 1,-14-14,14 13,-13-12,-1-1,1-13,-14 0,27-13,-14-1,14-12,0 0,-1-14,14 13,0-12,0-1,0 0,0 1,-13 12,13 1,0-1,0 1,0 13,13-1,-13 1,0 0,14 13,-14-13,13-1,0 1,0 0,14 0,-14 0,14-1,-1 1,14-13,-1-1,1 1,0-14</inkml:trace>
  <inkml:trace contextRef="#ctx0" brushRef="#br0" timeOffset="43903.6156">13633 7646,'0'0,"0"0,0 0,0 0,0 0,0 0,-40 40,14 0,-1-14,14 1,0-14,13 13,13-12,13-1,1 0,12-13,-12 13,13-13,-1 0,-12 14,13-14,-14 13,0 0,1 14,-14-14,-13 13,0 1,0-1,-13 14,-14-1,1 1,0 0,-1 0,1-1,-14-12,0-1,0-13</inkml:trace>
  <inkml:trace contextRef="#ctx0" brushRef="#br0" timeOffset="44202.6035">13659 7554,'0'0,"0"0,0 0,0 0,0 0,40 0,13 0,13-13,13-1,-12-12,-14 13,-1-14,1 1,0-1</inkml:trace>
  <inkml:trace contextRef="#ctx0" brushRef="#br0" timeOffset="87573.6161">2594 9366,'0'0,"0"0,0 0,0 66,0 1,-13 12,13 0,0-13,13 14,-13-14,0 0,0-13,0-13,0-14,0 1,0-14</inkml:trace>
  <inkml:trace contextRef="#ctx0" brushRef="#br0" timeOffset="87999.8082">2449 9591,'0'0,"0"0,0 0,0 0,0 0,0 0,0 0,26-26,14-14,-1 0,1 14,13-1,-13 1,-14 26,1-13,-1 13,-13 13,1 0,-14 27,-14 0,1-1,-26 1,12 13,-13-13,14-14,-1 14,1-14,13-13</inkml:trace>
  <inkml:trace contextRef="#ctx0" brushRef="#br0" timeOffset="88392.3037">3229 9194,'0'0,"0"0,0 0,0 0,0 0,0 0,-26 66,0 1,-14 38,27-25,-1-1,1-13,0-13,13 13,0-13,0-13,13 0,0-1,14-12,-1-1,14-26,13 13,-13-13,-40 0</inkml:trace>
  <inkml:trace contextRef="#ctx0" brushRef="#br0" timeOffset="88700.6964">3560 9313,'0'0,"0"0,0 0,0 0,0 0,0 0,0 27,14 26,-14 0,0 26,13-13,-13 14,13-14,-13 0,0-13,0 0,13 0,-13-27,14 0</inkml:trace>
  <inkml:trace contextRef="#ctx0" brushRef="#br0" timeOffset="89184.0459">3957 9393,'0'0,"0"0,0 0,0 0,0 0,0 0,0 0,0 0,-13 26,13 27,-13 0,13 0,0 0,0 0,0-14,0 1,13-13,-13-1,13-13,14 1,-14-1,14-13,-1-13,-13-1,14-12,-14-1,0-12,1-1,-14 0,0 14,0-1,0 14,-14-13,14 12,-13 1,0 0,0 0</inkml:trace>
  <inkml:trace contextRef="#ctx0" brushRef="#br0" timeOffset="89798.2871">4368 9499,'0'0,"0"0,0 0,0 0,0 0,0 0,0 0,0 0,0 0,-13-27,26 1,-13-1,13 14,13-14,-12 14,-1 0,13 13,-12 0,-1 0,0 26,0 1,1-1,-14 14,-14 13,1 0,0-13,0 13,-1-14,-12 1,26-14,-13-12,-1 12,14-13,0-13,14 14,12-14,1-14,-1 14,14-13,-14 0,14 13,-14-13,1 13,-1 0,1-14,-1 14</inkml:trace>
  <inkml:trace contextRef="#ctx0" brushRef="#br0" timeOffset="90208.9096">4897 9155,'0'0,"0"0,0 0,0 0,0 0,0 53,0 39,0 14,13 0,-13 0,0-14,14 1,-14-27,0-13,13 0,-13-14,0-12,13-14,0 0,1-26,-1 13,13-13,-26 26</inkml:trace>
  <inkml:trace contextRef="#ctx0" brushRef="#br0" timeOffset="90663.0794">5215 9300,'0'0,"0"0,0 0,0 0,0 0,0 0,0 0,0 0,0 0,0 27,0 25,0 28,0-14,0 0,0-13,0 0,0 0,0-27,0 14,0-27,0 14,0-14,0 0,13-13,0 0,14 0,-14 0,13 0,1-13,-1 13,1 0,-1-13,-12 13,12-13,-13 13,14 0,-14-14,0 14</inkml:trace>
  <inkml:trace contextRef="#ctx0" brushRef="#br0" timeOffset="90955.1291">5705 9446,'0'0,"0"0,0 0,0 0,0 0,0 0,0 0,0 39,13 1,-13 13,13 13,-13-13,13 0,-13-13,0-1,0-12,0-14,0-13,0 0</inkml:trace>
  <inkml:trace contextRef="#ctx0" brushRef="#br0" timeOffset="91346.9157">5837 9155,'0'0,"0"0,0 0,0 0,0 0,0 0,0 0,0 0,0 0,26 13,1 27,13-1,-1 14,1 13,0 14,-14 12,-13 1,1-1,-14 1,0-14,0 1,-14-14,1-13,0 0,-14-14,14 1,13-27</inkml:trace>
  <inkml:trace contextRef="#ctx0" brushRef="#br0" timeOffset="91797.2304">6327 9499,'0'0,"0"0,0 0,0 0,0 0,0 0,0 0,0 0,0 0,0 0,0 0,0 0,0 0,26-14,1 14,-1-13,-26 13,0 0,13 0</inkml:trace>
  <inkml:trace contextRef="#ctx0" brushRef="#br0" timeOffset="92180.0027">6433 9843,'0'0,"0"0,0 0,0 0,0 0,0 0,0 0,0 0,0 0,26-14,0 14,14-13,-13 0,12 13,-12-13,-1 13,1-14,-14 14,-13 0,0 0</inkml:trace>
  <inkml:trace contextRef="#ctx0" brushRef="#br0" timeOffset="106110.9157">6922 9525,'0'0,"0"0,0 0,0 0,0 0,0 0,0 0,0 0,0 0,0 0,0 0,0 0,0-13,0 0,0-1,0 1,0 0,0 13,-13-13,13 26,-13 0,0 14,-1 12,1 14,13-13,-13 13,13-14,0 1,13-13,0-1,14 1,-14-1,27-13,-1-13,1-13,0-13,0-1,-1-13,1 1,-27-14,14 13,-27-13,0 0,-14 14,1-1,-13 13,-1 1,1-1,-14 14,0 13,14 0,-1 13,1-13,26 0</inkml:trace>
  <inkml:trace contextRef="#ctx0" brushRef="#br0" timeOffset="106455.7354">7624 9618,'0'0,"0"0,0 0,0 0,0 0,0 0,0 0,0 0,0 0,0 0,0 0,0 0,0 0,0 0,0 0,0 0</inkml:trace>
  <inkml:trace contextRef="#ctx0" brushRef="#br0" timeOffset="106919.2404">7849 9036,'0'0,"0"0,0 0,0 0,0 0,-14 52,1 15,0-1,0 0,0 13,13-13,-14 1,14-1,0-13,14-14,-14-12,13-14,13-13,1 0,-14-26,13-1,1 1,-14-14,-13 0,13 1,-13 12,-13 1,0-1,0 14,-27 0,13-1,14 14,-13-13,13 13,-1 0,14 0</inkml:trace>
  <inkml:trace contextRef="#ctx0" brushRef="#br0" timeOffset="107500.9119">8391 9221,'0'0,"0"0,0 0,0 0,0 0,0 0,0 0,0 0,0 0,0 0,0 0,0 0,40-27,0 27,0 0,-14 14,0 12,-12 0,-1 27,-13 0,-13 0,-1 0,1 0,-13-13,13-1,-1-12,1-1,0-12,26-1,0 0,14-26,12 0,14-1,0 1,0-13,0 12,0-12,-13 13,-14 13,1 0,-14-14,0 14,1 14,-14-14,0 0,13 0</inkml:trace>
  <inkml:trace contextRef="#ctx0" brushRef="#br0" timeOffset="112090.0664">7888 9036,'0'0,"0"0,0 0,0 0,0 0,0 0,0 0,0 0,0 0,0 0,0 0,0 0,0 0,0 0,0 0,0 0,0 0,0 0,0 0,-13 26,-13 14,12-14,1 1,-13 12,13 1,-1 13,1-13,0-1,13 14,0-13,0 0,0-1,13 1,0 0,-13-1,14-12,-1-1,0 1,0-14,-13 0,27 14,-14-27,0 13,0 0,1-13,-1 0,0 0,14-13,-14 13,-13-13,13-1,0 1,1 0,-14 0,0-1,13 1,-13 0,0-13,0 12,0 1,0-13,0 12,-13-12,13-14,-14 14,14-1,-13 1,13-14,-13 14,0-1,-1-12,14 12,-13 1,0-1,0 1,13-1,-14 1,1 13,0-14</inkml:trace>
  <inkml:trace contextRef="#ctx0" brushRef="#br0" timeOffset="113320.688">2647 10253,'0'0,"0"0,0 0,0 0,0 0,0 0,0 0,0 0,0 0,0 0,0 0,0 0,0 39,0 1,0 13,0 0,0 0,0-14,0 14,0 0,0-13,0 13,0-13,13-1,-13-12</inkml:trace>
  <inkml:trace contextRef="#ctx0" brushRef="#br0" timeOffset="113788.9586">2621 10372,'0'0,"0"0,0 0,0 0,0 0,0 0,0 0,0 0,0 0,0 0,0 0,0 0,0 0,26-27,1 14,-1-13,1 12,-1 1,0 13,-12 0,12 0,-13 13,-13-13,14 14,-14-1,-14 0,14 13,-13-12,-13 25,12-25,1-1,13-13,0 0</inkml:trace>
  <inkml:trace contextRef="#ctx0" brushRef="#br0" timeOffset="114289.2141">3521 10054,'0'0,"0"0,0 0,0 0,0 0,0 0,0 0,0 0,-27 40,-13 26,14 0,0 0,-1 0,1 1,12-14,14 13,0-13,0-14,14 14,12-13,1-14,12 1,-12-14,12 0,1-13,13 0,-13-26,0 13,-1-1,-39 14</inkml:trace>
  <inkml:trace contextRef="#ctx0" brushRef="#br0" timeOffset="116078.2141">3931 10292,'0'0,"0"0,0 0,0 0,0 0,0 0,0 0,0 0,0 0,0 0,0 0,0 0,0 40,13 39,14-12,-14-1,0 0,0-13,1-27,-1 14,0-27,-13 14,13-27,1 13</inkml:trace>
  <inkml:trace contextRef="#ctx1" brushRef="#br0">4093 10790</inkml:trace>
  <inkml:trace contextRef="#ctx0" brushRef="#br0" timeOffset="116191.6189">4394 10319,'0'0,"0"0,0 0,0 0,0 0,0 0,0 0,0 0,0 0,-13 39,0 1,0 13,13 0,-14 0,14-13,0-1,14-12,-14-14,13 13,-13-26,26 0,-13 0,14-26,-1 13,-12-14,-1 1,0-1,-13 1,0 13,0-14,0 14,-13-13,13 12,-13 1,-1 0,1 0,13 13,0 0</inkml:trace>
  <inkml:trace contextRef="#ctx0" brushRef="#br0" timeOffset="116912.9364">4752 10279,'0'0,"0"0,0 0,0 0,0 0,0 0,0 0,0 0,0 0,0 0,0 0,0 0,0 40,0-1,0 1,13 0,-13-14,0 14,0-14,13-26,-13 14</inkml:trace>
  <inkml:trace contextRef="#ctx0" brushRef="#br0" timeOffset="117267.1677">4871 10081,'0'0,"0"0,0 0,0 0,0 0,0 0,0 39,13 27,0 1,14 25,-1 14,1-13,-1-14,1 14,-14-40,0-1,13 1,-12-13,-1 0,13-27,-26 0,14 0,-14 1</inkml:trace>
  <inkml:trace contextRef="#ctx0" brushRef="#br0" timeOffset="117704.4203">5281 10160,'0'0,"0"0,0 0,0 0,0 0,0 0,0 0,0 26,13 14,-13 13,0 13,0 0,13 1,-13-1,0-27,0 1,0-14,0 1,0-1,14-12,-1-14,0 0,14-14,12 14,-12-13,-1 0,1 0,-1 13,1-14,-14 1</inkml:trace>
  <inkml:trace contextRef="#ctx0" brushRef="#br0" timeOffset="118009.1477">5678 10306,'0'0,"0"0,0 0,0 0,0 0,0 0,0 0,0 39,13 1,-13 13,14 13,-14-13,13 0,-13 0,0-53,0 13,0-13,0 0</inkml:trace>
  <inkml:trace contextRef="#ctx0" brushRef="#br0" timeOffset="118332.8624">6009 10173,'0'0,"0"0,0 0,0 0,0 0,0 0,13 40,14 13,-14 0,13 13,-12 0,12 13,-13-12,1 38,-14-25,-14-14,1 0,13-26,-13-1,13-12,-13-1,13-12</inkml:trace>
  <inkml:trace contextRef="#ctx0" brushRef="#br0" timeOffset="118690.4419">6565 10372,'0'0,"0"0,0 0,0 0,0 0,26 0,14 0,-13-14,-1 14,14-13,-40 13,0 0,13 0,-13 0</inkml:trace>
  <inkml:trace contextRef="#ctx0" brushRef="#br0" timeOffset="118953.6124">6605 10597,'0'0,"0"0,0 0,0 0,0 0,0 0,0 0,0 0,26-14,27 1,-13 0,-1 0,-12-1,-27 1,13 13,-13 0,0 0</inkml:trace>
  <inkml:trace contextRef="#ctx0" brushRef="#br0" timeOffset="119384.6674">7147 10160,'0'0,"0"0,0 0,0 0,0 0,0 0,0 0,0 0,0 0,-13 40,0-1,0 14,-1 13,1-13,13 0,0 0,0-13,13 13,1-27,12 1,0-14,14-13,-13-13,-1-14,1 1,-14-14,0 0,0 1,-13-1,14 0,-28 1,1 12,0 1,0-1,-27 1,13-1,-12 14,-1 0,14 13,-1-13,1-1,26 14</inkml:trace>
  <inkml:trace contextRef="#ctx0" brushRef="#br0" timeOffset="119643.3156">7650 10372,'0'0,"0"0,0 0,0 0,0 0,0 0,0 0,0 0,0 0,0 0,0 0</inkml:trace>
  <inkml:trace contextRef="#ctx0" brushRef="#br0" timeOffset="120148.1327">8193 9988,'0'0,"0"0,0 0,0 0,0 0,-53 53,13-13,0 26,-12-13,25 13,1 0,12 0,1-13,13 0,13-13,14-1,13-25,-14-1,14-26,-1-14,-12 1,13-27,-1-13,1-14,-27 14,1 13,-14 0,0 14,-14-1,1 13,-13 14,-1 0,-13 13,1 0,12 13,-13 0,14 1,0-1,26-26</inkml:trace>
  <inkml:trace contextRef="#ctx0" brushRef="#br0" timeOffset="120689.4606">8736 9763,'0'0,"0"0,0 0,0 0,0 0,0 0,0 0,0 0,-27 53,1 13,-14 27,0 13,14-14,12 1,1-27,0 0,26-13,-13 0,13-13,1-14,12 1,14-27,0 0,-1-14,1-12,13-1,-27 1,1-14,-1 14,-26-14,0 14,-13 12,-13 1,-1 13,-26 27,0 12,0 1,14 26,-1-13,13 13,14 0,-13-26,26-27</inkml:trace>
  <inkml:trace contextRef="#ctx0" brushRef="#br0" timeOffset="121486.2077">3097 11099,'0'0,"0"0,0 0,0 0,0 0,0 0,0 0,0 0,0 0,0 0,0 0,0 0,0 27,0 26,13 0,-13 26,14-13,-14 13,0-12,0-14,0 13,0-13,0 0,0 13,0-27,0-25</inkml:trace>
  <inkml:trace contextRef="#ctx0" brushRef="#br0" timeOffset="121922.5696">3031 11046,'0'0,"0"0,0 0,0 0,0 0,0 0,0 0,0 0,0 0,0 0,40 0,-1 0,-12 0,13 14,-1-1,-12 0,-1 0,1 1,-1 12,-13 0,-13 1,0-1,0 14,-13-27,0 14,0-14,-1-13,14 0,0 0,0 13</inkml:trace>
  <inkml:trace contextRef="#ctx0" brushRef="#br0" timeOffset="122343.5529">3931 11007,'0'0,"0"0,0 0,0 0,0 0,0 0,0 0,0 0,-40 39,1 1,-1 13,0 0,14 13,-1 0,14 0,0 14,13-1,13-13,0 0,14-13,-1-13,14-14,-14-12,1-14,13-27,12 14,-25 0,-27 13</inkml:trace>
  <inkml:trace contextRef="#ctx0" brushRef="#br0" timeOffset="122709.4607">4288 11099,'0'0,"0"0,0 0,0 0,0 0,0 0,0 0,0 0,0 40,14 0,-14 26,13 0,0 0,-13-13,13-13,-13-14,14 1,-14-14,13-13</inkml:trace>
  <inkml:trace contextRef="#ctx0" brushRef="#br0" timeOffset="123173.269">4553 11073,'0'0,"0"0,0 0,0 0,0 0,0 0,0 0,-13 53,0 0,-1 13,14-13,0 0,0-14,14 1,-14-14,13 1,0-1,14-12,-1-14,0-14,1 1,-1-13,-12-14,-1 0,0 1,-13-1,0 0,0 14,0-1,-13 1,0 13,-14-14,1 14,-14 0,0 0,14-1,-1 14,1 0</inkml:trace>
  <inkml:trace contextRef="#ctx0" brushRef="#br0" timeOffset="123686.7847">4924 11046,'0'0,"0"0,0 0,0 0,0 0,0 0,0 0,0 0,0 0,-14 40,1 0,-13 13,12 13,1-13,0-14,13-12,0 13,0-27,13 13,14-13,-1-13,1 0,12-26,-12 0,13-1,-14-13,0 14,-12-1,-14 1,0 0,0 12,-14-12,1 13,-13-1,-1 1,-12 0,-1 13,13 0,14 0</inkml:trace>
  <inkml:trace contextRef="#ctx0" brushRef="#br0" timeOffset="124086.4037">5228 10914,'0'0,"0"0,0 0,0 0,0 0,0 0,0 0,0 0,13 27,1 12,-1 27,13 1,1 12,-1 0,1-13,-14-13,13 0,-12-13,-1-14,0 1,0-14,1-13,-1 0,-13 0,13-13,0-14,0 1</inkml:trace>
  <inkml:trace contextRef="#ctx0" brushRef="#br0" timeOffset="124481.3057">5652 11060,'0'0,"0"0,0 0,0 0,0 0,0 0,0 0,0 0,0 0,0 0,0 39,0 1,0 26,0 0,0-26,0 0,0-1,0-12,0-14,0 0,13 0,0-13,0-13,14 0,-1 0,14 0,0-1,-14 1,1 0,-1 0,1-1,-14 1,0 0,0 0</inkml:trace>
  <inkml:trace contextRef="#ctx0" brushRef="#br0" timeOffset="124762.5585">6035 11060,'0'0,"0"0,0 0,0 0,0 0,0 0,0 0,0 26,14 14,-14 26,13-13,-13-27,13 14,-13-14,0 1,0-27,0 13</inkml:trace>
  <inkml:trace contextRef="#ctx0" brushRef="#br0" timeOffset="125245.626">6208 10808,'0'0,"0"0,0 0,0 0,0 0,0 0,0 0,0 0,0 0,26 27,14 12,13 14,-14 0,1 0,-13 13,-1 14,-13 12,0-26,-13 1,0-1,0-13,0-14,-13 1,0-14,13-12,-13-1,13-13</inkml:trace>
  <inkml:trace contextRef="#ctx0" brushRef="#br0" timeOffset="125716.9611">6909 11113,'0'0,"0"0,0 0,0 0,0 0,0 0,0 0,0 0,0 0,26-14,1 14,-1 0,1 0,-14 0,-13 0,0 0,0 0</inkml:trace>
  <inkml:trace contextRef="#ctx0" brushRef="#br0" timeOffset="125933.5047">6922 11351,'0'0,"0"0,0 0,0 0,0 0,0 0,0 0,0 0,0 0,0 0,0 0,0 0,0 0</inkml:trace>
  <inkml:trace contextRef="#ctx1" brushRef="#br0" timeOffset="7.0747">6939 11348</inkml:trace>
  <inkml:trace contextRef="#ctx0" brushRef="#br0" timeOffset="126061.1868">7359 10993,'0'0,"0"0,0 0,0 0,0 0,0 0,-13 40,-14 26,1 0,13 14,-1-14,1 0,0 0,13-13,0 0,13-13,0-14,1-13,-1 1,0-28,14 1,-1 0,-13-27,14 1,-14-14,0 13,-13-13,0 0,0 13,-13 1,0-1,-1 14,-12-1,13 1,-14 13,14-1,0 1,0 0,-1 13,1 0</inkml:trace>
  <inkml:trace contextRef="#ctx0" brushRef="#br0" timeOffset="126707.7785">7783 11205,'0'0,"0"0,0 0,0 0,0 0,0 0,0 0,0 0,0 0,0 0,0 0,0 0</inkml:trace>
  <inkml:trace contextRef="#ctx0" brushRef="#br0" timeOffset="127874.1342">8391 10914,'0'0,"0"0,0 0,0 0,-26-13,-14 13,-13 0,-13 13,0 0,13 1,-13-1,26 13,0-13,14 14,13-14,-1 14,28-14,-1 0,13 0,14 1,0-14,-1 0,1 0,0 13,0-13,-1 13,-12 13,-1 1,1-1,-27 14,0 0,-13-1,-1-12,1 13,0-14,-14-13,1 0,-1 1,1-14,-14-14,14 1,12-13,1-1,13-12,13-1,1 0,12 1,14 12,0-13,13 14,13-14,0 27,-13 0,0-14,-13 14,-14 0,0 0,1-1,-14 1,0 0,1 0,-14 0,0 13,-14-14,-12 14,-14 14,-13-14,14 26,-1-13,13 14,1-1,13 1,26-1,0 1,27-1,0 0,-1 1,-12-1,12 1,1-1,0 1,0 12,-1-12,-12 13,-14-14,-13 0,0-12,-26 12,12-26,1 13,0-13,0 0,-14-13,14-13,0-1,13-12,-14-14,28 0,-14 0,13 0,0 0,14 13,-1 1,1-1,-1 0,-13 14,0 13,1-14,-14 27</inkml:trace>
  <inkml:trace contextRef="#ctx0" brushRef="#br0" timeOffset="134732.5982">3719 12171,'0'0,"0"0,0 0,0 0,0 0,0 0,0 0,0 0,0 0,0 0,0 0,0 0,0 0,0 0,0 0,0 0,0 0,0 0,0 0,13 26,-13 14,14-14,-14 1,13-1,-13-12,13-1,-13 0,13 0,1 1,-14-14,0 0,0 0</inkml:trace>
  <inkml:trace contextRef="#ctx0" brushRef="#br0" timeOffset="135194.7843">3547 11906,'0'0,"0"0,0 0,0 0,0 0,0 0,27-13,12 13,14-13,-13 0,13 13,-13 0,-14 13,1 0,-1 0,1 14,-14-1,0 1,-13 12,13-12,-13 12,-13-12,13 13,-13-27,0 13,-1-12,1-1,13 0,-13-13,13 0,0 0</inkml:trace>
  <inkml:trace contextRef="#ctx0" brushRef="#br0" timeOffset="135653.2695">4474 11695,'0'0,"0"0,0 0,0 0,0 0,0 0,0 0,0 0,0 0,0 0,0 0,0 0,0 0,0 39,0 1,0 13,0 0,13 0,0 0,-13-14,27 14,-14-13,13 0,1-1,-1-12,1-1,12-13,-12 1,-1-14,1 0</inkml:trace>
  <inkml:trace contextRef="#ctx0" brushRef="#br0" timeOffset="136686.7875">5228 11853,'0'0,"0"0,0 0,0 0,0 0,0 0,0 0,0 0,0 0,0 0,0 0,0 0,0 0,0 0,-26 0,-1 14,-13 12,1 0,-1 1,14-1,12-12,1 12,0-13,0 1,-1-1,14 0,0-13,0 13,0-13,0 0,14-13,-14 13,13-13,-13 0,13-1,-13 14,13-13,-13 0,14 0,-14-1,0 14,0-13,0 13,13 0,-13-13,0 13,0 13,13 0,13 1,1 25,-1 1,1 0,-1 13,1-14,-14 1,14-14,-14 1,0-1,0 1,0-27,14 13,-14-13</inkml:trace>
  <inkml:trace contextRef="#ctx0" brushRef="#br0" timeOffset="137418.4828">5731 11999,'0'0,"0"0,0 0,0 0,0 0,0 0,0 0,0 0,0 0,0 0,0-40,-13 0,0 14,13 0,-14-1,1 1,0 12,13 1,-13 0,-14 13,14 0,-14 26,14-12,0 12,-14 1,14-14,13 13,-13-13,13 14,13-14,0 0,1 1,-1-1,0 0,0-13,1 0,12-13,-13 13,1-13,-1 13,0-14,0 1,-13 0,14 13,-14 0,0 0,0-13,13 13,-13 0,0 0,0 26,13-13,13 27,1 0,-1 13,1 0,-1 0,1-14,-14-12,0-1,1-13,-1 1,0-14</inkml:trace>
  <inkml:trace contextRef="#ctx0" brushRef="#br0" timeOffset="137782.3403">6009 11536,'0'0,"0"0,0 0,0 0,0 0,0 0,0 0,0 0,13 40,0-1,1 27,-1 1,0-1,0 0,1-13,-14 0,13 0,0-14,-13 1,13 13,-13-27,14 1,-1-1,0-13</inkml:trace>
  <inkml:trace contextRef="#ctx0" brushRef="#br0" timeOffset="138335.5086">6419 11668,'0'0,"0"0,0 0,0 0,0 0,0 0,0 0,14 53,-1 0,0 13,-13-13,13-13,-13-1,13-12,-13-1,0 1,0-14,0 13,0 1,0-14,0 14,-13-14,13 0,0-13,0 13,0-13,0 14,0-14,0 0,13 0,1 0,-1 0,13-14,1-12,13 13,-14-14,14 1,-1 12,-12-12,-14 13</inkml:trace>
  <inkml:trace contextRef="#ctx0" brushRef="#br0" timeOffset="138712.4056">6896 11867,'0'0,"0"0,0 0,0 0,0 0,0 0,0 0,0 0,0 0,13 26,-13 14,13-1,0 1,-13 0,14-14,-14 14,13-14,-13 1,0-14,0-13,0 13</inkml:trace>
  <inkml:trace contextRef="#ctx0" brushRef="#br0" timeOffset="139159.8751">6777 11576,'0'0,"0"0,0 0,0 0,0 0,0 0,0 0,0 0,0 0,39 26,1 14,13-1,-13 1,-1 0,14-1,-13 14,-13 0,12 0,-12 13,-1-13,1 0,-27-13,13 13,-13-14,0-12,0-1,-13-12,-1-1,14-13,-13 13,13-13,0 0</inkml:trace>
  <inkml:trace contextRef="#ctx0" brushRef="#br0" timeOffset="139571.0056">7478 11867,'0'0,"0"0,0 0,0 0,0 0,0 0,40 0,-14 0,14 0,-14-14,1 14,-1 0,-26 0,0 0,14 0,-14 0</inkml:trace>
  <inkml:trace contextRef="#ctx0" brushRef="#br0" timeOffset="139831.2399">7465 12184,'0'0,"0"0,0 0,0 0,0 0,40 0,-14-13,14 0,-14-1,14 1,-27 0,0 13,-13 0,0 0</inkml:trace>
  <inkml:trace contextRef="#ctx0" brushRef="#br0" timeOffset="142849.5103">8153 11800,'0'0,"0"0,0 0,0 0,0 0,0 0,0 0,0 0,-26 14,-1-1,1 0,-1 0,14 14,-13-1,12 1,1 12,13 14,0-13,0 0,13 13,1-14,12 1,0 0,-12-14,-1-13,0 14,0-27,1 13,-1-26,0 0,14-1,-14-12,0-1,0-12,1 12,-1-12,-13-14,0 0,0 13,-13-13,13 0,-14 14,1-1,0 13,0 14,-1-13,1 13,0 13,0-14,-14 14,27-13</inkml:trace>
  <inkml:trace contextRef="#ctx0" brushRef="#br0" timeOffset="143188.2722">8577 12012,'0'0,"0"0,0 0,0 0,0 0,0 0,0 0,0 0,0 0,0 0,0 0,0 0,0 0,0 0,0 0,0 0</inkml:trace>
  <inkml:trace contextRef="#ctx0" brushRef="#br0" timeOffset="143776.2142">9040 11668,'0'0,"0"0,0 0,0 0,0 0,0 0,0 0,0 0,0 0,0 0,0 0,-27 40,1 13,0 0,-1 0,14 13,0-13,-1 0,14-1,0-12,14 0,-1-14,0 1,0-14,1-13,-1 0,13 0,-13-26,14-1,-14 1,0-14,1 0,-14-13,13 14,-26-1,13 0,0 1,-14 12,1 1,0-1,0 14,-1 0,1 0,13-1,-13 14,13 0,0-13,0 13</inkml:trace>
  <inkml:trace contextRef="#ctx0" brushRef="#br0" timeOffset="144512.9689">9437 11549,'0'0,"0"0,0 0,0 0,0 0,0 0,0 0,0 0,0 0,0 0,0 0,0 0,0 0,0 0,0 0,0 0,0 0,0 0,0 0,0 0,0 0,0 40,0-1,0 1,0-13,-13-1,0 1,13-14,-14 0,14 0,0 0,0-13,0 0,14 0,-14 0,13 0,0 0,0-13,0 13,1 0,-1 13,0-13,0 27,-13-14,14 14,-1 12,-13 1,-13-14,-1 14,14 0,-13-1,0-12,0-1,-1 1,1-14,0 0,-13-26,26 13,0 0</inkml:trace>
  <inkml:trace contextRef="#ctx0" brushRef="#br0" timeOffset="146270.3409">5400 12554,'0'0,"0"0,0 0,0 0,0 0,0 0,0 0,0 0,0 0,0 0,27 40,-1-13,1 12,12 1,-12 13,-14-13,0 13,0-14,1 1,-1 13,0-27,-13 1,0-1,13 1,-13-14,0 0,14 0</inkml:trace>
  <inkml:trace contextRef="#ctx0" brushRef="#br0" timeOffset="146695.1685">5413 12740,'0'0,"0"0,0 0,0 0,0 0,0 0,0 0,0 0,0 0,0 0,0 0,0 0,27-14,13 1,-14 13,0 0,-12 0,12 13,1-13,-14 14,13-1,-12 0,-1 0,-13 1,13-1,-13 0,0 0,-13 1,13-1,0 0,0-13,0 0</inkml:trace>
  <inkml:trace contextRef="#ctx0" brushRef="#br0" timeOffset="147209.6977">6234 12383,'0'0,"0"0,0 0,0 0,0 0,0 0,0 0,0 0,0 0,0 0,0 0,0 0,0 0,0 0,0 0,-26 39,12 27,-12-13,13 0,13-26,-14 12,14-12,0-1,0 14,14-14,-1 14,13-13,14 12,-14-12,14-14,-13 0,-1-13,1-13,-1 0,1 13,-14-14,13 1</inkml:trace>
  <inkml:trace contextRef="#ctx0" brushRef="#br0" timeOffset="147841.0531">6869 12568,'0'0,"0"0,0 0,0 0,0 0,0 0,0 0,0 0,0 0,0 0,0 0,0 0,0 0,0 0,0 0,-26-14,-1 1,-12 0,12 26,1 0,-14 14,27-1,-14 1,14-14,13 14,-13-14,13 0,-13 0,26 0,-13-13,13 0,0 0,1-13,-1 0,0 0,0-14,0 14,1-13,-1 12,-13 1,13 0,-13 0,0 13,0 0,13 0,-13 0,14 13,-1 13,0 14,14 13,-14 13,0-13,0 0,1 0,-1-27,-13-12,13 12,-13-26,13 0,-13-13</inkml:trace>
  <inkml:trace contextRef="#ctx0" brushRef="#br0" timeOffset="148569.5513">7333 12634,'0'0,"0"0,0 0,0 0,0 0,0 0,0 0,0 0,0 0,0 0,-27-13,1 13,-14-14,13 14,1 0,-1 0,14 0,0 14,0-1,13 0,13 14,13-14,-12 13,25-13,-12 14,-14-14,0 0,14 1,-14-1,0 0,1 14,-1-14,0 13,0 14,-13-14,0 1,0-1,0 1,0-1,-13-13,13 14,-13-27,0 13,-1-13,1 0,13-13,-13-14,13 1,0-14,13 14,-13-14,13 0,-13 14,14-14,-14 1,0 12,13 1,-13-1,13 1,-13-1,0 1,0-1,13 14,-13 0,0 13</inkml:trace>
  <inkml:trace contextRef="#ctx0" brushRef="#br0" timeOffset="149023.3823">7597 12250,'0'0,"0"0,0 0,0 0,0 0,0 0,0 0,27 40,-14 13,13 26,1 1,-14-14,14 13,-14-13,-13 0,13-13,0 0,-13 0,0-26,14-1,-14-13,13 1,-13-14,13 0,-13-14</inkml:trace>
  <inkml:trace contextRef="#ctx0" brushRef="#br0" timeOffset="149480.6679">7955 12383,'0'0,"0"0,0 0,0 0,0 0,0 0,0 0,13 39,-13 1,13 26,-13-13,13 0,-13 0,14 0,-14-14,0-12,0-1,0-12,0-1,13 0,0-13,13 0,-12-13,12 0,-13-1,1 1,-1-13,0 12,0 1,1 0,-1 0,-13 13,0 0,0 0,0 0</inkml:trace>
  <inkml:trace contextRef="#ctx0" brushRef="#br0" timeOffset="149755.1524">8312 12462,'0'0,"0"0,0 0,0 0,0 0,0 0,0 0,26 79,1 1,13-1,-27-13,13-13,-12 0,-1-13,0-14,-13 1</inkml:trace>
  <inkml:trace contextRef="#ctx0" brushRef="#br0" timeOffset="150101.0313">8603 12303,'0'0,"0"0,0 0,0 0,0 0,0 0,0 0,0 0,13 40,-13 0,27 12,-14 1,14 0,-14 0,13 13,-26-52,0 38,0 15,-13-1,0 13,13-26</inkml:trace>
  <inkml:trace contextRef="#ctx0" brushRef="#br0" timeOffset="150572.517">9080 12660,'0'0,"0"0,0 0,0 0,0 0,0 0,26-13,27-13,-13-1,-1 14,1-14,-27 27,-13-13,0 13</inkml:trace>
  <inkml:trace contextRef="#ctx0" brushRef="#br0" timeOffset="150822.2193">9040 12819,'0'0,"0"0,0 0,0 0,0 0,0 0,0 0,0 0,26-26,-26 26,14-14,-14 14</inkml:trace>
  <inkml:trace contextRef="#ctx0" brushRef="#br0" timeOffset="151411.7037">9424 12343,'0'0,"0"0,0 0,0 0,0 0,0 0,0 0,0 0,0 0,-27 26,1 27,-1 13,1 14,-1-14,14 0,0 0,0-26,13 0,0-14,0-13,13 0,0 1,14-28,-1 14,-13-26,14 13,-14-14,0 14,1-13,-14-1,0 1,0-14,0 0,-14 1,-12-1,-1 0,1 1,-1-1,1 13,-1 1,1 13,13 0,-14-1,14 1,13 0,-13 13,13 0,0 0</inkml:trace>
  <inkml:trace contextRef="#ctx0" brushRef="#br0" timeOffset="151701.5238">9463 12660,'0'0,"0"0,0 0,0 0,0 0,0 0,0 0,0 0,0-26,0-1,0 14,0 13,0 0</inkml:trace>
  <inkml:trace contextRef="#ctx0" brushRef="#br0" timeOffset="153183.0275">9887 12290,'0'0,"0"0,0 0,0 0,0 0,0 0,0 0,0 0,0 0,0 0,0 0,0 0,0 0,0 40,0 13,-13-1,0 1,13 0,0-26,0-1,0 1,0-1,0-13,13 1,-13-14,26 13,1-26,-1-1,1 1,-1 0,1-27,-14 14,0-1,-13-12,0-1,-13 0,-14 14,1-14,-1 0,-12 14,12-1,-12 14,12-13,1 13,-1-14</inkml:trace>
  <inkml:trace contextRef="#ctx0" brushRef="#br0" timeOffset="153568.1801">10112 11999,'0'0,"0"0,0 0,0 0,0 0,0 0,0 0,13 40,14 12,-14 15,13 12,-12 0,-1-12,0-15,-13 1,0-26,13-1,-13 1,0-14,-13-13,13 0,0-13</inkml:trace>
  <inkml:trace contextRef="#ctx0" brushRef="#br0" timeOffset="154919.0016">15155 7924,'0'0,"0"0,0 0,0 0,0 0,0-39,0 12,0 1,0 12,0 1,0 0,0 0,0 13,13 0,-13 13,0 13,13 14,-13 0,13 13,-13 0,0 0,0 13,0 0,0-13,0 13,-13-13,13-13,0-1,-13-12,13-1,0-13,0-13</inkml:trace>
  <inkml:trace contextRef="#ctx0" brushRef="#br0" timeOffset="155375.3158">15181 7938,'0'0,"0"0,0 0,0 0,0 0,0 0,0 0,0 0,0 0,0-27,27-13,-14 14,0-1,14 1,-1 13,-13 0,14 13,-1 0,1 0,-1 0,-12 13,-1 0,0 0,-13 14,0-1,-13 1,-14-1,1 14,-1-14,1 14,-1-27,27-13,0 13,0-13</inkml:trace>
  <inkml:trace contextRef="#ctx0" brushRef="#br0" timeOffset="155807.8132">15803 7594,'0'0,"0"0,0 0,0 0,0 0,0 0,0 0,-13 39,0 27,0 1,-14 12,14-13,13 0,-13 0,13-13,0 0,13 0,0-13,0-1,1-12,-1-14,0 0,14-13,-14 0,0 0</inkml:trace>
  <inkml:trace contextRef="#ctx0" brushRef="#br0" timeOffset="156849.7265">16055 7686,'0'0,"0"0,0 0,0 0,0 0,0 0,0 0,0 0,0 0,0 0,0 27,0 12,13 14,-13 0,0-13,13 0,-13-14,0 14,0-27,14 13,-14-12,0-14,0 0,0 0</inkml:trace>
  <inkml:trace contextRef="#ctx0" brushRef="#br0" timeOffset="157295.183">16333 7726,'0'0,"0"0,0 0,0 0,0 0,0 0,0 0,0 0,-13 40,13 12,-14 1,14 0,0 0,-13-26,13-1,0 1,13-1,-13-13,14 0,-1-13,0 0,0 0,0-13,1 13,-1-13,0 0,-13 0,13-1,-26-12,13 13,0-1,-13 1,0 0,-1-13,14 26,-13 0,13 0</inkml:trace>
  <inkml:trace contextRef="#ctx0" brushRef="#br0" timeOffset="157859.2428">16664 7739,'0'0,"0"0,0 0,0 0,0 0,0 0,0 0,0 0,0 0,0 0,0 0,26-13,1 13,-1 13,1 0,-1 1,-13 25,-13-12,0-1,0 14,-13-14,13-12,-13 12,0-13,-1 14,14-14,0 0,-13-13,13 13,13 1,1-14,-1 0,13 0,14 0,-14-14,14 1,-27 13,-13 0,14 0,-14-13</inkml:trace>
  <inkml:trace contextRef="#ctx0" brushRef="#br0" timeOffset="158167.1066">17140 7474,'0'0,"0"0,0 0,0 0,0 0,0 0,0 0,0 0,13 40,-13 13,-13 40,13 13,0-1,0-12,0 0,0-14,0-13,0-13,0 0,0-13,0-14,0-13,0 1,13-14,-13 0</inkml:trace>
  <inkml:trace contextRef="#ctx0" brushRef="#br0" timeOffset="158578.2738">17445 7567,'0'0,"0"0,0 0,0 0,0 0,-14 53,14 0,0 13,0-13,-13 13,13-13,-13 0,13 0,-13-27,13 1,0-1,0 1,0-14,0 0,0 0,13-13,0 0,14 0,-14 0,13 0,1-13,-14 13,13-13,-12 0,12 13</inkml:trace>
  <inkml:trace contextRef="#ctx0" brushRef="#br0" timeOffset="159182.9829">17696 7898,'0'0,"0"0,0 0,0 0,0 0,0 0,0 0,0 0,0 0,40-27,-14 14,14-13,-14 26,1 0,-14 0,14 13,-14 13,0 1,0-1,-13 1,0 12,0-12,0-14,-13 14,13-1,-13-13,13 0,0 1,-13-1,13-13,13 0,-13 0,13 0,0 0,1 0,-1-13,13-1,-13 1,1 13,-14 0,0 0</inkml:trace>
  <inkml:trace contextRef="#ctx0" brushRef="#br0" timeOffset="159593.3121">18133 7408,'0'0,"0"0,0 0,0 0,0 0,0 0,13 40,0 13,14 13,-14 0,0 0,0 1,1-15,-14 15,0-14,0 13,-14-13,-12-1,0-12,-1 0,1-14,-1 1,1-14,-1-13,14-13,0-14,-1 14,1 0,13 13</inkml:trace>
  <inkml:trace contextRef="#ctx0" brushRef="#br0" timeOffset="159951.0396">18490 7660,'0'0,"0"0,0 0,0 0,0 0,0 0,0 0,40 0,-14 0,14-14,-13 14,-1 0,0 0,1 0,-27 0,0 0,0 0</inkml:trace>
  <inkml:trace contextRef="#ctx0" brushRef="#br0" timeOffset="160176.2331">18570 7938,'0'0,"0"0,0 0,0 0,0 0,0 0,0 0,39-14,-12 1,-27 0,13 13,-13 0</inkml:trace>
  <inkml:trace contextRef="#ctx0" brushRef="#br0" timeOffset="161029.8033">19139 7514,'0'0,"0"0,0 0,0 0,0 0,0 0,0 0,-14 53,1 0,0 0,13 0,0 0,0-14,13 1,-13-13,13-1,1 1,-1-14,13 13,-12-26,12 13,-13-13,14-13,-1 0,-12 0,12-14,-13-12,-13-1,13 0,-13 14,-13-14,13 14,-13-1,-13 1,-1-1,1 14,-1 0,14 0,0-1,-14 1,27 13</inkml:trace>
  <inkml:trace contextRef="#ctx0" brushRef="#br0" timeOffset="161338.7157">19536 7752,'0'0,"0"0,0 0,0 0,0 0,0 0,0 0,0 0,0 0,0 0,0 0,0 0,0 0,0 0,0 0,0 0,0 0</inkml:trace>
  <inkml:trace contextRef="#ctx0" brushRef="#br0" timeOffset="161827.3609">19853 7329,'0'0,"0"0,0 0,0 0,0 0,0 0,0 0,-26 53,-1 0,1-14,13 14,0 0,-1-13,14 0,0-1,14-12,-1-1,0 1,13-14,1 0,-1 0,1-26,-1 13,1-26,-1-1,-12 1,-14-1,13-12,-26-1,13 14,-14-14,1 13,-13-12,-14 12,0 1,0-1,14 14,0 0,-1 13,14-13,13-1</inkml:trace>
  <inkml:trace contextRef="#ctx0" brushRef="#br0" timeOffset="162498.8803">20237 7197,'0'0,"0"0,0 0,0 0,0 0,0 0,0 0,0 0,40-14,0 28,-14-14,14 0,-14 13,-12 0,12 0,-13 14,1-1,-14 1,0 12,-14-12,-12-1,13-12,-14-1,14 0,0 0,-1 0,14-13,0 14,14-14,12 0,1 0,-1 0,14 13,-14 0,14 0,0 14,-14-14,1 27,-1-14,-13 1,-13 12,0-12,-13 13,-13-14,-1 0,-13 1,-13-14,1 0,-28-13,14 0,13 0</inkml:trace>
  <inkml:trace contextRef="#ctx0" brushRef="#br0" timeOffset="163134.2829">14996 8731,'0'0,"0"0,0 0,0 0,0 0,13 66,-13 1,13-1,1 0,-1 13,0-13,-13-13,0 0,0-26,0-1,0-13,-13 1,0-14</inkml:trace>
  <inkml:trace contextRef="#ctx0" brushRef="#br0" timeOffset="163484.4661">14969 8639,'0'0,"0"0,0 0,0 0,0 0,0 0,0 0,0 0,0 0,0 0,40 0,0 13,13-13,-13 13,-14 0,0 14,-12-14,-1 0,0 14,-13 12,0-12,-13-1,0 1,-1-14,14-13,0 0,0 0</inkml:trace>
  <inkml:trace contextRef="#ctx0" brushRef="#br0" timeOffset="163867.262">15552 8665,'0'0,"0"0,0 0,0 0,0 0,-40 66,14 0,12 14,-12-1,13-13,13 0,-13 1,13-14,0-1,13-12,0 13,0-27,27 1,0-1,-1-12,14-14,-13 13,-40-13</inkml:trace>
  <inkml:trace contextRef="#ctx0" brushRef="#br0" timeOffset="164173.0602">16002 8718,'0'0,"0"0,0 0,0 0,0 0,0 0,0 53,13 13,0 0,1 0,-1 1,0-15,0-12,1 0,-1-14,0 1,0-14,0 0</inkml:trace>
  <inkml:trace contextRef="#ctx0" brushRef="#br0" timeOffset="164658.8171">16359 8758,'0'0,"0"0,0 0,0 0,-13 39,13 14,-13 0,13 0,0 0,0 0,0-13,0-14,13 1,0-1,0-13,1 1,12-1,14-13,-14-13,1-1,-1-12,1-14,-14 0,0 1,0-1,1 0,-14 1,-14-1,14 14,-13 12,0-12,0 13,0-1,-14 1,14 13,-14-13,14 26,-13-13</inkml:trace>
  <inkml:trace contextRef="#ctx0" brushRef="#br0" timeOffset="165024.9152">16889 8559,'0'0,"0"0,0 0,0 0,0 0,0 0,0 0,13 27,-13 26,13 13,0 0,-13-13,14 0,-14-14,13-12,-13-1,0 1,0-1,0-12,0-1,13 0</inkml:trace>
  <inkml:trace contextRef="#ctx0" brushRef="#br0" timeOffset="165806.4674">16293 7699,'0'0,"0"0,0 0,0 0,0 0,0 0,0 40,-13 13,13 0,0 0,-13-13,13 12,0-12,13 0,-13-1,0-12,13-1,0 1,1-1,12-12,-13-1,0 0,14 0,-14-13,14 0,-14-13,0 13,0-13,-13 0,0-14,14 1,-28-14,14-13,0 0,-13 0,13 14,0-14,-13 26,13 1,-13-1,13 1,0-1,-14 1</inkml:trace>
  <inkml:trace contextRef="#ctx0" brushRef="#br0" timeOffset="166586.815">17114 8427,'0'0,"0"0,0 0,0 0,0 0,0 0,13 53,0 26,14 40,-1 0,-13-26,1-14,-1-12,0-15,-13 1,13-13,0-13,-13-1,14-13,-14 0,0-13</inkml:trace>
  <inkml:trace contextRef="#ctx0" brushRef="#br0" timeOffset="166996.0643">17564 8559,'0'0,"0"0,0 0,0 0,0 0,0 53,-14 13,1 0,13 14,-13-27,0 13,-1-13,1-13,13-14,-13 0,13 1,13-14,-13-13,13 0,1 0,25 0,-12-13,26 0,-13-1,13 1,-14-13,1 13,-14-1,-26 14</inkml:trace>
  <inkml:trace contextRef="#ctx0" brushRef="#br0" timeOffset="167471.1636">17974 8811,'0'0,"0"0,0 0,0 0,0 0,0 0,0 0,0 0,0 0,0 0,26 0,1 13,-1 0,14 14,-27-1,1 14,-14-1,0 14,-27-13,14 0,-14-1,14-12,0-1,0-12,13-1,0-13,0 13,13-13,13-13,1 13,26-13,0-1,-14 1,1 0,13 0,-13-1</inkml:trace>
  <inkml:trace contextRef="#ctx0" brushRef="#br0" timeOffset="167872.0859">18331 8321,'0'0,"0"0,0 0,0 0,0 0,27 66,-1 0,14 14,0 12,-1 1,-12 0,-1-1,-12-12,-14-14,0-13,-14 0,1 0,-13-14,-1-12,1-1,-1-13,14-13,0 14,0-14,13 0</inkml:trace>
  <inkml:trace contextRef="#ctx0" brushRef="#br0" timeOffset="168200.9389">19020 8652,'0'0,"0"0,0 0,0 0,0 0,0 0,0 0,0 0,0 0,0 0,26 0,14 0,-14 0,-26 0,0 0,0 0</inkml:trace>
  <inkml:trace contextRef="#ctx0" brushRef="#br0" timeOffset="168397.4151">19112 8890,'0'0,"0"0,0 0,0 0,0 0,0 0,0 0,40-13,-27 0,-13 13</inkml:trace>
  <inkml:trace contextRef="#ctx0" brushRef="#br0" timeOffset="168912.5427">19695 8308,'0'0,"0"0,0 0,0 0,0 0,0 0,-14 66,1-13,13 13,0-13,-13 13,13 0,0-13,13 0,-13 0,27-13,-14-14,13-13,14 1,-14-14,14-14,-13 1,-1-26,1-1,-14 0,0-13,0 0,-26 0,13 14,-13-1,-14-13,1 27,-1-1,1 14,-1 0,14 13,-13 13,26-13,-13 0,13 0</inkml:trace>
  <inkml:trace contextRef="#ctx0" brushRef="#br0" timeOffset="169142.3939">20171 8493,'0'0,"0"0,0 0,0 0,0 0,0 0,0 0,0 0,0 0,0 0,0 0</inkml:trace>
  <inkml:trace contextRef="#ctx0" brushRef="#br0" timeOffset="169664.283">20595 8268,'0'0,"0"0,0 0,0 0,-14 40,1 13,0 0,0 0,-1 13,14-13,-13 13,13-13,0-14,0 1,0-13,0-14,13 13,-13-26,27 0,-1-13,1 0,-1-14,1-12,-1-1,1 0,-1-13,-13 14,-13-1,0 0,-13 1,-13-1,13 14,-14-1,1 14,-1 0,14-1,0 1,-1-13,14-1,0 14,0 13</inkml:trace>
  <inkml:trace contextRef="#ctx0" brushRef="#br0" timeOffset="170374.9283">21481 8189,'0'0,"0"0,0 0,0 0,0 0,0 0,0 0,0 0,-39 0,-14 13,0 0,0 1,0-1,0 13,13-13,27 14,-13-14,12 0,1 14,26 13,1-14,12 0,1 14,-1-13,14-1,-14 1,-13-1,14 0,-14 1,14 13,-14-14,0 14,-13-14,13 1,-13-1,0 1,0-1,-13-13,13 0,-13 1,-14-14,1 0,-14-14,14-12,-1 0,14-14,0 13,13-12,13 12,0-12,0-1,27 0,-13 1,12-14,1 13,0 0,-1 1,-12 12,13 1,-1-1,-12 1,-1-1,-12 27</inkml:trace>
  <inkml:trace contextRef="#ctx0" brushRef="#br0" timeOffset="171010.9313">15155 9763,'0'0,"0"0,0 0,0 0,0 0,0 0,13 53,0 26,0 27,1-26,-1-14,-13 0,13-26,-13-1,0-25,13-1,-13-13,0 0</inkml:trace>
  <inkml:trace contextRef="#ctx0" brushRef="#br0" timeOffset="171341.9166">15155 9644,'0'0,"0"0,0 0,0 0,0 0,0 0,0 0,0 0,0 0,0 0,26 0,14 0,-14 0,1 0,-1 13,1-13,-14 14,0-1,-13 13,14-13,-28 1,14 12,0-13,-13 1,13-14,0 0</inkml:trace>
  <inkml:trace contextRef="#ctx0" brushRef="#br0" timeOffset="171698.6179">15578 9763,'0'0,"0"0,0 0,0 0,-26 53,-1 13,14 0,13 14,0 12,13-26,1 1,25 12,1-26,0-27,-1 1,1-14,0-13,0 0,-40 0</inkml:trace>
  <inkml:trace contextRef="#ctx0" brushRef="#br0" timeOffset="171973.9409">15989 9671,'0'0,"0"0,0 0,0 0,0 0,0 26,13 27,0 13,0 0,1 0,-1 0,-13 1,13-14,0-14,1-12,-14-1,13-13,0-26,-13-13</inkml:trace>
  <inkml:trace contextRef="#ctx0" brushRef="#br0" timeOffset="172357.2526">16240 9697,'0'0,"0"0,0 0,0 0,0 0,0 0,0 53,0 0,0 13,0-13,13 0,-13-27,14 14,-1-14,0-12,0-1,14-13,-1 0,1-13,-14-14,0 1,0-14,-13 0,0 14,-13-14,0 14,13-1,-13 14,-14 0,14 0,-13-1,12 14,-12-13</inkml:trace>
  <inkml:trace contextRef="#ctx0" brushRef="#br0" timeOffset="172841.1806">16756 9578,'0'0,"0"0,0 0,0 0,0 0,0 0,-26 53,-1-13,14 12,0 1,0 0,13 0,0 0,13 0,0 0,0-13,14-14,13-13,-1 1,-12-28,12-12,1-1,-13-12,-14-1,0-13,-13 0,-13 0,0 14,-1-1,-25 0,-1 27,0 0,1 0,-1 13,0 13,0 0,40-13</inkml:trace>
  <inkml:trace contextRef="#ctx0" brushRef="#br0" timeOffset="173176.7011">17220 9340,'0'0,"0"0,0 0,0 0,0 53,0 26,0 40,0 13,0 14,13-14,0 1,0-28,0-12,-13-40,14-13,-1-14,-13-13,13 1,-13-1</inkml:trace>
  <inkml:trace contextRef="#ctx0" brushRef="#br0" timeOffset="173562.0272">17550 9485,'0'0,"0"0,0 0,0 53,0 13,-13 27,13 0,0-1,0-12,0-14,0 0,0-26,-13-1,13-12,13-1,-13-26,13 13,14-26,-1 0,14-14,0 1,13 0,-14-1,1 1,0-1,-14 14,14 13,-40 0</inkml:trace>
  <inkml:trace contextRef="#ctx0" brushRef="#br0" timeOffset="174010.8723">17987 9790,'0'0,"0"0,0 0,0 0,0 0,0 0,0 0,0 0,0 0,27 13,12 13,1 14,-13 0,-14-1,0 14,-26-13,0 13,-1-13,1-14,0 0,0 1,-1-14,14-13,14 13,12-26,1 13,26-26,-1-1,-12 1,13-14,27-13,-14 0,0 14,-66 39</inkml:trace>
  <inkml:trace contextRef="#ctx0" brushRef="#br0" timeOffset="174356.427">18437 9379,'0'0,"0"0,0 0,0 0,0 0,0 0,0 0,0 0,0 0,27 53,12 0,1 27,0 26,0 13,-1-14,-26-12,1-27,-1-13,-13 0,-13-13,-1-14,1 1,0-14,0-13,-14-13,14-14,0 1,13 12,0 14</inkml:trace>
  <inkml:trace contextRef="#ctx0" brushRef="#br0" timeOffset="174611.1505">19112 9538,'0'0,"0"0,0 0,0 0,0 0,0 0,0 0,0 0,0 0,0 0,0 0,27-26,-27 26,13-13,-13 13</inkml:trace>
  <inkml:trace contextRef="#ctx0" brushRef="#br0" timeOffset="174830.9418">19298 9737,'0'0,"0"0,0 0,0 0,0 0,0 0,0 0,0 0,0 0</inkml:trace>
  <inkml:trace contextRef="#ctx0" brushRef="#br0" timeOffset="175363.0472">20105 9274,'0'0,"0"0,0 0,0 0,0 0,0 0,0 0,-27 53,14 13,-13 0,13-13,-1 13,14 0,0-13,0 0,14-13,-1-1,-13-12,13-1,13-13,1 1,13-14,-14-14,14 1,-14 0,1-13,-1-14,-13-13,1 0,-14 0,0 0,-14 13,1 1,-13-1,-1 0,14 14,0 13,-14-1,14 14,0 0,13 0,-13 0,13 0</inkml:trace>
  <inkml:trace contextRef="#ctx0" brushRef="#br0" timeOffset="175590.2715">20515 9578,'0'0,"0"0,0 0,0 0,0 0,0 0,0 0,0 0,0 0,0 0,0 0,0 0,0 0</inkml:trace>
  <inkml:trace contextRef="#ctx0" brushRef="#br0" timeOffset="176287.1625">21190 9260,'0'0,"0"0,0 0,0 0,0 0,-39-13,-1 26,-13 1,13-1,0 13,-12 1,25-1,-13 1,14-1,13 1,13-14,13 13,0 1,-13-14,27-13,-1 13,1 0,25 1,1-1,0 13,-13-12,0 12,-1 1,-25-14,12 0,-13 0,-13 14,-13-1,0-13,-27 14,1-14,-1 0,0 1,0-1,27-13,-13 0,-1 0,14-13,0-14,0 1,13-1,0-26,0 0,13 0,13 0,14 14,13-14,0 26,-13 1,12-1,-25 14,13 0,-14-13,-26 26</inkml:trace>
  <inkml:trace contextRef="#ctx0" brushRef="#br0" timeOffset="176923.3509">21481 9168,'0'0,"0"0,0 0,0 0,0 0,0 0,0 0,27-13,-1 26,14-13,-13 13,-1 0,0 1,1 12,-14 14,0-1,-13 1,0 0,0-14,-26 14,-1-14,1 1,13-14,0 0,-1 0,1 1,13-14,0 0,0 0,27 0,-1 0,-13-14,14 14,-1 0,-13 14,14-14,-14 13,0 13,1-12,-1 12,-13 14,0-1,0 1,-13 0,-14 0,-13-14,-13 0,1 1,12-14,0 0,0-13,1 0,12-13</inkml:trace>
  <inkml:trace contextRef="#ctx0" brushRef="#br0" timeOffset="177803.5559">14969 10623,'0'0,"0"0,0 0,0 0,0 0,0 0,0 0,14 53,-1 13,0 27,14 26,-14 0,0-13,0-27,1-26,-14 0,13-13,0-1,0-12,-13-1,14-26</inkml:trace>
  <inkml:trace contextRef="#ctx0" brushRef="#br0" timeOffset="178191.1063">14956 10914,'0'0,"0"0,0 0,0 0,0 0,0 0,0 0,0 0,0 0,0 0,27-40,-1 14,1 13,-1-1,1 1,-1 13,1 0,-1 0,0 13,1 1,-14 12,0 1,-13-1,-13-13,13 14,-13-1,0-13,-14 1,27-14,-13 0,13 13</inkml:trace>
  <inkml:trace contextRef="#ctx0" brushRef="#br0" timeOffset="178592.0359">15764 10583,'0'0,"0"0,0 0,0 0,0 0,0 0,-40 40,13 13,-12 13,12 0,14 0,0 27,0 13,13-14,13 1,13-14,1 1,-1-27,1 0,-1-14,1-12,-1-1,14-26,-14-13,14 0,-14 13,-26 0</inkml:trace>
  <inkml:trace contextRef="#ctx0" brushRef="#br0" timeOffset="179204.4239">16253 10874,'0'0,"0"0,0 0,0 0,0 0,0 0,0 0,0 0,0 0,0 0,0 0,-39 27,-1-1,0 1,14-14,-1 13,14-12,0-1,13 0,0 0,0-13,13 0,14 0,-1-13,0 0,-12-14,12 14,-13 0,1 0,-1 13,0-13,0 13,-13-14,14 14,-14 14,13-1,-13 26,13 1,0 13,1 0,-1 13,0-13,0 0,0-13,14-14,-14-13</inkml:trace>
  <inkml:trace contextRef="#ctx0" brushRef="#br0" timeOffset="179880.7476">16730 10808,'0'0,"0"0,0 0,0 0,0 0,0 0,0 0,0 0,-27-26,14-1,-27 14,14 0,-1 0,1 26,0 13,-1 1,1 12,12-12,1 13,13-1,13-12,14-1,-1-13,14-13,0 0,-1-13,1-13,0-1,0-12,-14 12,14-13,-27 14,0 13,0-14,1 27,-14-13,13 0,-13 13,13 0,-13 26,13 14,1 0,-1 13,0 0,14 26,-14 14,13-1,-13-39,-13 13,14-26,-1 0,0-27,0 13,1-13,-14-13</inkml:trace>
  <inkml:trace contextRef="#ctx0" brushRef="#br0" timeOffset="180210.1969">17206 10319,'0'0,"0"0,0 0,0 0,0 0,14 106,-1 13,0 0,13 0,-12 0,12 0,-13-13,14-14,-14-12,0-27,1-14,-1-12,0-1,0-26,1 0,-1-13,0 13,-13 0</inkml:trace>
  <inkml:trace contextRef="#ctx0" brushRef="#br0" timeOffset="180589.1533">17577 10570,'0'0,"0"0,0 0,0 0,0 0,0 0,0 53,13 13,0 0,-13 0,14 1,-1-1,-13 0,13-13,-13-27,13 14,-13-27,14 14,12-14,1-13,-1 0,14 0,-14-13,1-14,-1 14,1-13,-14 12,0-12,14 13</inkml:trace>
  <inkml:trace contextRef="#ctx0" brushRef="#br0" timeOffset="181082.3408">18093 10861,'0'0,"0"0,0 0,0 0,0 0,0 0,0 0,0 0,0 0,0 0,27-26,12 12,1 14,0 0,-14 14,-13 12,1 1,-14 12,-14 1,-12 0,-1-1,1 1,0-13,12-1,1 0,0-12,13-14,13 13,14-26,-1 13,14-14,-14 1,14 0,0-13,-1-1,1 14</inkml:trace>
  <inkml:trace contextRef="#ctx0" brushRef="#br0" timeOffset="181432.8758">18556 10372,'0'0,"0"0,0 0,0 0,0 0,0 0,27 53,13 26,12 40,-12 0,0-13,-14 0,-12 0,-1-14,-13 1,-13-14,-1-26,1-13,-27-14,14 1,-14-27,14 0,-14 0,40 13</inkml:trace>
  <inkml:trace contextRef="#ctx0" brushRef="#br0" timeOffset="181873.3121">19139 10636,'0'0,"0"0,0 0,0 0,0 0,0 0,0 0,0 0,0 0,0 0,0 0,0 0,26 0,14 0,-14-13,-12 13,-14 0,0 0</inkml:trace>
  <inkml:trace contextRef="#ctx0" brushRef="#br0" timeOffset="182187.16">19231 11020,'0'0,"0"0,0 0,0 0,0 0,0 0,0 0,0 0,40-13,0-1,-1 1,-12 13,-1-13,1 13,-14 0,0 0,1 0,-14 0,0-13</inkml:trace>
  <inkml:trace contextRef="#ctx0" brushRef="#br0" timeOffset="183357.2613">20092 10451,'0'0,"0"0,0 0,0 0,0 0,0 0,0 0,0 0,-14 40,-12 13,0 13,-1-13,1 13,12-26,1-1,0-12,13-1,0-13,0 14,13-14,14 0,-14 1,0-1,14-13,-1 0,0 0,-12 0,-1-13,13-1,-26 1,14-27,-14 1,0-14,-14 0,14-13,-26 13,13-13,-14 26,14 0,0 14,0-1,13 14,0 0,13 13,-13 0,13 13,-13-26</inkml:trace>
  <inkml:trace contextRef="#ctx0" brushRef="#br0" timeOffset="183653.7658">20581 10610,'0'0,"0"0,0 0,0 0,0 0,0 0,0 0,0 0,0 0,0 0,0 0,0 0,0 0,0 0</inkml:trace>
  <inkml:trace contextRef="#ctx0" brushRef="#br0" timeOffset="184167.6893">21164 10253,'0'0,"0"0,0 0,0 0,0 0,0 0,-40 26,0 14,14-14,-1 27,1-13,-1 13,14 0,0 0,13-1,-13-12,13 0,0 0,13-14,13 0,1-12,13-14,-1 0,1 0,0-14,-14 1,1-26,-1-1,-13 0,-13 0,-13-12,-13 12,-1 0,1 1,-14 12,0 1,14-1,-1 14,1 0,26 13</inkml:trace>
  <inkml:trace contextRef="#ctx0" brushRef="#br0" timeOffset="184616.6897">21706 10186,'0'0,"0"0,0 0,0 0,0 0,0 0,-26 40,-14 13,1 0,-1 13,0 0,0-13,14 0,-1 0,14-27,0 1,13-14,0 14,26-14,1-13,26 0,-13-13,13-1,-14 1,1 0,0 0,-14-1,14 1,-14 0,14-13,-14 12,-26 14</inkml:trace>
  <inkml:trace contextRef="#ctx0" brushRef="#br0" timeOffset="184888.179">21680 10200,'0'0,"0"0,0 0,0 0,-13 39,13 41,-14 52,1 0,0 1,13-14,0 0,13-27,-13-39,13 0,-13-13,0-14,-13 1,13-14</inkml:trace>
  <inkml:trace contextRef="#ctx0" brushRef="#br0" timeOffset="185796.5312">15181 11880,'0'0,"0"0,0 0,13 53,14 0,-14 13,14 26,-1 1,-13 0,1-27,-1 0,0-13,-13-14,0-12,13-1,-13 1,0-14</inkml:trace>
  <inkml:trace contextRef="#ctx0" brushRef="#br0" timeOffset="186164.5069">15142 12039,'0'0,"0"0,0 0,0 0,0 0,0 0,0 0,0 0,26-27,0-13,14 14,-13-1,-1 14,1 13,-1 0,14 13,-14 1,-12 12,-1 1,0 12,-13-12,-13-1,13 1,-13-14,-1 13,14-12,-13-14,13 0,-13 0</inkml:trace>
  <inkml:trace contextRef="#ctx0" brushRef="#br0" timeOffset="186516.0004">15922 11668,'0'0,"0"0,0 0,0 0,0 0,-26 53,0 26,12 27,1 13,0 14,13-1,0-13,0-26,0-1,13-39,14-13,12-14,14-26,0-13,0 13,-53 0</inkml:trace>
  <inkml:trace contextRef="#ctx0" brushRef="#br0" timeOffset="187163.2349">16597 11827,'0'0,"0"0,0 0,0 0,0 0,-39-13,-1-1,-13 14,13 14,1 12,-1 1,14 12,-1 14,14-13,0 0,-1-1,14-12,0-14,0 13,14-12,12-1,1-13,12-13,-12-1,12 1,-12-13,-14 12,14 1,-14-13,0 13,0-1,1 1,-14 0,13 13,-13-13,0 13,0 0,13 0,0 26,-13 1,27 25,-14 28,13 39,-12 0,12-26,-26-27,13-13,-13-14,14-25,-14-28,13-25,-13-1,13 0,-13 53</inkml:trace>
  <inkml:trace contextRef="#ctx0" brushRef="#br0" timeOffset="187864.5765">17259 11867,'0'0,"0"0,0 0,0 0,0 0,0 0,0 0,0 0,-39-14,-1-12,0 26,0-13,1 26,-1 0,14 14,-1-1,14 0,13 1,0 13,13-27,0 13,14-12,-1 12,1-26,12 13,-12 0,13 1,-1-14,1 13,-14 0,1 0,-14 1,0 12,-13 14,0-14,-13 1,0-1,-14-13,1 14,0-14,-14 0,13-13,14 0,-13-13,12-13,1 12,13-25,0 12,13-12,14-1,-14 0,14 0,-1 14,1-14,-14 1,13 12,-13 1,14-1,-14-12,0-1,14 13,-14 1,-13 26</inkml:trace>
  <inkml:trace contextRef="#ctx0" brushRef="#br0" timeOffset="188153.6099">17497 11443,'0'0,"0"0,0 0,0 0,0 0,0 0,0 0,0 0,0 40,14 26,-14 27,13 39,13 0,-12 1,-1-41,-13-12,13-28,-13 1,0-13,13-13,-13-27,14-14,-1 1,-13 0,0 13</inkml:trace>
  <inkml:trace contextRef="#ctx0" brushRef="#br0" timeOffset="188532.1424">17709 11615,'0'0,"0"0,0 0,0 0,0 0,0 0,0 0,27 66,-14 1,13 38,1 1,-14-26,-13-1,13-13,-13-26,14-1,-14-12,13-14,0-13,0 0,1-26,-1-1,13 1,-12-14,12 14,0-1,1 1,13-1,-1 1,1-1,-40 27</inkml:trace>
  <inkml:trace contextRef="#ctx0" brushRef="#br0" timeOffset="189006.8623">18120 11734,'0'0,"0"0,0 0,0 0,0 0,0 0,0 0,0 0,39 0,1 0,-14 0,1 14,13 12,-27 0,13 14,-12 13,-14 0,13-13,-13 13,0-14,0-12,0-1,0-13,0 14,0-27,0 0,0 0,13 0,14-13,-1 13,0-14,14 1,0-13,0 12,13-12,-14 0,1-14</inkml:trace>
  <inkml:trace contextRef="#ctx0" brushRef="#br0" timeOffset="189343.7298">18821 11589,'0'0,"0"0,0 0,0 0,0 0,27 53,12 13,14 13,0 14,0-1,-26 1,-1 0,-26-14,0-13,-13-13,-14-13,1-14,-14-26,14 0,-1-26,14 13,0-14,13 27</inkml:trace>
  <inkml:trace contextRef="#ctx0" brushRef="#br0" timeOffset="189695.203">19311 11562,'0'0,"0"0,0 0,0 0,0 0,0 0,0 0,0 0,26 0,14 0,-14-13,14 13,-13-13,-27 13,0 0</inkml:trace>
  <inkml:trace contextRef="#ctx0" brushRef="#br0" timeOffset="189924.6068">19496 11853,'0'0,"0"0,0 0,0 0,0 0,27-13,-14 13,-13-13,13 13</inkml:trace>
  <inkml:trace contextRef="#ctx0" brushRef="#br0" timeOffset="190456.0543">20145 11152,'0'0,"0"0,0 0,0 0,0 0,0 0,0 0,-14 53,1 13,0 0,-27 27,14 0,-1 12,1-12,26 0,0-40,0-1,13-12,0-27,14 1,-1-14,1-14,12-25,14-14,-26 13,-1-13,1 0,-14 0,-13 0,0 1,0-1,-13 13,0 0,-14 1,14 12,0 14,-14 0,14 13,0 13,-1 0,14-13</inkml:trace>
  <inkml:trace contextRef="#ctx0" brushRef="#br0" timeOffset="190696.7389">20528 11642,'0'0,"0"0,0 0,0 0,0 0,0 0,0 0,0 0,0 0,0 0,0 0</inkml:trace>
  <inkml:trace contextRef="#ctx0" brushRef="#br0" timeOffset="191210.5075">21151 11324,'0'0,"0"0,0 0,0 0,-40 27,0 12,14 14,-14 0,27 13,-14-13,14 13,13-13,0 0,0 0,13-26,0-14,27-13,13-13,13-27,-13 0,-13-13,-14 14,-12-14,12 13,-13 0,-13 1,0 12,0 1,-13 12,-13-12,-14 13,0 0,-13-1,27 1,-1 0,1 13,13-13,13 13</inkml:trace>
  <inkml:trace contextRef="#ctx0" brushRef="#br0" timeOffset="191811.9963">21759 11470,'0'0,"0"0,0 0,0 0,0 0,0 0,0 0,0 0,0-40,0 14,0-1,14 14,-14 0,0 13,13 26,0 1,0 12,-13 14,14 27,-14-1,0 14,0-14,-14-26,1 0,0 0,0-14,-1 1,-12-27,13 14,-1-27,1 13,0-13,13 13,-13-13,26 0,0 0,14-13,52 0,14-27,-1 0,14-13,27 14,-27-27,-14 13,-26 13,-13-13,0 13,-26 1,-14 39</inkml:trace>
</inkml:ink>
</file>

<file path=ppt/ink/ink5.xml><?xml version="1.0" encoding="utf-8"?>
<inkml:ink xmlns:inkml="http://www.w3.org/2003/InkML">
  <inkml:definitions>
    <inkml:context xml:id="ctx0">
      <inkml:inkSource xml:id="inkSrc0">
        <inkml:traceFormat>
          <inkml:channel name="X" type="integer" max="1920" units="cm"/>
          <inkml:channel name="Y" type="integer" max="1080" units="cm"/>
        </inkml:traceFormat>
        <inkml:channelProperties>
          <inkml:channelProperty channel="X" name="resolution" value="55.78152" units="1/cm"/>
          <inkml:channelProperty channel="Y" name="resolution" value="55.81395" units="1/cm"/>
        </inkml:channelProperties>
      </inkml:inkSource>
      <inkml:timestamp xml:id="ts0" timeString="2020-09-03T04:28:58.920"/>
    </inkml:context>
    <inkml:brush xml:id="br0">
      <inkml:brushProperty name="width" value="0.05292" units="cm"/>
      <inkml:brushProperty name="height" value="0.05292" units="cm"/>
      <inkml:brushProperty name="color" value="#FF0000"/>
    </inkml:brush>
    <inkml:context xml:id="ctx1">
      <inkml:inkSource xml:id="inkSrc19">
        <inkml:traceFormat>
          <inkml:channel name="X" type="integer" max="1366" units="cm"/>
          <inkml:channel name="Y" type="integer" max="768" units="cm"/>
        </inkml:traceFormat>
        <inkml:channelProperties>
          <inkml:channelProperty channel="X" name="resolution" value="39.7093" units="1/cm"/>
          <inkml:channelProperty channel="Y" name="resolution" value="39.58763" units="1/cm"/>
        </inkml:channelProperties>
      </inkml:inkSource>
      <inkml:timestamp xml:id="ts1" timeString="2020-09-03T04:29:13.709"/>
    </inkml:context>
  </inkml:definitions>
  <inkml:trace contextRef="#ctx0" brushRef="#br0">20859 4577,'0'0,"0"0,0 0,0 0,0 0,0 0,0 0,0 0,0 0,-39-13,-1 13,0 0,-13 0,0 0,0 0,14 0,-14 13,0-13,0 14,0-14,-13 0,0 13,-1 0,1 0,13 0,-13 1,0-1,-14 27,1-1,0 14,26-26,-13 26,26-1,-26 1,-1 0,1 13,27 14,-14-1,13 14,13-1,-12 1,12 0,1 12,13-12,-1 13,1 0,13 0,0-1,0 14,13-13,1 0,-1 0,13-13,1 12,12-12,1 0,0-1,13-12,-13-1,12 0,15-13,-14 14,13-1,0 1,0-14,0-13,14 0,-1 0,-13-1,27-12,-14-13,1 12,12-12,1-1,0-13,-1 14,14-14,-13-13,13 13,0-26,0 13,-14-13,1-14,0 1,-1-1,-12-12,-1-1,0 0,-12-12,-1-1,-13 0,0 0,-14 0,1 0,-13 13,-1-13,14 0,-14 14,14-14,-14-13,1 13,-14-13,14 13,-14-13,13-1,-12 1,-1 13,0-13,-13 0,13 0,-13 0,13 0,-13-1,0 1,0 0,0 13,0-13,-13 0,13 0,-13 0,0 0,0-1,-1 1,-12 0,13 0,-14 0,1 13,-1-13,1 0,-1 13,1 0,12 13,-12-13,0 13,-1 1,-13-14,14 13,-14 0,0 14,1-14,-1 14,14-1,-14 1,0 13,14-14,-14 1,14-1,-14 1,13-1,-12 1,-1 13,0-14,1 14,12 0,1 0,-1 13,1-14,-1 1,1 13,-1-13,-12 0,12 13,-13-14,1 1,12 0,-13 13,14 0,0-13,-14 13,0-13,0-1,40 14</inkml:trace>
  <inkml:trace contextRef="#ctx0" brushRef="#br0" timeOffset="1155.2196">20608 4128,'0'0,"0"0,0 0,0 0,0 0,0 0,0 0,0 0,0 0,0 0,0 39,-13-12,13-1,0 1,0-1,0 0,0 1,0-1,13-12,-13 12,13 1,-13-14,13 0,1 13,-1-12,0-1,14-13,-14 13,0-13,13 0,-12 0,-1 0,13-13,-12 13,-1-13,0 13,0-14,-13 14,14-13,-1 0,-13 13,0-13,0 0,0-1,0 1,0 0,-13 0,13-1,-14 1,14 0,-13 0,13-1,-13 14,13-13,0 13,-13 0,13-13,0 13,-14 0,1 0,-13 0,26 0,0 0,-14 0</inkml:trace>
  <inkml:trace contextRef="#ctx0" brushRef="#br0" timeOffset="1981.8648">20078 4313,'0'0,"0"0,0 0,0 0,0 0,0 0,0 0,0 0,0 0,0 0,0 0,0 26,0 14,0 0,0-14,0 14,0-14,0-13,0 14,0-14,0-13,0 0,0 0</inkml:trace>
  <inkml:trace contextRef="#ctx0" brushRef="#br0" timeOffset="2447.7587">20158 4379,'0'0,"0"0,0 0,0 0,0 0,0 0,0 0,0 26,0 14,0-14,0 1,13-1,-13 1,13-1,-13 1,14-14,-1 0,-13-13,13 13,0-26,1 13,-1-13,-13 0,13-14,-13 14,0-13,0 12,0 1,0 0,0 0,-13-1,13 14,-13-13,13 13,-14 0,14 0</inkml:trace>
  <inkml:trace contextRef="#ctx0" brushRef="#br0" timeOffset="2982.972">20330 4379,'0'0,"0"0,0 0,0 0,0 0,0 0,0 0,0 0,0 0,0 40,0-14,13 0,-13 1,0-1,0 1,13-14,-13 14,14-27,-1 13,0-26,0 13,-13-14,14 1,-14 0,0-14,-14 14,14-13,-13 26,13 0,0 0</inkml:trace>
  <inkml:trace contextRef="#ctx0" brushRef="#br0" timeOffset="3930.4824">21508 4498,'0'0,"0"0,0 0,0 0,0 0,0 0,0 26,-13 14,-1 26,1 0,-13 1,12-1,1 0,0-13,0 0,0-14</inkml:trace>
  <inkml:trace contextRef="#ctx0" brushRef="#br0" timeOffset="4553.6059">21799 5358,'0'0,"0"0,0 0,0 0,0 0,0 0,0 0,0 0,0 0,0 0,40-27,-1 14,28-13,-14-1,0 1,-1-1,-38 27,-1-13</inkml:trace>
  <inkml:trace contextRef="#ctx0" brushRef="#br0" timeOffset="5224.5502">22196 6072,'0'0,"0"0,0 0,0 0,0 0,0 0,0 0,0 0,0 0,0 0,0 0,0 0,0 0,0 0,0 0,0 0,0 0,0 0,40 0,13 0,0-13,0 13,-14 0,1-13,-40 13,0 0,0 0</inkml:trace>
  <inkml:trace contextRef="#ctx0" brushRef="#br0" timeOffset="6153.3329">21746 4247,'0'0,"0"0,0 0,0 0,0 0,0 0,0 0,0 0,0 0,0 0,13 39,1 1,-14-40,0 0,0 13</inkml:trace>
  <inkml:trace contextRef="#ctx0" brushRef="#br0" timeOffset="6613.7786">22156 4194,'0'0,"0"0,0 0,0 0,0 0,0 26,0 14,0-14,0 1,14-1,-14-13,13 1,0-14,0 0,14 0,-14-14,0 1,1 0,-1 0,-13-14,13 14,-13-13,0-1,-13 14,-14-14,1 27,-1-13,1 26,-1 1,27-14,-13 0,13 13</inkml:trace>
  <inkml:trace contextRef="#ctx0" brushRef="#br0" timeOffset="7336.1469">22368 5173,'0'0,"0"0,0 0,0 0,0 0,0 0,0 0,0 0,13-27,1 1,-1-1,-13 14,13 13,0 0,14 13,-27 14,13 12,-13 1,0 0,0-1,0 1,0-13,0-1,13-13,1 1,12-14,1-14,-1-12,0-1,14-12,-13 12,-1-12,1 12,-14 14,0 0,0-1,1 14,-14 14,13-1,-13 13,0 14,0-14,13 1,-13-1,26-26,-12 0,12-13,1 0,-14-14,13-12,-12-1,-1 0,0-13,-13 14,0-1,-13 14,0 26</inkml:trace>
  <inkml:trace contextRef="#ctx0" brushRef="#br0" timeOffset="8245.8455">22792 5847,'0'0,"0"0,0 0,0 0,0 0,0 0,0 0,0 0,0 0,0 53,0 0,-13-13,-1 0,1-1,0-12,0-1,13-13,0 1,0-1,13 0,0 0,0 0,1 1,12-1,-13 27,0-14,1 14,-14-1,-14 1,14-13,-13 12,0-12,0-14,0 0,-14 0,14-39,13 0,0-14,26-13,1 0,26-13,0 0,-14 26,-12 0,13 14,-14-1,0 14,-12 26,12 1,-13 25,-13 1,0 0,0 13,0-14,0 1,0-14,0-12,14-1,-1-13,0-13,14-27,-1 0,-13-26,14-26,-27 12,13 14,-26 13,0 13,-14 27,-26 26,27-13,26 0</inkml:trace>
  <inkml:trace contextRef="#ctx0" brushRef="#br0" timeOffset="8559.9823">21124 8043,'0'0,"0"0,0 0,0 0,0 0,0 0,0 0,0 0,0 0,0 0</inkml:trace>
  <inkml:trace contextRef="#ctx0" brushRef="#br0" timeOffset="9006.1462">21190 8731,'0'0,"0"0,0 0,0 0,0 0,13 53,-13 0,0 13,0-13,14 0,-14 0,13-13,13-1,-12 1,-1-13,13-14,14-13,-13-13,-1-14,0 1,-12-1,-1 1,-13-1,0 14,-13 13,-1 0,-12 13,0 14,-1-1,1 1,-1-1,14 1,0-14</inkml:trace>
  <inkml:trace contextRef="#ctx0" brushRef="#br0" timeOffset="9464.1797">21773 8453,'0'0,"0"0,0 0,0 0,0 0,0 40,0 13,0 0,0 13,0-13,0-13,0-1,0-12,13-1,-13 1,26-27,-12 13,12-26,0 0,1-14,-14 1,0-1,1 1,-14-1,-14 1,1-1,-13 14,-14 0,0 13,1 0,-1 0,-13 0,13 0</inkml:trace>
  <inkml:trace contextRef="#ctx0" brushRef="#br0" timeOffset="9809.4741">21098 7871,'0'0,"0"0,0 0,0 0,0 0,13 80,0 26,0 26,14 0,-1-13,-13-13,1-13,-1-40,-13-1,0-25,13-14,-13 0,0 1</inkml:trace>
  <inkml:trace contextRef="#ctx0" brushRef="#br0" timeOffset="10454.7077">18464 6601,'0'0,"0"0,0 0,0 0,53-13,0 0,26 0,14-14,-1 1,14-1,-13 1,-14-14,-13 27,-26-14,0 14,0 0,-27 0,13 0,-26 13</inkml:trace>
  <inkml:trace contextRef="#ctx0" brushRef="#br0" timeOffset="11104.1408">17908 6337,'0'0,"0"0,0 0,0 0,0 0,0 0,0 0,0 0,0 0,0 0,-27 13,14-13,-13 13,12 0,1 1,13 12,0 1,13-14,-13 0,14 0,-1-13,0 0,14-13,-14 0,13 0,-12-1,-1 1,0 0,0 0,0-1,1 1,-14 13,13 0,-13 0,13 27,0 12,14 1,-14 26,0-13,14 0,-1 13,-12-13,12-13,-13-1,14 1,-14-13,13-14,-12 0</inkml:trace>
  <inkml:trace contextRef="#ctx0" brushRef="#br0" timeOffset="11671.9724">18371 6125,'0'0,"0"0,0 0,0 0,0 0,0 0,0 0,-13 40,0 13,-1 0,14 13,0-13,0 0,14 0,-1-14,0 1,0 0,14-14,12 1,-12-14,-1 0,14-26,-13 0,-1-14,-13-13,1-13,-14 1,0-1,0 13,-14-13,1 13,0 14,-14-1,1 1,-14 13,14-1,-1 1,1 13,-1 0,27 0</inkml:trace>
  <inkml:trace contextRef="#ctx1" brushRef="#br0">20724 6400</inkml:trace>
  <inkml:trace contextRef="#ctx1" brushRef="#br0" timeOffset="825.415">20743 6437</inkml:trace>
  <inkml:trace contextRef="#ctx0" brushRef="#br0" timeOffset="17332.7117">20489 6456,'0'0</inkml:trace>
  <inkml:trace contextRef="#ctx0" brushRef="#br0" timeOffset="18281.4655">20687 6469,'0'0,"0"0,0 0,0 0,0 0,0 0,0 0,0 0,0 0,0 0,0 0,0 0,0 0,0 0,0 0,0 0,0 0,0 0,0 0,0 0,0 0,0 0,14-26,-14-14,0 13,0-12,0-1,13 14,-13-14,0 13,0-12,0 12,0-12,0-1,13 14,-13-1,0 1,0-1,0 1,0-1,0 1,0-14,0 14,13-1,-13 1,0 12,0-12,0 0,0-1,0 1,0-14,13 13,-13-12,0 12,14-12,-14 12,0 1,0-1,13 1,-13-1,0 1,0-1,13 1,-13 13,0-14,0 14,0-13,0 12,0-12,13 13,-13-14,0 14,0 0,0 0,0-1,14 1,-14 13,0-13,0 13,0 0,0-13,0-1,13 14,-13 0</inkml:trace>
  <inkml:trace contextRef="#ctx0" brushRef="#br0" timeOffset="19135.8265">20727 4908,'0'0,"0"0,0 0,0 0,0 0,0 0,0 0,0 0,0 0,0 0,0 0,0 0,0 26,-13 1,13-1,-13 1,13-14,0-13,0 13,0 1,0-14,0 0,0 0,0 13,0-13,0 0,0-13,0 13,0 0,0 0,0-14,0 14,0-13,0 13,0 0,13-13,-13 0,13-1,0 14,0-13,1 0,-1 13,13 0,-12 0,12 13,1 0,-1 1,1-1,-14 0,13 0,-13 1,-13-14,14 0</inkml:trace>
  <inkml:trace contextRef="#ctx0" brushRef="#br0" timeOffset="29757.7224">2952 4987,'0'0,"0"0,0 0,0 0,0 0,0 0,0 0,0 0,-27-39,1-1,-14 14,0-14,0 13,1 1,-1 13,0 0,14-1,-1 14,-12 0,12 0,1 14,-1-14,14 26,-13-13,12 14,-12-1,26 1,-13-1,13 0,0-12,0 12,13 1,0-14,14 13,12-12,-12-14,12 0,14-14,-13 1,0 0,0-14,-1-12,1 12,-14-12,1-1,-1 13,-12 1,-1 0,0-1,0 14,-13 0,14 13,-14-14,0 14,0 0,0 27,0-1,0 1,0 12,0 14,0-13,0 13,-14 0,14-13,0-1,0-12,-13-1,13-13,13 14,-13-14,0-13</inkml:trace>
  <inkml:trace contextRef="#ctx0" brushRef="#br0" timeOffset="30169.8591">3163 4405,'0'0,"0"0,0 0,0 0,0 0,0 0,0 0,0 0,0 0,0 0,0 0,14 40,12 13,0 13,1 13,-14 27,0 0,1-13,-28 13,-12-1,-1-12,1 0,0-1,-14-12,0-14,14-13,-14-14,40-25</inkml:trace>
  <inkml:trace contextRef="#ctx0" brushRef="#br0" timeOffset="31847.9438">4487 4670,'0'0,"0"0,0 0,0 0,0 0,0 0,0 0,0 0,-27-13,-26 13,14 13,-14-13,13 13,0 0,1 1,-1 12,0 1,14-1,-1 0,1 1,13-1,-1 1,1-1,13 1,0-1,0-13,13 14,14-1,-1-12,14-1,-13 0,12 0,14-13,-13 13,0-13,-1 14,-12-14,-1 13,-13 0,14 0,-27 1,13 12,-13-13,-13 14,0 12,-14-12,1-1,-1 1,-12-14,-1 14,0-14,0 0,1-13,12 0,1 0,-1 0,14-13,-13 13,26 0</inkml:trace>
  <inkml:trace contextRef="#ctx0" brushRef="#br0" timeOffset="32208.4211">4778 4961,'0'0,"0"0,0 0,0 0,0 0,0 0,0 0,27-13,12 13,1-14,0 14,-40 0,13 0</inkml:trace>
  <inkml:trace contextRef="#ctx0" brushRef="#br0" timeOffset="32474.6445">4818 5292,'0'0,"0"0,0 0,0 0,0 0,0 0,0 0,0 0,26-27,14 14,-27 0,0 13</inkml:trace>
  <inkml:trace contextRef="#ctx0" brushRef="#br0" timeOffset="35333.6086">5678 4934,'0'0,"0"0,0 0,0 0,0 0,0 0,0 0,0 0,13-39,1-1,-14 14,0-1,0-12,-14 12,1 1,-13 12,-1-12,-13 26,1 0,-1 13,14 14,-14 12,13 1,1 0,13 13,-1-14,14 14,-13-13,13 13,13-14,-13 14,14 0,-14-13,13 13,-13-13,0-1,-13-12,-1-1,1 1,0-14,0 13,-1-12,1-14,0 13,0-13,0 0,13 0,0-13,0 13,13-14,0 14,13 0,1 14,-1-1,1 13,-1 14,14-14,-13 14,-1 0,0-1,1 1,-1 0,1-14,-1-12,14-1,0 0,-1-13,-39 13</inkml:trace>
  <inkml:trace contextRef="#ctx0" brushRef="#br0" timeOffset="66459.8155">6088 4882,'0'0,"0"0,0 0,0 0,0 0,0 0,0 0,0 0,0 0,-39 39,12 1,1 13,-14-13,27-1,-14 14,1-13,13 13,-1-14,14 1,-13-13,13-1,13 1,-13-1,14-13,-1 0,13 1,1-1,13-13,-14 13,14-13,-14-13,14 0,-14-1,1 1,-1-13,-12-1,-1 1,0 13,0-14,0 1,-13 12,0-12,0 0,0 12,0-12,-13 13,0-14,-13 1,-1-14,1 14,-14 12,27-12,-14 13,14 13,0-14,-1 1</inkml:trace>
  <inkml:trace contextRef="#ctx0" brushRef="#br0" timeOffset="67400.8804">6843 4802,'0'0,"0"0,0 0,0 0,0 0,0 0,0 0,0 0,0 0,0 0,0 0,0 0,0 0,0 0,0 0,-27 27,1 12,-1-12,14-1,-13 1,-1-1,14 1,0-14,0 13,-14-12,14-1,0 0,13 13,-14-12,1-1,0 0,0-13,13 13,-14-13,14 14,0-14,-13 0,13 13,0-13,0 0,-13 0,13 0,0 0,0 13,0-13,0 0,13 0,-13 0,13 13,1-13,12 14,-13-1,14-13,-1 13,-12 0,12 0,0-13,-12 14,-1-1,13-13,-12 0,-14 13,13-13,0 0,-13 0,0 0,13 13,-13-13,0 0</inkml:trace>
  <inkml:trace contextRef="#ctx0" brushRef="#br0" timeOffset="68567.0464">7478 4882,'0'0,"0"0,0 0,0 0,0 0,0 0,0 0,0 0,0 0,0 0,0 0,0 0,-40 13,14 0,-14 13,14-12,-1-1,14 0,-13 0,12 14,1-14,13 0,0-13,0 14,13-1,1 0,12-13,1 13,-14-13,13 13,1-13,-14 14,0-14,14 13,-14 0,-13 0,13 14,-13-14,0 14,0-14,-13 13,0 1,-1-14,-12 13,13-12,-14-1,1 0,13 0,-14 1,1-14,26 0,0 0,-14 0</inkml:trace>
  <inkml:trace contextRef="#ctx0" brushRef="#br0" timeOffset="69114.7227">8047 4789,'0'0,"0"0,0 0,0 0,0 0,0 0,-26 40,-1-1,1 1,-1 0,-12-1,12-12,-13-1,14 1,13-14,-14 13,14-12,13-1,-13-13,26 26,-13-12,27-1,12 0,1 0,13-13,0 14,0-14,0 0,-14 13,1-13,-13 13,-1-13,-13 13,1 0,-14 14,13-1</inkml:trace>
  <inkml:trace contextRef="#ctx0" brushRef="#br0" timeOffset="69451.0598">7730 5477,'0'0,"0"0,0 0,0 0,0 0,0 0,0 0,0 0,39 0,14 0,0-13,13 13,-13-14,0 1,-40 13,-13 0</inkml:trace>
  <inkml:trace contextRef="#ctx0" brushRef="#br0" timeOffset="69816.6809">8391 4948,'0'0,"0"0,0 0,0 0,0 0,0 0,14 39,-1 1,-13 13,13 0,0 0,1 0,-1 0,0-14,-13-12,13-1,1 1,-1-1,0-13,0-13,-13 14</inkml:trace>
  <inkml:trace contextRef="#ctx0" brushRef="#br0" timeOffset="70295.2664">8736 4908,'0'0,"0"0,0 0,0 0,0 0,0 0,0 0,0 0,0 26,-14 27,14 0,-13-13,13 13,0-13,-13-1,13 1,0-14,13 1,-13-1,13 1,14-14,-1 0,1-13,-1 0,1-13,-1-13,-13-1,14 1,-14-1,-13-12,0-1,0 0,-13 0,0 14,-1 0,1-1,-13 1,-1 12,1 14,-1 0,1 0,13-13</inkml:trace>
  <inkml:trace contextRef="#ctx0" brushRef="#br0" timeOffset="70860.4187">9212 4802,'0'0,"0"0,0 0,0 0,0 0,0 0,-13 53,0 0,-1 0,1 13,0-13,0-13,13 13,0-14,0 1,13-14,0 1,0-1,14-12,12-1,-12-13,13-13,-14-1,1-12,-1-1,1-12,-14 12,-13-12,13 12,-26-13,0 14,-1 0,-25 12,-1-12,0 13,0 13,1-14,-1 14,27 0,-14 0,14 0,13 0</inkml:trace>
  <inkml:trace contextRef="#ctx0" brushRef="#br0" timeOffset="71722.4963">9768 4643,'0'0,"0"0,0 0,0 0,0 0,0 0,0 0,0 0,0 0,0 0,0 0,0-26,0 0,0-1,13 14,0 0,1-1,-1 14,0 0,14 14,-27 12,13 14,-26-1,-1 14,1 0,-13 0,12 13,-12-13,-1 0,1 0,13 0,-1-13,14-14,0 1,14-1,-1-13,13 1,-12-14,-1 0,13 0,-12 0,-1 0,0 0,-13 0,0 0,0 0,-13 0,13 13,-13-13,-1 13,14 0,-13 14,13-1,0-13,0 14,13-1,-13 1,0-1,14-13,-14 14,0-1,-14 1,1-1,-13 14,-1-14,-13 1,1-1,-1-12,0-14,14 0,-14-14,40 14</inkml:trace>
  <inkml:trace contextRef="#ctx0" brushRef="#br0" timeOffset="74728.4837">2568 5861,'0'0,"0"0,0 0,0 0,0 0,0 0,0 0,0 0,0 0,0 0,0 0,0 0,0 39,13-12,-13 12,0-12,13 13,-13-14,0 14,13-14,1 14,-14-14,0 1,13-1,-13-13,0 14,0-27,0 13,0 0,0-13,0 0,0 0,0 0,0-13,13 0,0 0,14-27,-1 13,1 1,-14 0,13-1,-12 14,12 0,1 13,-1-14,1 14,-1 14,1-14,-14 13,13 0,-13 0,1 27,-1-14,-13 1,-13 13,-1-1,-12 1,0 13,-14-13,0-14,0 1,1-14,-1 0,14-26,-1 13,14-13</inkml:trace>
  <inkml:trace contextRef="#ctx0" brushRef="#br0" timeOffset="75225.7089">3309 5755,'0'0,"0"0,0 0,0 0,0 0,0 0,0 0,0 0,13 26,0 27,14 13,-14-13,14 13,-14 0,0 1,0 38,-13-12,-13 13,0-14,-14 1,-12-14,12-26,1-13,-1 0,1-14,-1 1,1-14,13-13,-1-13,1 13,13-14,0 14</inkml:trace>
  <inkml:trace contextRef="#ctx0" brushRef="#br0" timeOffset="84159.7549">4394 6085,'0'0,"0"0,0 0,0 0,0 0,0 0,0 0,-13 27,13 13,-13 26,13 13,-13-13,13 14,-14-14,14 0,-13 0,13 0,-13-13,13-13,-13 13,13-27,0 14,0-14,-14-12,28-1,-14 0,0-13,0 0,0 13</inkml:trace>
  <inkml:trace contextRef="#ctx0" brushRef="#br0" timeOffset="84635.9286">4302 6231,'0'0,"0"0,0 0,0 0,0 0,26-40,14-13,-1 14,1-1,13 0,-13 14,0-1,12 14,-12 13,0 13,-14 1,14 12,-27 1,1 12,-1-12,-13 12,0 1,-13 0,-1-1,-12 1,-14 0,14-14,-14 1,0-14,1 0,-1 0,0-13,27 0,-14 0,14 0,13 0</inkml:trace>
  <inkml:trace contextRef="#ctx0" brushRef="#br0" timeOffset="85439.5477">5241 6284,'0'0,"0"0,0 0,0 0,0 0,0 0,0 0,0 0,0-27,0-12,-13-1,0 0,0 1,13-1,-14 27,-12 0,13 13,-1 13,-12 13,13 1,-1 12,14 1,0 13,0 13,0-13,14 13,-14 0,13 0,0 1,-13-1,0-13,0 0,-13-1,0-12,-1 0,1-27,0 14,0-27,0 0,-1 0,1 0,0-14,13 1,0 0,0 0,13 13,0-14,14 28,-1-1,14 13,-14 14,1 0,-1 13,-12 0,-1 13,13-13,-12 13,-1-13,0-14,0 1,14 0,-1-14,14-26,0 13,-14 1,-26-14</inkml:trace>
  <inkml:trace contextRef="#ctx0" brushRef="#br0" timeOffset="86128.9599">5797 6562,'0'0,"0"0,0 0,0 0,0 0,0-27,13-12,-13 12,27-13,-14 14,27-14,-14 27,14-13,0 26,-14 0,14 13,-14 0,1 13,-1 14,-12 0,-14 0,0 12,0 1,-14-13,-12 0,13-1,-27 1,13-13,-12-1,12-13,-12 0,12-13,1 0,12 0,-12 0,13 0,13 14,0-14,0 0,13 13,13 13,1 1,13-1,-14 14,14 0,-14-1,14 1,-14 0,14-1,0-25,0-1,-1-13,-39 0</inkml:trace>
  <inkml:trace contextRef="#ctx0" brushRef="#br0" timeOffset="86589.4589">6512 6469,'0'0,"0"0,0 0,0 0,0 0,0 0,0 0,0 0,0 0,-13 40,-1 13,1 0,13 13,-13-13,13-14,0 14,13-26,-13-1,13-13,1 1,-1-1,0-13,14-13,-1-1,1 1,-1-13,-13-1,1-12,-1-1,-13 0,0 1,0 12,-13 1,-1-1,1 1,-13 12,-1 1,14 0,-14 13,14 0,0 13,0 0</inkml:trace>
  <inkml:trace contextRef="#ctx0" brushRef="#br0" timeOffset="87137.4674">7147 6297,'0'0,"0"0,0 0,0 0,0 0,0 0,0 0,0 0,0 0,-26 40,-1 13,-12 0,12 0,-13-1,14-12,-1 0,1-14,13 1,13-14,0 0,13 14,13-14,1 13,13-12,13-1,0 0,-14 0,14 0,-26 1,-1-1,1 0,-14-13,0 13,-13 1</inkml:trace>
  <inkml:trace contextRef="#ctx0" brushRef="#br0" timeOffset="87721.4886">7756 6125,'0'0,"0"0,0 0,0 0,0 0,0 0,0 0,0 0,-40 40,1-1,-1 1,13-13,1-1,13 1,0-1,-1 0,14-12,14-1,-1 13,13-12,1-1,12 0,-25-13,12 13,1 1,-1-1,-13 0,1 13,-1 14,0-13,-13 26,0-14,-13 1,0 0,-14-14,1 0,-14-12,0-1,14-13,-14 0,0-13,14-1,13 1</inkml:trace>
  <inkml:trace contextRef="#ctx0" brushRef="#br0" timeOffset="88256.5573">8511 5847,'0'0,"0"0,0 0,0 0,0 0,0 0,-27 40,-26 26,13 0,1 0,-1 1,0-15,-13 1,14 0,12-13,1-14,-1 1,14-14,0 0,13 1,0-1,13 0,0-13,14 13,-1-13,14 14,-14-14,14 13,-13-13,-1 13,0-13,1 13,-1-13,-12 13,12 1,-13-14</inkml:trace>
  <inkml:trace contextRef="#ctx0" brushRef="#br0" timeOffset="88609.6222">7994 6853,'0'0,"0"0,0 0,0 0,0 0,0 0,0 0,27 0,12 13,1-13,26 13,-13-13,0 13,0-13,-13 0,-14 0,1 0,-1 0,-26 0,14 0,-14 0</inkml:trace>
  <inkml:trace contextRef="#ctx0" brushRef="#br0" timeOffset="89269.8334">8762 6231,'0'0,"0"0,0 0,0 0,0 0,0 0,0 0,0 0,0 0,0 0,26-13,1 13,-1 0,1 13,-14-13,0 26,1 1,-14-1,-14 14,1 0,0-1,0-12,-1-1,1 1,0-14,13 0,-13 0,26-13,-13 0,13 0,14-13,-1 13,1-13,12 13,-12 0,-1 0,1 13,-1 14,1-1,-14 1,-13 12,0 1,-13 13,-1-13,-12-1,-1 1,1 0,-14-14,14-13,-1 1,1-1,-1-26,1-1,13 1</inkml:trace>
  <inkml:trace contextRef="#ctx0" brushRef="#br0" timeOffset="89773.038">9371 6125,'0'0,"0"0,0 0,0 0,-13 40,-1-1,14 1,-13-13,13-1,-13 1,13-14,0 0,13 0,0-13,1 0,12 0,1-13,-1 13,0 0,1 0,13 0,-14 13,1 14,-14-1,0 14,-13 0,0-1,0 1,-13 0,0-1,-14-12,14-1,0-13,-1 1,-12-1,-1 0,-12-13</inkml:trace>
  <inkml:trace contextRef="#ctx0" brushRef="#br0" timeOffset="90056.2334">9159 6191,'0'0,"0"0,0 0,0 0,0 0,0 0,0 0,0 0,27-26,25-14,-12-13,13 14,0-1,-53 27,13 13,1-14</inkml:trace>
  <inkml:trace contextRef="#ctx0" brushRef="#br0" timeOffset="90897.4417">9900 5887,'0'0,"0"0,0 0,0 0,0 0,0 0,0 0,0 0,0 0,0 0,0 0,0 0,0 0,0 0,0 0,0 0,0 0,0 0,0 0,0 0,0 53,0 13,-13 0,0 0,-14 0,14 1,-13-14,12-1,1 1,13-13,13 0,1-14,12-13,1-13,-1 0,0-13,14 0,-13 0,-14-14,13 27,-12-13,-14 0,0 13,0-13,-14 13,1 13,-13 0,-1 14,1-1,-1 0,14 14,13-13,-13 12,26 1,-13 0,13-1,0 1,1 0,-1-1,0 1,-13 0,0-1,-13 14,-27 27,-13-27,-26-14,-1 1,41-27,-14 1,26-14,-12 0,12 0,1-14,12 14</inkml:trace>
  <inkml:trace contextRef="#ctx0" brushRef="#br0" timeOffset="95600.5818">10509 6218,'0'0,"0"0,0 0,0 0,0 0,0 0,0 0,0 0,0 0,40 13,13 0,0-13,0 0,0 0,-14 0,14 0,-26 0,-1 0,1 0,-1 0,-13-13,1 13,-14 0,0 0</inkml:trace>
  <inkml:trace contextRef="#ctx0" brushRef="#br0" timeOffset="96086.5837">10456 6720,'0'0,"0"0,0 0,0 0,0 0,0 0,53 14,0-1,-13-13,13 13,0-13,0-13,0 13,-1 0,-25 0,-1-13,1 13,-14-14,0 14,1 0,-1 0,0 0,-13 0,0 0,13 14</inkml:trace>
  <inkml:trace contextRef="#ctx0" brushRef="#br0" timeOffset="107962.8635">11409 6284,'0'0,"0"0,0 0,0 0,0 0,0 0,0 0,0 0,0 0,0 0,0 0,0 0,0 0,0 0,0 0,0 0,0 0,0 0,0 0,0 0,13-40,1 14,-1-14,13 14,1 12,-14-12,13 13,1-1,-14 1,0 13,1 0,-1 13,0 1,-13 12,0 14,0-1,-13-12,0 13,-1-1,14-12,-13-1,0-13,13 1,0-1,0 0,0 0,13-13,14 0,-1 0,1 0,-1 14,1-14,-1 13,14 0,-14 14,-13-1,1 0,-1 1,-13-1,-13 14,-14-13,1 12,-14-12,14-1,-14 1,0-1,0-13,27 0,-13 1,12-14</inkml:trace>
  <inkml:trace contextRef="#ctx0" brushRef="#br0" timeOffset="108486.6267">12031 6072,'0'0,"0"0,0 0,0 0,0 0,0 0,0 0,0 27,-13-1,13 1,0-1,0-13,13 14,0-14,1 0,-1 0,13-13,1 14,-1-14,1 13,-1 0,1 0,12 1,-25 12,12 0,1 14,-14-13,-13 12,0 14,-13-13,-1-14,1 14,-13-13,-14-1,0 0,14-12,-1-14,1 0</inkml:trace>
  <inkml:trace contextRef="#ctx0" brushRef="#br0" timeOffset="108752.4812">12031 6059,'0'0,"0"0,0 0,0 0,0 0,0 0,0 0,0 0,0 0,40-40,26 1,0-14,-53 53,1-14,-1 14</inkml:trace>
  <inkml:trace contextRef="#ctx0" brushRef="#br0" timeOffset="109051.6799">12468 6257,'0'0,"0"0,0 0,0 0,0 0,0 0,0 0,0 0,26-13,27 13,0-13,13-14,-66 27,14 0,-1 0</inkml:trace>
  <inkml:trace contextRef="#ctx0" brushRef="#br0" timeOffset="109672.7015">13196 5953,'0'0,"0"0,0 0,0 0,0 0,0 0,0 0,0 0,0 0,0 0,0 0,0 0,0 0,0 0,26 13,14 1,-13 25,-1-12,-13 12,-13 1,0 0,0 13,-13-14,0 1,-14 0,1-14,-1 1,1-14,13 0,-1 0,1-13,13 0,0 0,0-13,13 0,1 0,12 13,1-14,12 14,1 14,-13-1,12 13,1 1,0-1,-1 1,1-1,-13-13,-1 1,14-14,-14-14,1 1,-14 0,-13 13</inkml:trace>
  <inkml:trace contextRef="#ctx0" brushRef="#br0" timeOffset="110171.0396">13831 5794,'0'0,"0"0,0 0,0 0,0 0,0 0,0 0,0 40,0 0,-13 26,13-13,0 13,-13-13,13 0,0 0,0-14,13 1,-13 0,13-14,14 1,-14-14,27 0,-14-26,1 13,12-27,-12 14,-1-26,-13-1,14 0,-14 0,-13 1,13-1,-26 0,0-12,-14 12,1 0,-14 0,1 14,-1 0,-13-1,13 14,1 0,-1 13,13 0,27 0</inkml:trace>
  <inkml:trace contextRef="#ctx0" brushRef="#br0" timeOffset="110822.9888">11383 7064,'0'0,"0"0,0 0,0 0,0 0,0 0,0 0,39 0,14 0,27-13,26 13,26-13,14-14,12 1,1 0,66-14,0-13,-13 0,-13 13,-14 1,-13-1,-27 0,-39 14,-13 13,0-14,-14 14,-13 0,-39-1,12 14,-25 0,-1 0,0 0,-13 0,0 0,0 0,13 0</inkml:trace>
  <inkml:trace contextRef="#ctx0" brushRef="#br0" timeOffset="111749.7061">12455 7316,'0'0,"0"0,0 0,0 0,0 0,0 0,0 0,0 0,0 0,0 0,0 0,0 0,0 0,0 0,0 0,0 0,0 0,0 0,0 0,0 53,0 13,13 0,0-13,0 13,1-13,-14 0,13-13,-13-14,0 0,0 1,-13-14</inkml:trace>
  <inkml:trace contextRef="#ctx0" brushRef="#br0" timeOffset="112330.9073">12878 7131,'0'0,"0"0,0 0,0 0,0 0,-13 52,13 15,0-1,0 13,0-13,0 14,0-14,0-13,13 0,0 0,1-27,12 14,1-27,-1 0,1-13,12-13,-12 0,-1-27,14 0,-27-13,0 0,1-26,-1 0,-26 13,13-1,-27 15,1-1,-1 0,1 13,13 14,-14-1,-13 14,27 0,-13 13,12-14,1 14,0 0,0 14,13-28</inkml:trace>
  <inkml:trace contextRef="#ctx0" brushRef="#br0" timeOffset="112929.9855">13289 6972,'0'0,"0"0,0 0,0 0,0 0,0 0,0 0,0 0,0 0,0 0,0 39,0 14,0 14,0-1,13-13,-13 13,13-13,0 0,14-1,-1-12,1 0,-1 0,1-27,-1 13,14-13,-14-26,1 13,12-26,-12-1,-14 1,14-14,-1 0,-13-12,1 12,-14-13,13 0,-26 0,13 0,-27 0,14 14,-27 12,0-13,-12 14,-1 13,0-14,13 27,-13-13,13 26,1-13,-1 14,13-14,-12 0,39 0</inkml:trace>
  <inkml:trace contextRef="#ctx0" brushRef="#br0" timeOffset="113507.5567">14519 6152,'0'0,"0"0,0 0,0 0,0 0,0 0,0 0,27 0,26-27,-13 14,-27 13,-13-13,13 13,-13 0</inkml:trace>
  <inkml:trace contextRef="#ctx0" brushRef="#br0" timeOffset="113741.8665">14705 6456,'0'0,"0"0,0 0,0 0,0 0,0 0,39-13,14-1,-39 14,-14-13</inkml:trace>
  <inkml:trace contextRef="#ctx0" brushRef="#br0" timeOffset="114048.5506">15208 5847,'0'0,"0"0,0 0,0 0,13 40,-13 13,13 13,-13 0,13-13,-13 13,0-13,14 0,-14 0,13-13,0-14,0 1,1-14,-1-13</inkml:trace>
  <inkml:trace contextRef="#ctx0" brushRef="#br0" timeOffset="114502.6161">15618 5821,'0'0,"0"0,0 0,0 0,0 40,0 12,0-12,0 0,0-14,13 1,-13-14,27 13,-14-26,13 14,1-1,-1-13,-12 0,12 0,1 0,-1 13,14 0,-14 14,1-1,-1 1,-13 12,-13-12,0 13,-13-14,0 14,-14-14,14 1,-13-14,-14 0,-13-13,13-13,1 0</inkml:trace>
  <inkml:trace contextRef="#ctx0" brushRef="#br0" timeOffset="114714.9159">15459 5966,'0'0,"0"0,0 0,0 0,0 0,0 0,0 0,40-39,13-14,0 13,13-13,-13 13,13-12,0 25,0 1,1-1</inkml:trace>
  <inkml:trace contextRef="#ctx0" brushRef="#br0" timeOffset="115112.511">15115 6998,'0'0,"0"0,0 0,0 0,53-26,13-1,14-26,26 0,-1 1,1-1,0 0,0 0,-13 26,-14 1,-26 13,0-1,-27 14,14 0,-27-13</inkml:trace>
  <inkml:trace contextRef="#ctx0" brushRef="#br0" timeOffset="115456.9374">15287 7157,'0'0,"0"0,0 0,0 0,0 0,0 0,13 40,1 39,12 14,-13 12,1-12,-1 13,0-40,-13-13,13 0,-13-13,0-1,14-25,-14-1,0-13,0 0,0 0</inkml:trace>
  <inkml:trace contextRef="#ctx0" brushRef="#br0" timeOffset="115965.6237">15750 7091,'0'0,"0"0,0 0,0 0,0 0,0 53,-13 13,13-13,0 13,0-13,0 13,13-26,1 13,-1-14,0-12,0-1,14-13,13 14,-1-27,1 13,13-26,-13 0,-1-1,-12-12,-1 0,-13-1,1-13,-14 1,-14-14,1 13,-13-13,-1 14,1-1,-14 0,14 14,-14-1,13 1,-12 13,12-14,-12 14,12-14,-13 1,14-1,26 27</inkml:trace>
  <inkml:trace contextRef="#ctx0" brushRef="#br0" timeOffset="116499.5959">16306 6959,'0'0,"0"0,0 0,0 0,0 0,0 0,0 0,0 0,0 0,-13 39,13 14,0 13,0 14,0-14,13 0,1 0,-1 0,13-13,1-13,-1 0,14-27,0 0,-1-13,1-26,0-1,-14 1,1-27,-1 0,-13 0,1 0,-1 0,-13 0,0 0,-13 14,-14 12,-13 14,-13 0,-13 13,0 0,0 13,0-13,66 0</inkml:trace>
  <inkml:trace contextRef="#ctx0" brushRef="#br0" timeOffset="118168.5143">3163 8427,'0'0,"0"0,0 0,0 0,0 0,0 0,0 0,0 0,0 0,-39 26,12 1,-13 13,-13-1,14 14,-1 0,14 0,-1 13,1 0,-1 0,14-13,13 0,0-13,13 0,0-1,14-25,13-1,-1-13,1 0,13-27,-13 1,-1-1,1-12,-13-1,-1 0,-13 40</inkml:trace>
  <inkml:trace contextRef="#ctx0" brushRef="#br0" timeOffset="118563.1103">3454 8374,'0'0,"0"0,0 0,0 0,0 0,0 0,0 0,0 0,0 0,0 0,0 0,0 0,40 53,0 0,0 13,-1 0,1 27,0-1,-14 1,1 0,-14-1,-13 1,0-14,-13-26,-14 0,1 13,-1-26,1 13,-14-27,14 14,-1-14,27-26</inkml:trace>
  <inkml:trace contextRef="#ctx0" brushRef="#br0" timeOffset="121984.8434">4778 8612,'0'0,"0"0,0 0,-13 53,13 13,0 27,0 13,0 0,0 13,0 13,0-13,0-26,0-1,0-39,0-13,0-14,0 1,0-14,0 0</inkml:trace>
  <inkml:trace contextRef="#ctx0" brushRef="#br0" timeOffset="122431.6209">4593 8797,'0'0,"0"0,0 0,0 0,0 0,0 0,0 0,0 0,0 0,0 0,0 0,26-26,27-1,0 1,-13 0,0 12,-1 1,-12 0,-1 26,1-13,-1 27,-26 12,0 1,0 0,-13 13,0-14,-14 14,1-13,-1-14,14 1,0-1,0-26,-1-13,14 0</inkml:trace>
  <inkml:trace contextRef="#ctx0" brushRef="#br0" timeOffset="123548.7519">5400 8533,'0'0,"0"0,0 0,0 0,0 0,0 0,0 0,0 0,0-27,-13 1,0-1,-1-12,1 26,0-1,0 1,-27 13,14 0,12 27,-12-14,13 0,-1 13,1-12,13-1,0 0,-13 0,13 1,0-14,0 13,0-13,0 0,-13 0,13 13,0-13,0 0,0 0,0 0,0 0,0 0,0 0,0 0,0 13,0-13,0 0,0 0,0 14,0-1,0 0,0 13,0 1,0 26,0-14,0 14,0 0,-14-13,28 0,-14-1,0-12,13-1,0 14,0 0,14-1,-14 1,0 0,1-1,-14-12,0 13,0-1,-14-12,14-1,-13-13,0 14,13-14,-13-13,-1 13,14-26,-13 13,13 0,0 0,0-13,13 13,1 0,-1 0,13 13,1 14,-1 12,14 1,-14 13,1-13,-1 12,1-12,-1 13,1-13,-1-14,1 1,12-14,-12-13,-1-27,14 1,-13 0,-27 26</inkml:trace>
  <inkml:trace contextRef="#ctx0" brushRef="#br0" timeOffset="124182.4986">6062 8453,'0'0,"0"0,0 0,0 0,0 0,0 0,0 0,-27 14,-12 25,-1 1,0 0,1 13,12-14,1 1,12-14,1 1,13-1,0 1,13-14,14 0,-1 1,14-14,0 0,0 13,-14-13,14 13,-14 0,14 14,-27 12,0 1,1 13,-14 0,-14 0,1 0,0-14,0 1,-14-13,1-1,-1-13,-12-13,12 0,1-13,-1 13,14-13,13 13</inkml:trace>
  <inkml:trace contextRef="#ctx0" brushRef="#br0" timeOffset="124549.5866">6499 8573,'0'0,"0"0,0 0,0 0,0 0,0 0,0 0,0 0,0 0,26-14,14-12,-14 13,-26 13,14 0,-14 0,0 0</inkml:trace>
  <inkml:trace contextRef="#ctx0" brushRef="#br0" timeOffset="124779.5626">6459 8983,'0'0,"0"0,0 0,0 0,0 0,0 0,0 0,0 0,0 0,26-27,-12 14,-1 0,0 13,-13-14</inkml:trace>
  <inkml:trace contextRef="#ctx0" brushRef="#br0" timeOffset="125292.6693">7174 8387,'0'0,"0"0,0 0,0 0,0 0,-14 40,-12 0,13-1,0-12,-1-1,1 1,13-14,0 13,0-12,13-14,1 13,-1-13,26 13,-12-13,13 0,-14 13,14 14,-14-14,1 27,-1-14,-13 14,1 13,-1-14,-13 14,-13-13,13 13,-27-27,14 14,-27-27,14 1,-14-14,0 0,14-27</inkml:trace>
  <inkml:trace contextRef="#ctx0" brushRef="#br0" timeOffset="125537.5461">7015 8427,'0'0,"0"0,0 0,0 0,0 0,0 0,0 0,0 0,40-40,-1 1,14-1,0 0,-40 27,1 13,-14-13</inkml:trace>
  <inkml:trace contextRef="#ctx0" brushRef="#br0" timeOffset="126251.9719">7822 8520,'0'0,"0"0,0 0,0 0,0 0,0 0,0 0,-13-27,0-13,-14 14,1 13,-14 0,14 13,-14 13,13 13,1 1,13-14,0 13,13 1,13-1,13 1,1-14,12 13,1-12,-13 12,12-13,1 14,-14-14,1 13,-1 1,-12 13,-1-14,0 14,-26-1,13-12,-13 13,-14-14,14-13,0 1,-14-14,1 0,-1-14,1-12,13-1,-14-26,27 1,0-1,0-14,13 15,14-1,-1 13,-12 0,25 1,-12-1,12 13,1-12,0 12,-40 27</inkml:trace>
  <inkml:trace contextRef="#ctx0" brushRef="#br0" timeOffset="127000.9275">8021 7977,'0'0,"0"0,0 0,0 0,0 0,0 0,0 0,0 0,0 0,39-13,1 26,0 0,0 1,-14 25,14-12,-14 12,-12 14,-1 0,-13 0,0 13,-13 1,-1-15,14 1,-13 0,13-13,-13 0,26-14,-13 1,13-14,14 0,-14 0,13-13,1 0,-14-13,0 13,1 0,-1 0,0-13,-13 13,0 0,0 13,-13 0,13 14,-13-1,13 14,0 0,13 12,0-12,14 13,-14-13,13-1,-12 1,12 0,-26 0,13 12,-26 28,0 12,-14-12,-12-1,-1-39,13-14,-12-12,12-14,14-14,-13 1,26 13</inkml:trace>
  <inkml:trace contextRef="#ctx0" brushRef="#br0" timeOffset="134393.1717">9013 8559,'0'0,"0"0,0 0,0 0,0 0,0 0,0 0,0 0,0 0,40-13,0 0,13 13,-13-13,-1-1,1 14,-14-13,1 0,-14 13,14 0,-14-13,0 13,-13 0,0 0</inkml:trace>
  <inkml:trace contextRef="#ctx0" brushRef="#br0" timeOffset="134826.6876">9013 8916,'0'0,"0"0,0 0,0 0,0 0,0 0,0 0,0 0,0 0,0 0,0 0,0 0,40-13,26 13,-13-13,0 0,0 0,-13 13,-14-14,1 14,-1-13,-12 13,-1-13,0 13,0 0,-13 0,0-13</inkml:trace>
  <inkml:trace contextRef="#ctx0" brushRef="#br0" timeOffset="135723.7103">9900 8242,'0'0,"0"0,0 0,0 0,0 0,0 0,0 0,0 0,0 0,0 0,0 0,0 0,-26 39,13-12,-1 13,1-14,0 14,0-14,13 14,0 13,0-13,0 12,13-12,-13 13,13-13,0-14,1 1,-1-1,0 1,0-1,0 0,14-12,-1-1,1 0,-1 0,1-13,-1 0,14 0,-14-13,1 0,13-14,-14 14,1-13,-14-1,13 1,-12-1,-1 1,0-1,0 1,0 0,-13-1,0 1,14-1,-14 1,-14-1,14 1,-13-14,0 14,-13-14,12 14,-12-14,-1 13,-12-12,-1 12,0 14,14-13,-1 26,1-14,-14 14,0 0,-13 14,14-1,-14 0,13-13,40 0</inkml:trace>
</inkml:ink>
</file>

<file path=ppt/ink/ink50.xml><?xml version="1.0" encoding="utf-8"?>
<inkml:ink xmlns:inkml="http://www.w3.org/2003/InkML">
  <inkml:definitions>
    <inkml:context xml:id="ctx0">
      <inkml:inkSource xml:id="inkSrc0">
        <inkml:traceFormat>
          <inkml:channel name="X" type="integer" max="1920" units="cm"/>
          <inkml:channel name="Y" type="integer" max="1080" units="cm"/>
        </inkml:traceFormat>
        <inkml:channelProperties>
          <inkml:channelProperty channel="X" name="resolution" value="55.78152" units="1/cm"/>
          <inkml:channelProperty channel="Y" name="resolution" value="55.81395" units="1/cm"/>
        </inkml:channelProperties>
      </inkml:inkSource>
      <inkml:timestamp xml:id="ts0" timeString="2020-09-08T06:58:19.855"/>
    </inkml:context>
    <inkml:brush xml:id="br0">
      <inkml:brushProperty name="width" value="0.05292" units="cm"/>
      <inkml:brushProperty name="height" value="0.05292" units="cm"/>
      <inkml:brushProperty name="color" value="#7030A0"/>
    </inkml:brush>
  </inkml:definitions>
  <inkml:trace contextRef="#ctx0" brushRef="#br0">1151 2289,'0'0,"0"0,0 0,0 0,0 0,0 0,0 0,0 0,0 0,0 0,0 0,14 39,-1 1,-13 26,13 0,-13 0,0 1,0-14,0 13,0-13,0-14,0 1,-13-14,13 1,0-1,0-12,0-1,0 0,0-13,0 0,0-13,-13 0,13-27,-14 13,14 1,0-14,-13 1,13-1,-13 0</inkml:trace>
  <inkml:trace contextRef="#ctx0" brushRef="#br0" timeOffset="391.611">1072 2328,'0'0,"0"0,0 0,0 0,0 0,0 0,0 0,0 0,0 0,40-13,13-13,-14 12,14 1,0 13,-13 0,0 0,-1 13,-12 14,-14-14,0 27,-13-1,-13-12,-13 26,-1-27,-12 14,-14 0,13-14,0 1,14-14,-1 0,1-13,26-13,13-14,13 1,-12 13,-14 13</inkml:trace>
  <inkml:trace contextRef="#ctx0" brushRef="#br0" timeOffset="742.1649">1866 2051,'0'0,"0"0,0 0,0 0,0 0,-13 52,-13 1,-1 40,1 0,12 12,-12 1,26-13,-13 13,13-27,0-13,13-13,0 0,0-13,14-1,-14-12,14-14,-1-26,14 0,-14-1,-26 28</inkml:trace>
  <inkml:trace contextRef="#ctx0" brushRef="#br0" timeOffset="1043.5061">2104 2209,'0'0,"0"0,0 0,0 0,0 0,0 0,0 66,0 1,0 25,0-12,0 12,0-12,0-14,0 0,0-13,0-14,0 1,0-27,0 14,14-27,-14 0</inkml:trace>
  <inkml:trace contextRef="#ctx0" brushRef="#br0" timeOffset="1554.8135">2356 2381,'0'0,"0"0,0 0,0 0,0 0,0 0,13 53,-13 0,0 0,13 0,-13-13,0 13,0-14,0 1,0-14,14 1,-1-1,-13-12,13-1,0-13,14 0,-14-13,0-1,14-12,-14-1,0 1,0-14,-13 14,0-1,0 1,0-1,0 1,-13 13,0-14,0 14,0 0,-1-14,-12 14,13 0,-1 0,14-1,-13 1</inkml:trace>
  <inkml:trace contextRef="#ctx0" brushRef="#br0" timeOffset="2242.6061">2766 2421,'0'0,"0"0,0 0,0 0,0 0,0 0,0 0,0 0,0 0,0 0,0 0,0 0,0 0,0 0,0 0,27-13,-1 13,1 0,-14 0,13 26,1-13,-14 27,0 0,-13-14,0 14,0 0,-13-14,13 1,-13-1,0 0,-1 1,1-14,13 0,-13 1,0-1,13-13,0 13,0-13,0 0,0 0,13 0,0 0,0 0,14 0,13-13,-1 0,-12-1,12 1,-12 13,-14-13,0 13,-13-13,0 13</inkml:trace>
  <inkml:trace contextRef="#ctx0" brushRef="#br0" timeOffset="2725.3995">3057 2103,'0'0,"0"0,0 0,0 0,0 0,0 0,0 0,0 0,27 40,-1 13,1 0,-1 0,1 0,12 13,-12 0,-14 0,14 14,-14-14,-13 13,13-13,-26 0,13-13,-13 0,-1 0,-12-13,13-14,-14 1,14-14,0 0,-14 0,14 1,13-14</inkml:trace>
  <inkml:trace contextRef="#ctx0" brushRef="#br0" timeOffset="3211.2414">3613 2553,'0'0,"0"0,0 0,0 0,0 0,40 0,-13-13,-1 13,0-13,14 13,-13 0,-1-13,1 13,-14 0,0 0,-13 0,0 0</inkml:trace>
  <inkml:trace contextRef="#ctx0" brushRef="#br0" timeOffset="3569.5763">3653 2858,'0'0,"0"0,0 0,0 0,0 0,0 0,0 0,0 0,0 0,40 0,-14-14,14 14,-14-13,14 0,-13 13,-14-13,13 13,-26 0,0 0</inkml:trace>
  <inkml:trace contextRef="#ctx0" brushRef="#br0" timeOffset="9961.4926">4527 2434,'0'0,"0"0,0 0,0 0,0 0,0 0,0 0,0 0,0 0,13 27,0 26,0-1,-13 1,14 14,-14-1,0 13,0-13,0 14,0-14,0-13,0 0,0-27,0 0,0 1,0-14,0 0,0 1,0-14,0-14,-14-12,14-1</inkml:trace>
  <inkml:trace contextRef="#ctx0" brushRef="#br0" timeOffset="10454.7171">4407 2606,'0'0,"0"0,0 0,0 0,0 0,0 0,0 0,0 0,0 0,0 0,40-26,13 12,-13 1,0 0,-14 13,0-13,1 13,-1 0,-12 0,-1 13,0-13,0 13,-13 0,0 14,-13-1,0 1,0-1,-14 14,14-27,0 14,-14-14,14 0,13 0,-13-13,13 0,0 0</inkml:trace>
  <inkml:trace contextRef="#ctx0" brushRef="#br0" timeOffset="10918.6557">5255 2223,'0'0,"0"0,0 0,0 0,0 0,-27 66,14 13,-14 14,1 12,13 15,-1-15,14-12,0-27,14 0,-14-26,13 0,0-1,0-25,1 12,-1-13,0 0,0 1,1-1,-1 0,13 0,-26 1</inkml:trace>
  <inkml:trace contextRef="#ctx0" brushRef="#br0" timeOffset="24243.3141">5638 2580,'0'0,"0"0,0 0,0 0,0 0,0 0,0 0,0 0,0 0,0 0,0 0,0 0,0 0,0 0,0 0,0 0,0 0,0 0,0 0,0 0,0 0,-26 53,13 0,-1-1,14 1,-13 14,13-28,-13 14,13-13,0-14,13-13,-13 1</inkml:trace>
  <inkml:trace contextRef="#ctx0" brushRef="#br0" timeOffset="24764.7745">5956 2514,'0'0,"0"0,0 0,0 0,-13 39,0 14,13 0,-14 13,14-13,0 0,0 0,14-13,-14-14,13 1,0-27,0 13,14-13,-14-13,13-1,-12-12,12-14,-13 1,-13-1,0 0,0-13,-13 14,-13 12,12-13,-12 14,13 13,0-1,-14 1,14 0,-14 13,14-13,13 13</inkml:trace>
  <inkml:trace contextRef="#ctx0" brushRef="#br0" timeOffset="25301.6779">6459 2368,'0'0,"0"0,0 0,0 0,0 0,0 0,0 0,0 0,0 0,40-13,-1 26,-12-13,13 13,-14 14,-13 12,1 1,-28 13,14 0,-13 0,-13 13,-1-13,1-13,12 13,1-27,0 0,13-12,-13-1,26 0,0-13,14-13,12 0,14-1,13-25,1-14,-67 53</inkml:trace>
  <inkml:trace contextRef="#ctx0" brushRef="#br0" timeOffset="25721.5285">7055 1945,'0'0,"0"0,0 0,0 0,0 0,0 0,0 53,0 26,13 27,-26 13,13 26,0-12,-14-1,14-13,-13 0,13-26,0-1,0-12,-13-27,13-14,0-12,0-14,13-13,-13-13,13-14,1-12,12-1,-13 0,-13 40</inkml:trace>
  <inkml:trace contextRef="#ctx0" brushRef="#br0" timeOffset="26096.0186">7385 2487,'0'0,"0"0,0 0,0 0,0 0,0 0,0 0,0 0,-13 40,0-1,13 28,-13-1,0-13,-1 0,14-14,-13-12,13-1,0 1,0-14,0 0,0 0,13 1,1-14,-1 13,13-13,1 0,-14-13,13 13,-12-14,12 14,-13-13,1 0,-1 0</inkml:trace>
  <inkml:trace contextRef="#ctx0" brushRef="#br0" timeOffset="26399.7338">7809 2606,'0'0,"0"0,0 0,0 0,0 0,0 0,0 66,13-13,-13 13,0-13,0 0,0-26,0 12,0-39,0 14,0-14,0 0</inkml:trace>
  <inkml:trace contextRef="#ctx0" brushRef="#br0" timeOffset="26733.7791">7955 2130,'0'0,"0"0,0 0,0 0,0 0,0 0,39 66,1 27,13 12,-13-12,-1 26,-12-13,-14 0,-13 13,0-13,-13-14,-14 1,1-14,-1-26,1 0,26-40</inkml:trace>
  <inkml:trace contextRef="#ctx0" brushRef="#br0" timeOffset="27451.3471">8563 2527,'0'0,"0"0,0 0,0 0,0 66,-13-13,13 13,0 13,0-12,0 12,0-13,0-13,0-13,13-14,-13 1,0-1,0-13,0 0,-13-13,13-13,-13-13,0-1,0-12,13-1,-14 0,14-13,0-13,0 13,14-13,-1 0,0 0,13 0,1 13,-1 0,1 13,-1 0,-12 14,12 13,1 13,-14 0,13 13,-13 27,1-14,-14 14,0 0,0-1,-14 1,1 0,-13-14,-1 1,1-1,-14-13,14 0,12 1,1-14,0 0,0 0</inkml:trace>
  <inkml:trace contextRef="#ctx0" brushRef="#br0" timeOffset="27880.6584">9146 2236,'0'0,"0"0,0 0,0 0,0 53,-13 13,-1 13,-12 14,13-1,-1-12,-12-27,13 13,-1-26,1-1,0-12,13-14,0 0,0 0,13 1,0-1,27-13,-13 0,12 0,-12-13,13-1,-1 1,1-13,-14-1,1 1,-27 39</inkml:trace>
  <inkml:trace contextRef="#ctx0" brushRef="#br0" timeOffset="28475.1706">9437 2342,'0'0,"0"0,0 0,0 0,0 0,0 0,0 0,0 0,0 0,0 0,0 0,0 0,0 0,0 0,0 0,0 0,0 0,0 0,0 0,0 0,0 0,0 0,0 0,0 26,0 27,0 0,-13 0,13 0,-13 0,13-14,0-12,-14-1,14 1,0-14,0 0,0 0,0 1,14-14,-1 0,0 13,0-26,14 13,-14 0,13-14,-12 1,12 0,-13 0,1-1</inkml:trace>
  <inkml:trace contextRef="#ctx0" brushRef="#br0" timeOffset="28714.7659">9741 2540,'0'0,"0"0,0 0,0 0,0 0,0 0,14 26,-14 27,13-13,-13 13,0-13,-13-40,13 13,0-13</inkml:trace>
  <inkml:trace contextRef="#ctx0" brushRef="#br0" timeOffset="29049.6955">9887 2117,'0'0,"0"0,0 0,0 0,0 0,0 0,0 0,40 53,-14 13,1 13,12 14,-25-14,-1 14,0-1,-26 1,-14 0,1 12,-14-25,14-14,26-53</inkml:trace>
  <inkml:trace contextRef="#ctx0" brushRef="#br0" timeOffset="29612.9762">10350 2474,'0'0,"0"0,0 0,0 0,0 0,0 0,0 0,0 40,13-1,1 14,-1 0,13 13,-12-13,-14-26,13 12,0-25,-13-1,0-13,0 0</inkml:trace>
  <inkml:trace contextRef="#ctx0" brushRef="#br0" timeOffset="29852.4104">10152 2831,'0'0,"0"0,0 0,0 0,66-26,0-1,0-13,14 1,-14 12,-13 1,0 13,-14-1</inkml:trace>
  <inkml:trace contextRef="#ctx0" brushRef="#br0" timeOffset="30291.2171">10866 2461,'0'0,"0"0,0 0,0 0,0 0,0 66,0 53,14-13,-14 0,0-27,-14-13,14 0,-13-13,13 0,-13-13,0-1,0-12,13-14,-14 0,14 1</inkml:trace>
  <inkml:trace contextRef="#ctx0" brushRef="#br0" timeOffset="30611.5483">11091 2355,'0'0,"0"0,0 0,0 0,27 39,-1 1,-12 13,-14-13,13 13,-26-14,-1-12,1 13,0-27,-14 0,27 0,-13-13</inkml:trace>
  <inkml:trace contextRef="#ctx0" brushRef="#br0" timeOffset="30993.9914">11356 2209,'0'0,"0"0,0 0,-13 66,-14 27,14 0,0 12,0 1,0-13,13 0,0-27,0-13,26-1,-13-25,14 13,12-27,1-13,0-13,13-27,-14 0,-12 1,-14 39</inkml:trace>
  <inkml:trace contextRef="#ctx0" brushRef="#br0" timeOffset="31675.1608">11647 2394,'0'0,"0"0,0 0,0 0,14 53,-14 14,0-15,0 15,0-1,13-13,-13 0,0-14,0-12,0-1,0-13,0 1,13-14,-13-14,13-12,1-14,-1 1,13-1,1-13,-1 0,1 13,-1 1,-13 12,-13 14,14 13,-14 0,0 13,0 0,-14 14,14-1,0 14,0 0,0-14,14 1,-14-1,0-13,13 14,0-14,0-13,1 13,12-13,-13-13,14-13,-14-1,-13 1,13-1,-13 14,-13-27,0 14,-14-1,14 14,0 0,-14 0,14 13,13-14,-13 1,13 13,0 0</inkml:trace>
  <inkml:trace contextRef="#ctx0" brushRef="#br0" timeOffset="32201.9059">12256 2553,'0'0,"0"0,0 0,0 0,0 0,0 0,0 0,0 0,0 0,0 0,0 0,0 0,0 0,27 0,-1 13,-13 1,14 12,-27 14,0 0,0-1,-13 1,-1 0,1-1,-13-12,12-1,14-13,-13 1,13-1,-13 0,13-13,13 0,0 0,27 0,-13-13,12 0,1-14,-14 14,14-13,-27 12,14 1</inkml:trace>
  <inkml:trace contextRef="#ctx0" brushRef="#br0" timeOffset="32541.7713">12680 2328,'0'0,"0"0,0 0,0 0,0 53,13 0,-13 27,13 25,-13 1,0 0,0 0,0-14,0-39,0 14,0-28,0 1,0-27,0 14,0-14,0-13</inkml:trace>
  <inkml:trace contextRef="#ctx0" brushRef="#br0" timeOffset="33012.1642">13090 2487,'0'0,"0"0,0 0,0 0,0 0,0 53,-13 0,0 0,-1 13,1 0,0-13,0 0,-1-13,14-14,0 1,-13-1,13-13,13 0,-13 1,27-1,-14-13,14 0,-14 0,13 0,1-13,-14 13,13-14,1 1,-14 13,14-13,-1 0</inkml:trace>
  <inkml:trace contextRef="#ctx0" brushRef="#br0" timeOffset="33530.5869">13421 2752,'0'0,"0"0,0 0,0 0,0 0,0 0,0 0,0 0,0 0,0 0,0 0,40-14,-14 14,1 14,-14 12,13 1,-26 12,0 14,0-13,-26 13,-1-14,1 1,-1 0,14-14,0-12,0-1,13 0,-14 0,28-13,-1-13,13 13,14-26,0 12,13 1,-14-13,1-14,0 13</inkml:trace>
  <inkml:trace contextRef="#ctx0" brushRef="#br0" timeOffset="33887.1159">13792 2368,'0'0,"0"0,0 0,0 0,0 0,26 66,0 27,1 13,-14 13,0-13,1-14,-28 1,1-14,-13 0,-1-26,1-13,-14 0,0-27,14 13,26-26</inkml:trace>
  <inkml:trace contextRef="#ctx0" brushRef="#br0" timeOffset="34603.6893">14228 2593,'0'0,"0"0,0 0,0 0,0 0,0 0,0 53,0 13,0 0,14 27,-14-27,-14 13,14-13,0-13,0-13,-13 0,13-27,0 13,-13-12,13-14,-13-14,13-12,0-14,-14 14,14-27,0 13,0-13,0-13,0 13,14-13,-1 13,13 0,-12 0,12 14,0 12,1 1,-1-1,1 14,-1 13,1 13,-14 14,0-1,1 14,-14 0,0-1,-14-12,-12 12,-1-25,1-1,-1 0,-12-13,25-13,-12 0,13 13,13 0</inkml:trace>
  <inkml:trace contextRef="#ctx0" brushRef="#br0" timeOffset="35432.1912">14943 2355,'0'0,"0"0,0 0,0 0,0 0,0 66,0 0,-13 0,13 14,-13-14,-1 0,1 0,0-13,0 0,13-27,-14 1,14-1,-13-13,13 14,0-14,0 0,0-13,13 14,-13-14,27 0,-14 0,14-14,-14 14,13-13,1-13,-14 12,13 1,-12 0,-1 0,13 0</inkml:trace>
  <inkml:trace contextRef="#ctx0" brushRef="#br0" timeOffset="35967.9732">15221 2725,'0'0,"0"0,0 0,0 0,0 0,0 0,26-26,-12-1,12 14,-13 0,14 13,-14 0,14 13,-14 14,0 12,0 14,-13 13,0-13,0 13,-26-13,-1 0,-12-13,12 0,1-1,-1-12,14-14,0 0,13 0,0-13,26-13,1 0,12 0,1-1,0-12,0 0,-1-1,14 1,0 12,-53 14</inkml:trace>
  <inkml:trace contextRef="#ctx0" brushRef="#br0" timeOffset="36334.4557">15790 2381,'0'0,"0"0,0 0,0 0,0 0,27 80,-14 12,0 27,0 0,-13 14,-13-14,-13-13,-27-1,0-25,-13-14,13-26,-14-14,1-13,13 1,53-1</inkml:trace>
  <inkml:trace contextRef="#ctx0" brushRef="#br0" timeOffset="36870.9373">14625 2434,'0'0,"0"0,0 0,0 0,0 0,0 0,0 0,0 0,0 0,0 0,0 27,-13 26,0 13,0 26,-1-12,1-1,0-13,13 0,0-13,0 13,0-26,0 13,13-13,-13-1,0-12,0-27</inkml:trace>
  <inkml:trace contextRef="#ctx0" brushRef="#br0" timeOffset="38096.4525">3653 3770,'0'0,"0"0,0 0,0 0,0 0,0 0,0 0,0 0,0 0,0 0,0 0,27 0,12 0,14 0,0 0,0 0,-13 0,-14 0,14 0,-40 0,0 0,0 0</inkml:trace>
  <inkml:trace contextRef="#ctx0" brushRef="#br0" timeOffset="38460.6693">3759 4220,'0'0,"0"0,0 0,0 0,0 0,0 0,0 0,0 0,0 0,53 0,0-13,13 0,-13-1,-27 1,14 0,-13 13,-1-13,-13 13,-13 0,14 0</inkml:trace>
  <inkml:trace contextRef="#ctx0" brushRef="#br0" timeOffset="42350.5675">5427 3717,'0'0,"0"0,0 0,0 0,0 0,-27 53,1-13,-14 26,13 0,1 0,13 1,-14-1,27-13,-13 0,13-14,13 1,1 0,12-14,0-13,1 1,13-14,-1-14,-12 1,13-13,-14-14,0 0,-12 1,-1-14,-13 13,13 0,-26 1,13 12,-13 1,-14-1,14 1,-13 13,-1-14,1 1,26 26</inkml:trace>
  <inkml:trace contextRef="#ctx0" brushRef="#br0" timeOffset="42602.7192">6168 4141,'0'0,"0"0,0 0,0 0,0 0,0 0,0 0,0 0</inkml:trace>
  <inkml:trace contextRef="#ctx0" brushRef="#br0" timeOffset="43145.0986">6605 3651,'0'0,"0"0,0 0,0 0,0 0,0 0,0 0,-14 27,1 12,-13 14,12 0,-12 13,13-13,13 0,0-13,13 0,0-1,14-12,-1-1,14-13,-14-13,14-13,0 0,-14-13,1-1,-1 1,-13-1,-13-13,0 14,0 0,0-1,-13 1,-13-1,-1 1,1-1,-14 1,14 13,-1-14,14 1,13-1,-13 14,13 13</inkml:trace>
  <inkml:trace contextRef="#ctx0" brushRef="#br0" timeOffset="43737.8034">7094 3704,'0'0,"0"0,0 0,0 0,0 0,0 0,0 0,0 0,0 0,40-13,-14 0,14-14,-13 27,-1-13,1 13,-1 13,1 14,-14-1,-13 1,0 12,-13 14,-1-13,1 0,0-1,0-12,-1-1,1-13,13 14,-13-14,13 0,0-13,13 0,14 0,12 0,1-13,13-13,-13 12,13 1,-27 0,14 0,-1 13,-12 0,-1 13,14 0</inkml:trace>
  <inkml:trace contextRef="#ctx0" brushRef="#br0" timeOffset="44187.1162">7888 3704,'0'0,"0"0,0 0,0 0,0 0,0 66,0 0,-13 27,13 13,13-27,-13-13,14 1,-1-28,13 1,1-14,-1-12,-12-1,-28-13,-25-27</inkml:trace>
  <inkml:trace contextRef="#ctx0" brushRef="#br0" timeOffset="47781.0361">8272 3612,'0'0,"0"0,0 0,0 0,0 0,0 0,0 39,0 14,0 0,0 0,0-13,14 13,-14-14,13-12,-13-1,13 1,13-1,-12 1,12-14,1 0,-1-13,1 0,12-26,-12-1,-1 1,-13-14,1-13,-1 13,-13 1,0 12,-13 1,-14 13,1-1,-14 1,-13 0,13 0,-13 13,14 0,12-14,1 14,13 0,13-13,-14 13,14 0</inkml:trace>
  <inkml:trace contextRef="#ctx0" brushRef="#br0" timeOffset="48122.9753">9013 3757,'0'0,"0"0,0 0,0 0,0 0,0 0,0 0,0 0,0 0,0 0,0 0,0 0,0 0,0 0</inkml:trace>
  <inkml:trace contextRef="#ctx0" brushRef="#br0" timeOffset="48506.7769">9411 3612,'0'0,"0"0,0 0,0 0,0 0,0 0,0 0,0 0,0 0,-27 52,1-12,-1 0,-13 13,14-14,13-12,-1-1,1 1,13-1,0-12,13 12,14-13,13 0,-1-26,1 13,13-13,-13 0,-1 13,-12-13,-1 13,1-14,-14 1</inkml:trace>
  <inkml:trace contextRef="#ctx0" brushRef="#br0" timeOffset="48821.9672">9344 3519,'0'0,"0"0,0 0,0 0,0 0,0 66,14 0,-1 14,0-1,0-13,1 0,-1-13,0 0,0 0,-13-13,13-14,1 1,-1-14</inkml:trace>
  <inkml:trace contextRef="#ctx0" brushRef="#br0" timeOffset="49274.6648">9794 3678,'0'0,"0"0,0 0,0 0,0 0,0 0,-13 26,13 1,-13-1,13 1,13-14,-13 0,13 0,1 0,12-13,1 14,-14-1,13 0,1 0,-1 14,1-14,-14 14,0-1,0 0,-13 1,14-1,-28 1,14-1,-13-12,0 12,-14-13,27-13,0 0,-13 0,13 0</inkml:trace>
  <inkml:trace contextRef="#ctx0" brushRef="#br0" timeOffset="49516.7368">9728 3585,'0'0,"0"0,0 0,0 0,0 0,0 0,40-13,13 0,-40-1,0 14,-13 0,14 0</inkml:trace>
  <inkml:trace contextRef="#ctx0" brushRef="#br0" timeOffset="49907.3786">10165 3347,'0'0,"0"0,0 0,0 0,0 0,0 0,26 40,14 26,0 13,13 14,-27-27,1 0,-14 13,0 14,-13 0,-13-1,0 1,-1-14,-25 1,12-41,14 1,-13-14,26-12</inkml:trace>
  <inkml:trace contextRef="#ctx0" brushRef="#br0" timeOffset="50263.7025">10747 3426,'0'0,"0"0,0 0,0 0,0 0,14 53,-1 0,0 0,0 13,1-13,-1-13,0 13,-13-27,13 1,0-1,-13-13,0 14,14-27</inkml:trace>
  <inkml:trace contextRef="#ctx0" brushRef="#br0" timeOffset="50588.1954">10575 3850,'0'0,"0"0,0 0,0 0,53-14,0-12,0 13,0-14,13 1,-13-1,-13 14,0-13,-14 26,1-14,-14 1,0 13,13-13,-12 13,-14-13</inkml:trace>
  <inkml:trace contextRef="#ctx0" brushRef="#br0" timeOffset="59493.4601">11502 3598,'0'0,"0"0,0 0,0 0,0 0,0 0,0 0,-13 40,-14 0,14 13,13-14,-13 14,13 0,13-13,-13 0,13-1,14-12,-1-1,0 1,1-14,-1 0,14-13,-13 0,-1-13,1-14,-1 1,-13-14,0 1,1 12,-14-13,0 1,0-1,-14 14,-12-14,0 13,-14 1,0-1,0 1,1 13,-1-14,14 27,-1-13,14 0,13 13</inkml:trace>
  <inkml:trace contextRef="#ctx0" brushRef="#br0" timeOffset="59782.1419">12177 3836,'0'0,"0"0,0 0,0 0,0 0,0 0,0 0,0 0,0 0,0 0,0 0,0 0</inkml:trace>
  <inkml:trace contextRef="#ctx0" brushRef="#br0" timeOffset="60339.6128">12587 3638,'0'0,"0"0,0 0,0 0,0 0,-26 40,-1 13,14 0,0 13,-1-13,1 0,0-1,13 1,13-13,-13 0,27-14,-14 1,13-14,1 0,-1-13,1-13,-14 0,13-14,-12-12,-14-1,13 0,-13 0,-13 1,-1-1,1 14,0-14,-13 13,-1 1,1 0,12 12,-12 1,13 0,-1-14,1 14,0 0,13 13</inkml:trace>
  <inkml:trace contextRef="#ctx0" brushRef="#br0" timeOffset="61004.6172">12958 3651,'0'0,"0"0,0 0,0 0,0 0,0 0,0 0,0 0,0 0,26 0,1-13,-1 13,-13 13,14 0,-14 1,-13-1,0 13,0-12,0 12,-13 1,13-14,-13 0,-1 0,14 0,-13 1,13-14,0 13,0-13,13 0,-13 0,14 0,-1 13,13-13,-12 13,12 1,0-1,-12 13,-1 1,0-1,0 14,-26 0,13-14,-26 14,12-1,-12-12,0-1,-1-12,1-1,12 0,1-13,13 0,-13 0,13 0</inkml:trace>
  <inkml:trace contextRef="#ctx0" brushRef="#br0" timeOffset="61419.4838">13593 3479,'0'0,"0"0,0 0,0 0,0 0,-13 40,0 13,-14 26,1 27,-1-13,1 13,12-1,1-12,13-40,0 13,13-13,14 0,-1 0,1-27,13 1,-1-1,-12-13,-27-13</inkml:trace>
  <inkml:trace contextRef="#ctx0" brushRef="#br0" timeOffset="61922.3422">13897 3836,'0'0,"0"0,0 0,0 0,0 0,-13 53,13 14,-13-1,13 0,-13-13,26 0,-13 0,13-27,0 14,1-14,12 1,1-27,-1 13,1-13,-1-13,0-14,-12-13,12-12,-26 12,13-13,-13 0,-13 0,13 0,-13 14,0 12,-1 1,1 12,-13 1,13 0,-1 13,-12-13,13 13,13 0</inkml:trace>
  <inkml:trace contextRef="#ctx0" brushRef="#br0" timeOffset="62290.8901">14414 3956,'0'0,"0"0,0 0,0 0,0 0,0 0,0 0,0 0,0 0,0 0,0 0,0 0,0 0,0 0,0 0,0 0,0 0,0 0</inkml:trace>
  <inkml:trace contextRef="#ctx0" brushRef="#br0" timeOffset="62803.1328">14877 3770,'0'0,"0"0,0 0,0 0,0 0,-27 27,14 12,-13-12,12-1,14-12,-13-1,13 0,0 0,0 1,13-14,1 0,12 13,1-13,-1 0,1 13,-1-13,14 26,-14-12,1-1,-1 13,-13 14,1-13,-14 12,0-12,-14 12,14-25,-13 12,0 0,0-12,-1-1,-12 0,13 0,-1-13,14 0,0 0,0-13</inkml:trace>
  <inkml:trace contextRef="#ctx0" brushRef="#br0" timeOffset="63038.8571">14864 3810,'0'0,"0"0,0 0,0 0,0 0,0 0,53-13,-14-27,14 14,0-1,-40 14,-13 13,14 0</inkml:trace>
  <inkml:trace contextRef="#ctx0" brushRef="#br0" timeOffset="63565.0315">15367 3784,'0'0,"0"0,0 0,0 0,0 0,0 0,0 26,13 0,-13 1,13-14,0 0,1 1,-1-14,13 0,1 0,-1 13,1-13,-14 0,13 0,1 13,-14 0,0 14,1-14,-1 13,-13 1,0-14,0 14,-13-1,-1 1,1-14,0 13,-14-13,1 1,26-14,0 0,0 0,-13 0</inkml:trace>
  <inkml:trace contextRef="#ctx0" brushRef="#br0" timeOffset="63781.4613">15367 3797,'0'0,"0"0,0 0,0 0,0 0,0 0,0 0,53-13,-14-27,14 13,-40 27,1-13,-1 13,-13 0</inkml:trace>
  <inkml:trace contextRef="#ctx0" brushRef="#br0" timeOffset="64116.4965">15922 3479,'0'0,"0"0,0 0,0 0,0 0,27 53,-1 13,1 40,-1 13,-12 0,-14 0,0-13,-14 0,-12-13,-14-14,14-13,-27 0,0-26,13-14,40-12</inkml:trace>
  <inkml:trace contextRef="#ctx0" brushRef="#br0" timeOffset="64972.1081">3905 5371,'0'0,"0"0,0 0,0 0,0 0,0 0,39 0,1-13,0 13,13-13,-14 13,1-14,13 1,-53 13,0 0,0 0</inkml:trace>
  <inkml:trace contextRef="#ctx0" brushRef="#br0" timeOffset="65325.8681">3944 5768,'0'0,"0"0,0 0,0 0,0 0,0 0,0 0,0 0,40 0,-14 0,14-13,-13 13,-1-14,1 14,-1 0,-13 0,0-13,-13 13,14 0,-14 0,0 0</inkml:trace>
  <inkml:trace contextRef="#ctx0" brushRef="#br0" timeOffset="67317.7358">5652 5159,'0'0,"0"0,0 0,0 0,0 0,0 0,0 0,0 0,-27 14,-13-1,1 27,-1-1,0 1,14 0,-1 13,1-14,13 1,-1 0,14-14,14 0,-1 1,13-14,14 0,0-13,-1-13,1-13,0-1,0 1,-14-1,-13-12,1-1,-1 0,-13 14,0-14,-13 14,-1 12,-12-12,13 13,-14 0,14 13,0-14,-1 1,14 13</inkml:trace>
  <inkml:trace contextRef="#ctx0" brushRef="#br0" timeOffset="67553.5812">6313 5398,'0'0,"0"0,0 0,0 0,0 0,0 0,0 0</inkml:trace>
  <inkml:trace contextRef="#ctx0" brushRef="#br0" timeOffset="68116.0081">6631 5133,'0'0,"0"0,0 0,0 0,0 0,0 0,0 0,-13 40,0 13,-1 26,1-13,13 0,0-13,0 0,13 0,1-27,12 14,1-27,-1 1,14-14,-1-14,1-12,-13-1,-1-12,1-1,-1-13,-13 0,-13 14,0-14,-13 13,0 13,-14-12,1 12,-1 1,-12 13,-1-1,0 1,1 0,12 0,-13-1,40 14</inkml:trace>
  <inkml:trace contextRef="#ctx0" brushRef="#br0" timeOffset="68732.0231">7253 5040,'0'0,"0"0,0 0,0 0,0 0,0 0,0 0,0 0,27-13,26 0,-14 13,1 0,0 13,-14 0,1 14,-14-1,0 14,-13 13,-13 13,0-13,-1 0,-12 0,13 0,-14-14,14 1,0-27,-1 14,14-14,0 0,-13 0,26-13,-13 14,14-14,-1-14,13 14,-12-13,12 13,-13-13,27-14,0 1,13 13,-14-14,-39 27</inkml:trace>
  <inkml:trace contextRef="#ctx0" brushRef="#br0" timeOffset="69174.6597">7835 5027,'0'0,"0"0,0 0,0 0,0 0,-13 27,13-1,0-13,0 14,0-14,13 0,1 0,-1-13,0 14,0-14,14 0,-1 13,1-13,-1 13,1 0,12 14,-12-1,-1 14,-12-14,-1 14,-26 0,13-1,-27-12,14 13,-14-14,1 0,-14-12,1-14,-1 0,0-14</inkml:trace>
  <inkml:trace contextRef="#ctx0" brushRef="#br0" timeOffset="69423.8508">7822 5001,'0'0,"0"0,0 0,0 0,0 0,40-14,0-12,13-1,0 1,-40 13,0 13,-13 0</inkml:trace>
  <inkml:trace contextRef="#ctx0" brushRef="#br0" timeOffset="69867.6788">8590 4882,'0'0,"0"0,0 0,0 0,0 0,0 0,0 0,-27 39,14-12,0-1,0 1,0-1,13-13,0 1,13-1,0 0,0-13,0 13,14-13,-1 13,1 1,-1-1,1 13,-1 1,1 13,-14-1,-13 1,13-14,-26 14,0 0,0-14,-1 14,-12-14,-14-12,14-1,-14-13</inkml:trace>
  <inkml:trace contextRef="#ctx0" brushRef="#br0" timeOffset="70125.6239">8775 4815,'0'0,"0"0,0 0,66-13,1-13,12 13,-13-1,0-12,-13 13,0-14,0 1</inkml:trace>
  <inkml:trace contextRef="#ctx0" brushRef="#br0" timeOffset="71017.2444">1469 6734,'0'0,"0"0,0 0,0 0,0 0,13 53,1-1,-1 28,-13-14,13 13,0-12,-13-15,14 1,-14 0,0-26,0-1,0-13,0 1,0-14,0 0</inkml:trace>
  <inkml:trace contextRef="#ctx0" brushRef="#br0" timeOffset="71357.3832">1429 6747,'0'0,"0"0,0 0,0 0,0 0,0 0,0 0,27-27,13 14,-14 0,14 13,-14 0,1 13,-1 0,1 1,-14 12,0 14,-13-14,-13 14,0 0,-14-14,1 14,26-40,0 13,-13-13</inkml:trace>
  <inkml:trace contextRef="#ctx0" brushRef="#br0" timeOffset="71713.276">2104 6284,'0'0,"0"0,0 0,0 0,-26 66,13 27,-14 26,1 0,-1 26,14-12,0-14,26-14,0-12,14-14,13-26,12-26,-12-1,0-13,-40 1</inkml:trace>
  <inkml:trace contextRef="#ctx0" brushRef="#br0" timeOffset="74449.1653">2700 6509,'0'0,"0"0,0 0,0 0,0 0,0 0,0 0,0 0,0 0,13 39,-13 1,14 13,-14 26,13-12,0-1,-13-13,13 0,-13-1,0-12,0-13,13-1</inkml:trace>
  <inkml:trace contextRef="#ctx0" brushRef="#br0" timeOffset="74902.5636">3071 6575,'0'0,"0"0,0 0,0 0,0 0,-14 53,1 0,0 0,0 0,-1-1,14-12,0 13,0-26,14-1,-1 0,13-12,-12-1,12-26,14-1,-14-12,1-14,-14 1,0-14,0 0,-13-13,-13 26,13 0,-13 1,-13 12,-1 14,1 13,12 13,1-13,0 13,13-13</inkml:trace>
  <inkml:trace contextRef="#ctx0" brushRef="#br0" timeOffset="75198.9544">3507 6429,'0'0,"0"0,0 0,0 0,0 0,0 67,0-1,0 0,0 0,0-13,0 0,14 0,-14-14,0-12,0-14,0 0,13-13</inkml:trace>
  <inkml:trace contextRef="#ctx0" brushRef="#br0" timeOffset="75481.0971">3653 6125,'0'0,"0"0,0 0,0 0,0 0,40 66,-1 27,1 26,0 0,-14 27,-12-14,-1 0,-13-13,0-13,-13-27,13-26,-14-13,1-14,0 1,13-14</inkml:trace>
  <inkml:trace contextRef="#ctx0" brushRef="#br0" timeOffset="75980.2689">4275 6787,'0'0,"0"0,0 0,0 0,0 0,0 0,0 0,0 0,0 0,0 0,0 0,27-14,-1 1,-13 0,1 13,-14 0,0 0,0 26,13 1,-13-1,0 1,0-1,-13-13,13 14,-14-14,14 0,0-13,0 14,0-14,14 0,12 0,14-14,-27 14,0 0,-13-13</inkml:trace>
  <inkml:trace contextRef="#ctx0" brushRef="#br0" timeOffset="77007.9907">5255 6615,'0'0,"0"0,0 0,0 0,0 0,13 66,-13 53,13 0,-13 13,0-13,13 0,-13-26,0-40,13 0,-13-14,0-25,0-14,0-14,-13 1,13-13,0 39</inkml:trace>
  <inkml:trace contextRef="#ctx0" brushRef="#br0" timeOffset="77297.0119">5241 6747,'0'0,"0"0,0 0,0 0,0 0,0 0,0 0,0 0,27-13,12-1,1 1,-13 13,12 13,1 1,-13-1,-14 13,-13 14,-13 0,-1-14,-25 14,12 0,-13-14,14 0,-1 1</inkml:trace>
  <inkml:trace contextRef="#ctx0" brushRef="#br0" timeOffset="77623.8875">5678 6297,'0'0,"0"0,0 0,0 0,-13 53,13 40,0 26,-13 13,13-13,0 13,13-13,0-13,14-26,25-14,1 0,0-26,14-40,-14 0,-1-14,-12 1,-40 26</inkml:trace>
  <inkml:trace contextRef="#ctx0" brushRef="#br0" timeOffset="77875.6842">6168 6376,'0'0,"0"0,0 0,0 0,0 0,0 40,0 13,13 26,0 27,1 0,-1-13,0-14,0-26,0-13,1-1,-14-12,13-27,-13-13</inkml:trace>
  <inkml:trace contextRef="#ctx0" brushRef="#br0" timeOffset="78291.5279">6433 6601,'0'0,"0"0,0 0,0 0,0 53,0-13,0 13,13 0,-13-14,13-12,0-1,0-12,14-14,-1 0,-12-14,12 1,-13-13,-13-1,14 1,-28-14,1 0,0 1,-27-1,14 14,-14 12,0 1,1 13,12-13,1 13,12 0,1-13,0-1,0 1</inkml:trace>
  <inkml:trace contextRef="#ctx0" brushRef="#br0" timeOffset="78576.4059">6816 6310,'0'0,"0"0,0 0,0 0,0 0,0 0,0 53,0 13,0 14,14-1,-14-13,13 14,0-27,-13-1,13-12,1-27,-1-13,0-13,0 0</inkml:trace>
  <inkml:trace contextRef="#ctx0" brushRef="#br0" timeOffset="78844.66">7147 6019,'0'0,"0"0,0 0,0 0,0 0,0 0,0 66,13 40,14 40,-14 26,0-13,1-14,-1-13,0-26,0-26,-13-14,14-27,-1 1,-13-13,13-14,-13 0</inkml:trace>
  <inkml:trace contextRef="#ctx0" brushRef="#br0" timeOffset="79767.7812">7505 6297,'0'0,"0"0,0 0,0 0,-14 53,1 26,0 14,0 0,-1-14,1-13,13-13,0-13,-13-14,26 1,-13-1,13-13,14-13,13-13,13 0,-14 0,14-14,-13 1,0-1,-1 1,-12 13,-1-1,-13 1,1 13,-1-13,-13 0,13 13,0-27,-13 1,14-1,-14 1,0-1,13 1,-13 13,13-14,-13 27,13-13,1 26,-1 14,0-1,0 27,1-13,-1 13,0-14,0 14,0-26,1-1,-14 1,13-27,-13 0,13-27,-13-13,0 1,0-14,0 0,0 53,0-146,13 27,-13 14,0 25,0 27,0 14,0 12,0 14,0 0,27 26,-1 13,1 27,26 13,-13 27,12 26,-12 0,-13 0,-14-13,-26 0,-1 0,-12-14,-14-12,14-27,-1 0,27-40</inkml:trace>
  <inkml:trace contextRef="#ctx0" brushRef="#br0" timeOffset="80097.3861">8696 6218,'0'0,"0"0,0 0,0 0,0 53,13 39,0 41,1-14,-14 0,0-14,0-38,0-1,0-13,0 0,0-27,-14-13,1-26,0-13,0-27,13 0,-14 13,14 40</inkml:trace>
  <inkml:trace contextRef="#ctx0" brushRef="#br0" timeOffset="80328.5637">8683 5980,'0'0,"0"0,0 0,0 0,0 0,0 0,0 0,26 13,14 27,13-1,-27 14,1 0,-1 13,-13-13,-13 0,-13 0,-13 0,-1-27,1 1,-14-1,14-13</inkml:trace>
  <inkml:trace contextRef="#ctx0" brushRef="#br0" timeOffset="80673.2841">9133 5861,'0'0,"0"0,0 0,0 0,0 52,-14 41,1 13,0 0,13 0,-13-1,13 1,13-13,0-27,14 0,-1-13,14-27,13 1,13-14,-26-26,13-14,-14-12,-12 12,-27 27</inkml:trace>
  <inkml:trace contextRef="#ctx0" brushRef="#br0" timeOffset="81001.2981">9583 5966,'0'0,"0"0,0 0,0 0,0 0,0 0,0 0,0 40,13 13,-13 26,0 1,0-14,0 0,0-13,0-13,13-14,-13 1,0-1,13-13,1 0,12-13,0 0,14-13,-13 13,12-13,-12 0,-1 0,1-1</inkml:trace>
  <inkml:trace contextRef="#ctx0" brushRef="#br0" timeOffset="81251.5045">9953 6125,'0'0,"0"0,0 0,0 0,0 0,0 0,0 0,0 0,13 53,1 0,-1 13,0 0,0 0,1-13,-14-13,0-14,13-12,0-1</inkml:trace>
  <inkml:trace contextRef="#ctx0" brushRef="#br0" timeOffset="81537.921">10165 5741,'0'0,"0"0,0 0,0 0,53 106,-40-79,40 132,-13 12,-27 15,0-28,-13-12,-13-14,-27-26,-26-27,-13-12,13-14,66-40</inkml:trace>
  <inkml:trace contextRef="#ctx0" brushRef="#br0" timeOffset="82133.2411">10893 5781,'0'0,"0"0,0 0,0 0,0 0,13 66,-13 0,13 14,-13-1,14-13,-14 0,0-13,-14 0,1-13,-13 0,12-14</inkml:trace>
  <inkml:trace contextRef="#ctx0" brushRef="#br0" timeOffset="82424.6266">10469 6297,'0'0,"0"0,0 0,0 0,0 0,53-13,0 0,0-1,0 1,0-13,-26 12,-1 14,1-13,-1 0,-26 0,13 13,-13 0,13 0,-13-13</inkml:trace>
  <inkml:trace contextRef="#ctx0" brushRef="#br0" timeOffset="82739.4281">11383 5887,'0'0,"0"0,0 0,13 66,0 14,0 25,1 1,-1 0,0-13,0-27,1 0,-1-26,-13-14,0-13,0 1,-13-14,13 13</inkml:trace>
  <inkml:trace contextRef="#ctx0" brushRef="#br0" timeOffset="83042.1654">11316 5794,'0'0,"0"0,0 0,0 0,0 0,0 0,0 0,27 0,26 14,-13-1,13 13,-14 1,-12 12,-1-12,-13-1,1 14,-1-13,-13-1,-13 0,-1 1,1-27,13 0,0 13</inkml:trace>
  <inkml:trace contextRef="#ctx0" brushRef="#br0" timeOffset="83385.3353">11939 5464,'0'0,"0"0,0 0,0 0,-27 53,1 13,-1 40,1-1,12 1,-12 0,26 0,-13 0,26-27,0 14,27-27,0 0,13-26,-14-14,14-26,0 0,-13 0,-40 13</inkml:trace>
  <inkml:trace contextRef="#ctx0" brushRef="#br0" timeOffset="84139.025">10456 6271,'0'0,"0"0,0 0,0 0,0 0,0 0,0 0,0 0,0 0,0 0,40 0,0 0,26-14,-13 14,13-13,-13 0,0 13,0-13,0 13,-14-14,1 14,13-13,-13 13,-1-13,-12 0</inkml:trace>
  <inkml:trace contextRef="#ctx0" brushRef="#br0" timeOffset="84518.6337">12362 5649,'0'0,"0"0,0 0,0 0,0 66,13 40,-13 0,14 0,-14-1,13-12,-13-27,13-26,-13-1,13-25,-13-14,0 0,13-14,-13 14</inkml:trace>
  <inkml:trace contextRef="#ctx0" brushRef="#br0" timeOffset="84914.9117">12627 5755,'0'0,"0"0,0 0,13 66,-13 0,0-13,13 13,-13 0,13-26,14 13,-14-27,0 1,14-14,-1 0,1-26,-14 0,14-14,-14-12,0-14,0 0,-13-13,0 13,0 0,0 0,-13 26,-13-12,-1 25,-13 1,14 13,-1 13,14 14,0-1,13-39</inkml:trace>
  <inkml:trace contextRef="#ctx0" brushRef="#br0" timeOffset="85211.28">13156 5543,'0'0,"0"0,0 0,0 0,0 53,13 13,-13 0,14 14,-14-14,0 0,13-13,-13-13,0-14,13-13,0 0,1-13</inkml:trace>
  <inkml:trace contextRef="#ctx0" brushRef="#br0" timeOffset="85533.8229">13593 5054,'0'0,"0"0,0 0,0 0,0 0,0 79,13 53,-13 1,0 12,0 1,0-14,0-13,13 0,-13-26,0-14,14-26,-14-13,0-1,0-26,0 14,0-14</inkml:trace>
  <inkml:trace contextRef="#ctx0" brushRef="#br0" timeOffset="85948.1039">13990 5318,'0'0,"0"0,0 0,0 0,0 66,0 0,0 1,0 12,0 0,0 1,0-14,0-13,13 0,-13-27,14 1,-14-1,26-13,-13 1,14-14,-1-14,1 1,-1-13,1-1,-1 1,1-1,-1 14</inkml:trace>
  <inkml:trace contextRef="#ctx0" brushRef="#br0" timeOffset="86458.6047">14506 5543,'0'0,"0"0,0 0,0 0,0 0,0 0,0 0,0 0,27 13,12 27,-12-14,-1 27,-12-13,-1 13,-13 0,0 0,-13 0,-1-14,14-12,-13-1,13 1,0-14,-13 13,13-26,13 14,0-14,14 0,13 0,-1-14,1-12,13 0,-13-1,-1-13,-12-13,-1 1,1-15,-1 14,-26 53</inkml:trace>
  <inkml:trace contextRef="#ctx0" brushRef="#br0" timeOffset="86750.8316">15009 5093,'0'0,"0"0,0 0,40 40,13 39,0 1,-14 26,1-1,-13 1,-14-13,-13 13,0-27,-27 14,-12-14,-14-26,26-13,-12-1,12-26,1 1,-1-28,1 14,26 0</inkml:trace>
  <inkml:trace contextRef="#ctx0" brushRef="#br0" timeOffset="87280.432">15525 5345,'0'0,"0"0,0 0,14 53,-14 13,26 39,-13 15,1-1,-1-14,-13-12,13-27,-13-26,0 0,0-14,0-13,0 0,0-26,-13 0,0-27,-1-52,-12-14,13 27,13 65,79-171,-52 92,-1 1,0 26,14 13,-13 26,-1 1,14 26,-14 0,1 26,12 27,-25 0,-1 0,-13 13,0-13,-13-13,-14 13,1-14,-40-12,-1-27,1-13,13 13,40 0</inkml:trace>
  <inkml:trace contextRef="#ctx0" brushRef="#br0" timeOffset="87607.0059">16280 5040,'0'0,"0"0,0 0,0 0,-13 40,-1 39,-25 27,12 27,-13-14,14 0,13-27,13 1,0-40,26 0,-13-14,14 1,-1-27,14 1,-27-1,-13 0</inkml:trace>
  <inkml:trace contextRef="#ctx0" brushRef="#br0" timeOffset="87935.8684">16624 5120,'0'0,"0"0,0 0,0 0,0 53,-13 13,-1 40,-12-14,0 1,12-27,1 0,0-26,0-1,13 1,0-13,13-14,13 0,1 0,-1-13,1-13,-1 13,1-13,-1 0,1-1</inkml:trace>
  <inkml:trace contextRef="#ctx0" brushRef="#br0" timeOffset="88428.0002">17100 5477,'0'0,"0"0,0 0,0 0,0 0,0 0,0 0,27 13,13 27,-1-1,-12 14,-1 0,-13 0,-13 0,-13 13,0-26,-13 13,12-27,1 1,0-1,0-12,13-1,-14 0,28-13,-1 0,27 0,12-13,1-14,-13 1,13-14,0 0,0 14,-53 26</inkml:trace>
  <inkml:trace contextRef="#ctx0" brushRef="#br0" timeOffset="88716.0607">17603 5001,'0'0,"0"0,0 0,0 0,40 39,13 14,26 40,-12-1,-14 28,-14-1,-12 0,-14 13,-13 0,-13-13,-40-13,-53 40,0-14,27-39,65-67</inkml:trace>
  <inkml:trace contextRef="#ctx0" brushRef="#br0" timeOffset="89659.6202">4738 8083,'0'0,"0"0,0 0,0 0,0 0,0 0,0 0,0 0,0 0,0 0,0 0,27 0,13-13,-14 13,0 0,-12 0,12 0,1 0,-14 0,-13 0,0 0</inkml:trace>
  <inkml:trace contextRef="#ctx0" brushRef="#br0" timeOffset="90015.8733">4791 8427,'0'0,"0"0,0 0,0 0,0 0,0 0,0 0,40-13,0 0,13-14,0 14,0-14,-14 14,-12 13,12-13,-25 13,12-13,-26 13,0 0,0 0</inkml:trace>
  <inkml:trace contextRef="#ctx0" brushRef="#br0" timeOffset="92273.1399">6419 8109,'0'0,"0"0,0 0,0 0,0 0,0 0,0 0,0 0,0 0,-39 0,-1 27,0-14,0 27,14 13,0-14,-1 14,14 0,13-13,0 0,0-1,26-12,-12-1,25-12,1-1,0-26,-1-1,-12-12,-1-14,1 0,-14 1,0-1,-13 0,0 1,-13 12,0 1,0-1,-1 14,-12-13,-1 12,-12 14,12-13,14 13,0-13,-1 13,14-13,0 13,0 0</inkml:trace>
  <inkml:trace contextRef="#ctx0" brushRef="#br0" timeOffset="92642.4014">6988 8348,'0'0,"0"0,0 0,0 0,0 0,0 0,0 0,0 0,0 0,0 0,0 0,0 0,0 0,0 0,0 0,0 0,0 0,0 0,0 0,0 0,0 0,0 0,0 0,0 0</inkml:trace>
  <inkml:trace contextRef="#ctx0" brushRef="#br0" timeOffset="93363.8566">7412 7766,'0'0,"0"0,0 0,0 0,0 0,0 0,0 39,0 14,0 13,0 0,0 1,13 12,-13-26,13 13,1-26,-1-1,13 1,1-27,-1 14,1-27,-1 0,1-13,-1-14,1-13,-1 1,-13-1,-13-13,0-13,0 13,0 0,-13 0,0 14,0 12,-1 1,-12-1,-1 27,-12-13,12 13,-12 13,12-13,27 0</inkml:trace>
  <inkml:trace contextRef="#ctx0" brushRef="#br0" timeOffset="93972.7047">7822 7686,'0'0,"0"0,0 0,0 0,0 0,0 0,0 0,40 0,13 0,0-13,0 13,0-13,-27 13,14-14,-14 14,1 0,-14 0,14 0,-14 14,0 12,0 14,1 0,-14-1,0 14,13 0,-13-13,0 13,0 0,0-1,-13-12,13 0,0-14,-14 1,14-1,-13-13,13 1,0-1,0-13</inkml:trace>
  <inkml:trace contextRef="#ctx0" brushRef="#br0" timeOffset="94262.8608">7849 8189,'0'0,"0"0,0 0,0 0,0 0,39-13,14-1,0 1,0 0,0-14,0 14,0 0,-13 0,13-14,-14 14,1 0,0 0,0-14,-1 14,-12 0</inkml:trace>
  <inkml:trace contextRef="#ctx0" brushRef="#br0" timeOffset="94657.0086">8815 7567,'0'0,"0"0,0 0,0 0,0 0,0 0,0 0,13 27,0 25,-13 28,27 12,-14 41,0-27,-13-1,14-25,-14-27,0 0,0-14,0-12,13-1,-13-13,0 1,0-1,0-13</inkml:trace>
  <inkml:trace contextRef="#ctx0" brushRef="#br0" timeOffset="95440.6632">1813 9538,'0'0,"0"0,0 0,0 0,0 53,0 13,0 0,0 1,0-1,14 0,-14 0,0-13,0-13,0-1,13-12,-13-1,0-13</inkml:trace>
  <inkml:trace contextRef="#ctx0" brushRef="#br0" timeOffset="95853.0137">1787 9379,'0'0,"0"0,0 0,0 0,0 0,0 0,0 0,0 0,0 0,0 0,26 0,14 0,13 14,-27-14,1 13,-1 0,1 14,-1 12,-26 1,0 0,-13-1,-13 14,-1-13,1 13,-14-27,13 14,-12-13,12-1</inkml:trace>
  <inkml:trace contextRef="#ctx0" brushRef="#br0" timeOffset="96212.3821">2581 9234,'0'0,"0"0,0 0,0 0,-27 53,-12 39,12 1,1 13,-1 0,14 0,13-1,0-12,13-14,1 1,12-41,1 14,-1-26,14-1,-14-12,14 12,-14-26,-26 13</inkml:trace>
  <inkml:trace contextRef="#ctx0" brushRef="#br0" timeOffset="96474.5419">3031 9300,'0'0,"0"0,0 0,0 0,13 53,-13 13,13 14,-13-14,14 13,-14-13,13 0,-13 1,13-15,-13-25,13-1,-13 1,14-27</inkml:trace>
  <inkml:trace contextRef="#ctx0" brushRef="#br0" timeOffset="96909.6767">3468 9287,'0'0,"0"0,0 0,0 0,-14 53,1 13,13 0,-13 0,0 0,13 1,0-15,0 1,0-13,13-13,0-1,14-13,-14-13,13-13,-12-13,12-1,-13-13,1-13,-14 14,0-14,0 13,-14 0,1 1,0 12,0 14,13-13,-14 12,14 1,-13 0,13 0,0 13</inkml:trace>
  <inkml:trace contextRef="#ctx0" brushRef="#br0" timeOffset="97354.739">4130 9327,'0'0,"0"0,0 0,0 0,-27 52,14 15,-14-14,14-1,0 1,0-13,13-13,0-1,0 0,26-12,1-1,-1-13,14-27,-1 1,-12-14,13-13,-27 0,0 1,0-1,-26 13,0 13,0 1,-14 13,-13 13,1 0,-1 0,0 13,14 0,-1-13,1 13,26-13</inkml:trace>
  <inkml:trace contextRef="#ctx0" brushRef="#br0" timeOffset="97647.5241">4394 8903,'0'0,"0"0,0 0,0 0,0 0,27 27,-1 26,14 26,13 40,0 0,-14 0,-25-13,-1 0,-26 0,-14-14,-12 1,-14-14,0 14,13-27,40-66</inkml:trace>
  <inkml:trace contextRef="#ctx0" brushRef="#br0" timeOffset="98177.3875">2753 10927,'0'0,"0"0,0 0,0 0,13 66,0 27,1 13,12 0,-13-14,-13-26,14 1,-1-1,-13-27,0 1,0-13,0-27,-13-14,-1-12,1 13,13 13</inkml:trace>
  <inkml:trace contextRef="#ctx0" brushRef="#br0" timeOffset="98505.8521">2674 10821,'0'0,"0"0,0 0,0 0,0 0,0 0,0 0,0 0,0 0,0 0,26 0,14 0,-1 0,28 14,-14 25,-14-12,1 13,-14-1,1 1,-14 0,-13 13,0-14,-26-12,12-1,-12 1,0-27,-14 0,27-14,-1 1</inkml:trace>
  <inkml:trace contextRef="#ctx0" brushRef="#br0" timeOffset="98873.5523">3534 10358,'0'0,"0"0,0 0,0 0,0 0,0 0,0 0,0 0,-27 53,1 14,-1 12,1 0,0 1,12-14,1 13,13-13,13 0,1 14,12-27,-13 13,14-26,12-14,-12-26,13 0,-1-13,-12 0,-27 13</inkml:trace>
  <inkml:trace contextRef="#ctx0" brushRef="#br0" timeOffset="99488.8066">4235 10676,'0'0,"0"0,0 0,0 0,0 0,0 0,0 0,0 0,-39-27,-14 1,13 13,-13 0,13-1,1 28,-1-1,0 26,14 1,-1 13,1-13,26 13,-13-14,26 1,-13-13,26-1,-12-26,12 13,1-26,-1-13,0-1,1-13,-1 1,-12-1,12 0,-13 14,-13-1,14 14,-1 0,-13 0,0 26,13 27,0-1,-13 14,14 0,-1 13,-13-13,13-13,0 0,0-1,1-25,-1-14,0-14,0 1,1-27,-1 27,-13 13</inkml:trace>
  <inkml:trace contextRef="#ctx0" brushRef="#br0" timeOffset="100049.4163">4738 10478,'0'0,"0"0,0 0,0 0,0 0,0 0,0 0,0 0,0 0,-26 0,-27 13,0 13,0 1,0 26,27-14,-14 1,27 0,-1-1,1-25,13-1,13 0,14-26,-1 0,1-27,-1 0,1 0,13-12,-14 12,-13-13,14 27,-14-1,0 1,-13 12,13 14,-13 27,14-1,-1 40,-13 14,13-1,0 14,-13-40,14 13,-14-13,13-14,-13 1,13-27,-13 1,0-14,13 0,-13 0</inkml:trace>
  <inkml:trace contextRef="#ctx0" brushRef="#br0" timeOffset="100320.8664">5016 9882,'0'0,"0"0,0 0,0 0,0 0,0 0,40 53,0 26,26 27,-13 13,0-13,-14 13,-25 0,-28 0,-12 0,-14 1,-26-28,26 1,27-80</inkml:trace>
  <inkml:trace contextRef="#ctx0" brushRef="#br0" timeOffset="100771.9815">3574 11972,'0'0,"0"0,0 0,0 0,0 0,13 27,-13 26,13-27,14 93,-14 0,0-39,0-1,-13-26,0 0,-13-13,0-27,0 0</inkml:trace>
  <inkml:trace contextRef="#ctx0" brushRef="#br0" timeOffset="101121.7619">3521 11734,'0'0,"0"0,0 0,0 0,0 0,0 0,0 0,0 0,0 0,0 0,26 0,27 0,0 0,0 14,0-1,-13 13,-1 14,-12 0,-14-1,-13 14,0-13,-26 13,12-14,-12-12,-1-1,14-12,-13-14,12 0</inkml:trace>
  <inkml:trace contextRef="#ctx0" brushRef="#br0" timeOffset="102160.726">4328 11523,'0'0,"0"0,0 0,0 0,0 0,0 0,0 0,-40 39,14 14,-14 0,14 0,12 13,1-13,0 13,13 0,13 1,0-15,1 15,12-28,1 14,-1-26,1-14,-14 0,13-26,1 0,12-14,1 1,0-1,13-12,-13-1,12 0,-12-13,0 0,-14 0,1 1,-1 25,1-13,-1 27,-13-13,1 13,-14-1,13 1,-13 0,-13-14,13 14,-27 0,14 13,-13-13,-1 13,-13 0,14 13,-1 13,1 14,-1 13,14-13,0-1,0 1,13-14,13 1,0-27,14 0,-1-13,1-14,-1-12,1-1,-1-13,1 13,-14-13,13 27,-13-1,1 14,-1 0,-13 0,13 13,0 13,1 27,-1 26,13 40,1-1,-1-12,-12-14,-1-12,0-14,-13-27,13 14,0-27,1-13,-1-13,0-14,0-12,1-28,12-12,-13 0,14-1,-14 14,-13 66</inkml:trace>
  <inkml:trace contextRef="#ctx0" brushRef="#br0" timeOffset="102705.1944">5440 11589,'0'0,"0"0,0 0,0 0,0 0,0 0,0 0,0 0,-27 13,-12-13,-1 13,0 14,1-1,12 1,1-1,12 14,14-14,14-13,-1 14,13-14,14-13,13 13,0-13,-13 0,13 0,-14 0,-12 14,-1 12,1-13,-14 14,-13-1,0 1,-13-1,-1 1,1-14,-13 0,12-13,-12 0,13 0,-14-26,27 12,-13-25,13-1,13 0,1 1,-1-1,13-13,1 27,-14-14,13 0,-12 0,-1 1,0 12,0 14</inkml:trace>
  <inkml:trace contextRef="#ctx0" brushRef="#br0" timeOffset="102984.0386">5665 11258,'0'0,"0"0,0 0,0 0,0 0,0 0,0 0,0 0,40 26,-1 14,14 0,-13 13,26 39,-26-12,0 26,-14-14,-13 14,0-13,-39-1,-14-12,-13-1,-26-26,13-13,0-14,13 1,39-14</inkml:trace>
  <inkml:trace contextRef="#ctx0" brushRef="#br0" timeOffset="103486.7643">5268 9141,'0'0,"0"0,0 0,0 0,0 0,0 0,0 0,0 0,0 0,39-13,1 0,0 13,-14-13,1-1,-1 14,1 0,-27-13,13 13</inkml:trace>
  <inkml:trace contextRef="#ctx0" brushRef="#br0" timeOffset="103745.4594">5466 9379,'0'0,"0"0,0 0,0 0,0 0,0 0,40-13,13-13,-27 26,-26-13,14 13,-1 0</inkml:trace>
  <inkml:trace contextRef="#ctx0" brushRef="#br0" timeOffset="104232.617">5757 10239,'0'0,"0"0,0 0,0 0,27 0,26-13,-13 13,-27-13,0 13,-13 0</inkml:trace>
  <inkml:trace contextRef="#ctx0" brushRef="#br0" timeOffset="104502.8516">5797 10663,'0'0,"0"0,0 0,0 0,53-27,-13 1,13-1,-53 14,13 13</inkml:trace>
  <inkml:trace contextRef="#ctx0" brushRef="#br0" timeOffset="105031.5977">6512 11708,'0'0,"0"0,0 0,0 0,0 0,26 0,27-13,-13-14,-27 27,-13 0,14 0</inkml:trace>
  <inkml:trace contextRef="#ctx0" brushRef="#br0" timeOffset="105270.5419">6485 11972,'0'0,"0"0,0 0,0 0,0 0,40-26,0-27,26 0,13-26,-65 66,-1-1</inkml:trace>
  <inkml:trace contextRef="#ctx0" brushRef="#br0" timeOffset="106612.8624">6102 8956,'0'0,"0"0,0 0,0 0,0 0,0 0,0 0,0 0,0 0,0 0,0 0,13 40,13 0,1 26,-14-13,14 13,-14-27,0 14,0-13,-13-14,13 1,1-1,-14 1,0-1</inkml:trace>
  <inkml:trace contextRef="#ctx0" brushRef="#br0" timeOffset="106973.3971">6128 9115,'0'0,"0"0,0 0,0 0,0 0,0 0,0 0,0 0,27-40,-1 1,27-1,-13 0,-1 14,1 12,0 1,-14 26,1 1,-1-1,-13 13,-13 14,0-13,-13 12,-13-12,-1-1,1 1,-1-14,-12-13,12 13</inkml:trace>
  <inkml:trace contextRef="#ctx0" brushRef="#br0" timeOffset="107334.3042">6935 8705,'0'0,"0"0,0 0,0 0,0 0,0 0,-13 53,-13 13,13 40,-1 0,14-1,0 1,14-13,-1-1,13-12,1-1,12-39,1-14,13-12,-13-28,13-25,-14-1,-12 0,-27 40</inkml:trace>
  <inkml:trace contextRef="#ctx0" brushRef="#br0" timeOffset="108403.5299">7359 8877,'0'0,"0"0,0 0,0 0,0 0,0 0,0 0,0 0,0 0,0 53,13 26,0 0,1-12,-1 12,-13-26,13 0,0 0,-13-27,14-13,-14-13,13-13,0-27,0 1,14-27,-1-14,-12 27,-1 0,0 1,0 25,-13 1,13 12,-13 14,14 14,-14 25,0 1,13 0,0 13,-13-14,13 1,1-14,-1 1,0-14,14-13,-1 0,1-13,-1-14,0-12,-12 12,-1-12,0-1,0 13,-13 1,0 13,-13 0,0-1,0 1,-14 13,14 0,0 0,13 0,-13-13,26 13,-13-13,26-14,27 1,-13-1,13-12,0 12,0-13,-14 14,1-1,-13 1,-1 26,1-13,-14 13,-13 0,13 0,-26 26,0 1,-1 12,1 1,0 0,0 13,-1-14,14 1,0 0,14-1,12 1,1-27,-1 14,14-27,-1 0,1-27,0 14,-14-27,-12 1,-1-1,-13 0,0 1,0 12,-27 1,14 13,-13-1,-1 1,1 13,-1 0,14 0,0-13,13 13</inkml:trace>
  <inkml:trace contextRef="#ctx0" brushRef="#br0" timeOffset="108706.5862">8762 8361,'0'0,"0"0,0 0,0 0,0 66,13 40,-13 0,13-1,-13 1,14 0,-1-13,-13-27,13-13,0 0,1-27,-1-13,-13-13,13 14,-13-14</inkml:trace>
  <inkml:trace contextRef="#ctx0" brushRef="#br0" timeOffset="109122.7934">9172 8255,'0'0,"0"0,0 0,0 0,0 0,-13 66,13 14,-13 25,13 1,-13-13,13-14,0-13,-14-13,14 0,0-13,0-27,0 14,14-14,-1-13,13 0,14 0,0-13,-14-1,14 1,0 0,-14 0,-13-1,1 14,-1-13,0 13,-13-13,13 0,-13 13</inkml:trace>
  <inkml:trace contextRef="#ctx0" brushRef="#br0" timeOffset="109377.9634">9662 8573,'0'0,"0"0,0 0,0 0,0 0,13 39,0 14,1 0,-1 0,0-13,-13-14,13 1,1-1,-1-13,-13-13,0 0,0 0</inkml:trace>
  <inkml:trace contextRef="#ctx0" brushRef="#br0" timeOffset="109689.6927">9768 7924,'0'0,"0"0,0 0,0 0,0 0,40 66,26 27,13 26,-13 13,1-13,-15 14,-12-1,-27-26,1 0,-14-27,0 0,-14-39,-12 0,13-27,-14 0,1-13,13 0,13 0</inkml:trace>
  <inkml:trace contextRef="#ctx0" brushRef="#br0" timeOffset="110284.138">10416 8321,'0'0,"0"0,0 0,0 0,0 0,14 66,-1 0,13 40,-12-13,-1 13,0-40,0 0,1-13,-14-13,0-14,0-13,0 1,0-14,-14-14,1-12,0-14,-14-13,14 0,0-13,0 0,-1 0,14 0,0 13,14 0,-1 0,0 0,0 13,14 1,-1 12,1 14,-1 0,1 26,-1 13,1 1,-14 26,0 0,-13 0,0 0,-26-14,-1 14,1-26,-1-1,1-13,-14-13,14-13,12 0,1 0,0 26</inkml:trace>
  <inkml:trace contextRef="#ctx0" brushRef="#br0" timeOffset="110624.6111">10972 8043,'0'0,"0"0,0 0,0 0,0 0,0 40,0 13,0 26,0 40,0-13,0 0,14-13,-1-27,0-13,0 0,1-14,12 1,0-27,1-13,-14 0,14-26,-1-1,1 1,-14-1,-13 27</inkml:trace>
  <inkml:trace contextRef="#ctx0" brushRef="#br0" timeOffset="111012.0375">11237 8057,'0'0,"0"0,0 0,0 0,0 0,0 0,13 66,1 13,-14 0,13 14,0-27,-13 0,0 1,13-28,-13 1,0-14,0-12,13 12,1-26,12 13,1-26,12 13,-12-13,13 0,-14-14,0 1,14-1,-13 1,-1-1,1 1,-27 26</inkml:trace>
  <inkml:trace contextRef="#ctx0" brushRef="#br0" timeOffset="111257.2477">11806 8229,'0'0,"0"0,0 0,0 0,13 52,1 15,-1-1,0 0,0-13,1 13,-1-26,0-14,-13 1,13-27,-13-14,14 1</inkml:trace>
  <inkml:trace contextRef="#ctx0" brushRef="#br0" timeOffset="111539.7715">11780 7739,'0'0,"0"0,0 0,0 0,0 0,53 53,13 40,-13 12,13 14,0 14,-13-14,-13-13,-14 0,-13-1,-26 1,-13-13,-27-14,13 1,0-28,40-38</inkml:trace>
  <inkml:trace contextRef="#ctx0" brushRef="#br0" timeOffset="112132.6331">12389 7924,'0'0,"0"0,0 0,0 0,0 0,0 0,0 0,0 0,0 40,13 0,13 39,-13 14,14 12,-14-25,-13-14,13-13,1-27,-14 14,-14-27,1-13</inkml:trace>
  <inkml:trace contextRef="#ctx0" brushRef="#br0" timeOffset="112391.1314">12256 8401,'0'0,"0"0,0 0,0 0,53 0,13-14,0-12,14-1,-14 1,0-1,-13 1,-13 0,-14 12,-12 14</inkml:trace>
  <inkml:trace contextRef="#ctx0" brushRef="#br0" timeOffset="112704.648">12918 7898,'0'0,"0"0,0 0,0 0,0 0,26 66,-12 13,12 27,-13 0,1-40,-1 0,-13 0,0-26,13 0,-13-14,-13-12,0-14,13-14</inkml:trace>
  <inkml:trace contextRef="#ctx0" brushRef="#br0" timeOffset="112974.2771">12865 7699,'0'0,"0"0,0 0,0 0,0 0,0 0,0 0,40-13,-1 13,1 0,0 27,0 12,-1 1,-12 13,-27 0,0 0,-13-14,-14 1,1 0,-14-14,13-13,1 1</inkml:trace>
  <inkml:trace contextRef="#ctx0" brushRef="#br0" timeOffset="113318.4431">13434 7422,'0'0,"0"0,0 0,-26 79,-1 27,14 13,-13 0,26 13,-14-13,14-13,14-13,12-14,0-13,14-26,0-14,0-26,-1-26,1-14,-27 1,14-1,-27 40</inkml:trace>
  <inkml:trace contextRef="#ctx0" brushRef="#br0" timeOffset="114356.4732">13646 7620,'0'0,"0"0,0 0,0 0,0 0,0 53,13 13,14 13,-14-12,0-1,0 0,1 0,-1-26,0-1,-13-25,0 12,13-26,-13-13,0-14,14-12,-14-1,0-13,13 0,-13 0,13 14,-13 12,0 14,0 0,0 13,0 26,13 14,-13 0,0-1,13 1,1 0,-1-1,0-12,14-14,-1 0,1-13,-1-13,1-14,-1 1,-13-14,0-13,-13 1,0 12,0-13,-13 13,0 14,-13-1,12 14,-12 0,-1 13,1 0,13 0,-1 0,1 0,26-13,1-1,25-12,-12-1,-1 1,14 0,0-1,-14 1,14 12,-27 1,14 0,-14 13,0 13,-13 14,0 12,0 1,-13 13,13 0,0-13,0 12,13-12,0-13,1-1,25 1,-12-27,12 13,1-26,-13-1,-1-12,1-1,-14 1,-13-14,0 14,-13-1,-1 1,-25-1,12 14,-13 0,1 13,-1-13,14-1,-1-12,1 0,12 12,14 14</inkml:trace>
  <inkml:trace contextRef="#ctx0" brushRef="#br0" timeOffset="114632.1511">14586 7038,'0'0,"0"0,0 0,0 0,0 0,0 66,13 40,0 0,0 13,-13-13,14 13,-14-27,13 1,-13-40,0-13,13-1,-13 1,0-14,0-26</inkml:trace>
  <inkml:trace contextRef="#ctx0" brushRef="#br0" timeOffset="114970.8497">15009 7276,'0'0,"0"0,0 0,0 0,0 66,0 14,0-1,0 0,0 1,0-14,13-13,-13-14,0-12,0-1,14 1,12-14,1-13,-1 0,14-13,-1 0,1-14,0 14,-14-14,-26 27</inkml:trace>
  <inkml:trace contextRef="#ctx0" brushRef="#br0" timeOffset="115376.9496">15459 7620,'0'0,"0"0,0 0,0 0,0 0,0 0,0 0,0 0,0 0,0 0,0 0,40 0,0 0,-1 13,1 14,0-1,-14 14,-26 0,0-1,-13 1,0 0,-14-14,1 1,13-14,-1 0,1-13,13 0,13-13,27-14,0 14,-1-27,1 14,0-14</inkml:trace>
  <inkml:trace contextRef="#ctx0" brushRef="#br0" timeOffset="115682.6383">15962 6985,'0'0,"0"0,0 0,53 106,0 13,0 13,-13 27,-14 0,1-14,-14-12,-13-28,0-12,-13-27,-1-26,1-40,0 13,0-13,13 13</inkml:trace>
  <inkml:trace contextRef="#ctx0" brushRef="#br0" timeOffset="116267.9707">16677 7276,'0'0,"0"0,0 0,0 0,0 0,13 79,0 27,-13 13,14 0,-1-13,0-13,-13-27,13-13,-13-27,0 1,0-14,0-26,-13-27,0-13,0-26,-1-14,1-26,0 0,13 0,0 0,0 26,0 27,13 13,0 14,1 12,12 14,14 0,-1 13,1 13,13 13,-13 1,-14 13,1 12,-14-12,-13 0,-26 26,-14-26,0-1,0-12,1-14,12 13,1 1,13-14,-1 0,14-13</inkml:trace>
  <inkml:trace contextRef="#ctx0" brushRef="#br0" timeOffset="116614.048">17180 7131,'0'0,"0"0,0 0,0 66,0 0,-13 40,13 13,-14 0,14-13,14-14,-1-39,0 0,14-13,12-14,1-13,13-13,-13-13,-14-13,14-1,-14 1,-26 39</inkml:trace>
  <inkml:trace contextRef="#ctx0" brushRef="#br0" timeOffset="116944.9016">17564 7038,'0'0,"0"0,0 0,0 0,0 0,0 66,-14 0,14 0,0 14,0-1,0 0,0 1,0-27,0 0,0-27,0 1,14-1,12-26,1 0,12-13,14 0</inkml:trace>
  <inkml:trace contextRef="#ctx0" brushRef="#br0" timeOffset="117430.9769">17987 7501,'0'0,"0"0,0 0,0 0,0 0,0 0,0 0,0 0,27-13,26-1,0 14,-14 14,1-1,0 13,-14 1,-13 13,1-1,-14 14,-27-13,14 0,-14-1,1-12,13-14,0 13,13-26,0 14,26-14,0 0,14-27,-13 14,12-14,1-12,26-14,0 0,-13 0,-39 53</inkml:trace>
  <inkml:trace contextRef="#ctx0" brushRef="#br0" timeOffset="117751.1014">18503 6747,'0'0,"0"0,0 0,0 0,0 0,53 79,14 40,-15 0,-12 14,0 12,-14-13,-12 1,-14-14,0-27,0-12,-27-14,-13-13,1-40,-14-13,26-13,14-14,0 14,13 26</inkml:trace>
  <inkml:trace contextRef="#ctx0" brushRef="#br0" timeOffset="118088.5635">19284 7329,'0'0,"0"0,0 0,0 0,0 0,0 0,0 0,53 0,0 0,0-13,-13 13,-14-13,14 13,-40 0,0 0,0 0</inkml:trace>
  <inkml:trace contextRef="#ctx0" brushRef="#br0" timeOffset="118317.1329">19311 7554,'0'0,"0"0,0 0,0 0,53 0,13-13,-13 13,-27-14,-12 14,-14 0,13 0</inkml:trace>
  <inkml:trace contextRef="#ctx0" brushRef="#br0" timeOffset="120484.2058">20065 7025,'0'0,"0"0,0 0,0 0,0 0,0 0,0 0,0 0,-26 53,-1 26,1 0,13 1,-1-1,14-13,0 14,14-27,-1-1,13-25,-12-1,25-12,1-14,0-14,-14-12,1-14,12-26,-25-13,-1-14,-13 14,0 26,0 0,-13 0,13 13,-14 14,1 13,0-1,0 1,-14 13,1 0,12 13,1 1,0-14</inkml:trace>
  <inkml:trace contextRef="#ctx0" brushRef="#br0" timeOffset="120728.7453">20581 7342,'0'0,"0"0,0 0,0 0,0 0,0 0,0 0,0 0</inkml:trace>
  <inkml:trace contextRef="#ctx0" brushRef="#br0" timeOffset="121781.7726">21243 6932,'0'0,"0"0,0 0,0 0,0 0,0 0,-26 27,-27-1,0 14,13-14,0 14,27-14,-13-12,12 12,1-13,13 0,0 14,27-14,-1 0,27 1,0-1,0 0,0 0,-13 1,13 12,-27 0,1 1,-14-1,0 1,-13-1,0 1,-13-14,0 13,-14-12,1-14,-1 13,1-13,12-13,-12-1,13 1,13-27,0 14,13-27,0 0,14 0,-1 0,1 0,-1 14,-13 12,14 1,-14-1,0 14,0-13,1 12,-1 14,-13-13,13 0,-13 13,0 0,13 0,-13-13,0 26,0 0,-13 0,13 1,0 12,13 1,-13-1,14-13,-1 1,0-1,27 0,0 0,-1 0,1-13,-14 14,1-1,-1 0,1 14,-1-1,-12 14,-1-14,-13 14,0 0,0-14,-13-13,13 14,-14-1,-12-13,-1-13,1 0,-1-13,-12 0,12-14,14 14,13 13</inkml:trace>
  <inkml:trace contextRef="#ctx0" brushRef="#br0" timeOffset="122094.3284">21468 6826,'0'0,"0"0,0 0,0 0,0 0,53 0,-13-13,13-13,0 12,0 1,0-13,-14 12,-12 14,-1-13,1 13,-14-13,0 13,-13-13,13 13,-13 0,-13-13,13 13,0-14</inkml:trace>
  <inkml:trace contextRef="#ctx0" brushRef="#br0" timeOffset="123051.1689">22077 6959,'0'0,"0"0,0 0,0 0,0 0,0 0,0 0,0 0,0 0,0 0,0 0,40-14,-14 1,1 13,-14 0,13 13,-12 1,-1 12,-13 0,0 14,0 0,0 0,-13 12,-1-12,1-13,0 12,-14-12,14-1,0-13,-14 1,14 12,0-26,13 13,-13 1,0-14,13 13,0-13,0 0,-14 0,14 0,0 13,0-13,0 0,0 0,0 0,0 0,0 0,0 0,14 0,-1 0,26-13,-12 13,26-13,0 13,-13-14,-1 14,-12 0,-1 0,-13-13,1 13,-1 0,0 0,-13 0,0 0,13 0,-26 0,13-13</inkml:trace>
  <inkml:trace contextRef="#ctx0" brushRef="#br0" timeOffset="124328.1184">6525 10134,'0'0,"0"0,0 0,0 0,0 0,0 0,0 39,-13 14,13 0,0-26,0 12,0 1,13-14,0 14,1 0,12-14,14 1,-14-1,14-13,0 1,-1-14,-12-14,-1 1,-12 0,-1 0,-13-14,0 14,-13-13,-1-1,1 1,-27-1,14-13,-27 14,13 0,1-1,-1 27,13-13,1 13,13 0,-1 13,14-26</inkml:trace>
  <inkml:trace contextRef="#ctx0" brushRef="#br0" timeOffset="124666.4692">6962 10411,'0'0,"0"0,0 0,0 0,0 0,0 0,0 0,0 0,0 0,0 0,0 0,0 0,0 0,0 0,0 0,0 0,0 0</inkml:trace>
  <inkml:trace contextRef="#ctx0" brushRef="#br0" timeOffset="126282.8063">7558 9935,'0'0,"0"0,0 0,0 0,0 0,0 0,0 0,-14 27,1 25,0 15,0-14,-1-1,14 15,-13-28,13 14,0-26,13-1,14 14,-14-27,14 0,12-13,-12 0,-1-13,1 0,-1-14,-13-12,1-1,-1 0,-13 14,0-14,-13 0,-1 14,1 0,-13-1,-1 1,-13 12,1-12,-1-1,0 14,14 0,13-13,-1 12,1 1,13 13</inkml:trace>
  <inkml:trace contextRef="#ctx0" brushRef="#br0" timeOffset="126968.9864">7875 9975,'0'0,"0"0,0 0,0 0,0 0,0 0,0 0,0 0,13-27,1 1,-1-1,0 14,14-13,-14 26,27-13,-14 26,0 0,1 0,-1 14,-12 12,-14-12,0 12,0-12,-14 13,14-14,-13-13,0 14,0-14,13 0,0-13,-14 13,14-13,0 0,14 0,-1 14,0-14,0 0,1 0,12 13,-13 0,1 0,-1 1,-13 12,13 14,-13-14,-13 14,0 0,-14-1,1-12,-14-1,13 1,1-1,0-26,-1 13,14-13,13-13,0 13</inkml:trace>
  <inkml:trace contextRef="#ctx0" brushRef="#br0" timeOffset="127520.6135">8471 9829,'0'0,"0"0,0 0,0 0,0 0,0 0,0 0,0 27,-13-1,13 1,-14-1,14 1,0-14,0 0,14 0,-14 0,26 1,-13-1,14 0,-1 0,1 14,12-1,-12 1,13-1,-14 14,1 0,-14-1,0 1,-13 0,-13 13,0-14,-1 1,-12 0,13-14,-1 1,-12-14,13 0,-14-13,14-13,-14 0,14-1,13-12</inkml:trace>
  <inkml:trace contextRef="#ctx0" brushRef="#br0" timeOffset="127833.6892">8471 9856,'0'0,"0"0,0 0,0 0,0 0,0 0,0 0,0 0,0 0,40-40,12 14,1-14,0 13,0 1,-26 13,-1 0,1-1,-27 1,13 13,-13 0,0 0</inkml:trace>
  <inkml:trace contextRef="#ctx0" brushRef="#br0" timeOffset="128308.8278">9093 9737,'0'0,"0"0,0 0,0 0,0 0,-13 39,-1-12,14-1,0 1,0-1,0 1,14-14,-1 0,0 0,14-13,-1 14,14-1,-14 0,14 13,-14 1,14 13,-13-1,-14 1,0 0,0-1,-13 1,0 0,0-14,-26 1,13-1,-27-13,13-13,-12 0,12-13,1 13,13-26</inkml:trace>
  <inkml:trace contextRef="#ctx0" brushRef="#br0" timeOffset="128561.196">9013 9684,'0'0,"0"0,0 0,0 0,0 0,0 0,0 0,53-13,0-1,14-12,-15 13,1-1,-13 1,0 0,-14 0,-12 13</inkml:trace>
  <inkml:trace contextRef="#ctx0" brushRef="#br0" timeOffset="129962.1885">7571 11152,'0'0,"0"0,0 0,0 0,0 0,0 0,0 0,0 0,0 0,0 0,0 0,-27 13,-12 1,-1 12,13 14,1-1,13 1,-14 0,27 13,-13-14,13 1,13 0,0 0,14-14,-1-13,14 0,-13-13,-1-13,1 0,-1-13,-13-1,0-13,-13 1,-13-1,13 0,-26 14,13-14,-14 0,-13 14,14 0,-1-1,1 14,-1 0,14-1,13 14</inkml:trace>
  <inkml:trace contextRef="#ctx0" brushRef="#br0" timeOffset="130193.0766">8180 11271,'0'0,"0"0,0 0,0 0,0 0,0 0,0-39,0 39,0 0</inkml:trace>
  <inkml:trace contextRef="#ctx0" brushRef="#br0" timeOffset="130701.028">8775 10848,'0'0,"0"0,0 0,0 0,0 0,0 0,0 0,-39 40,-1-1,0 14,0 0,1 40,12-1,1-26,13 1,13-14,0-1,13-25,0-1,13-12,1-14,-1-14,27-12,0-40,-13 13,0-27,-1 14,-25 0,-1 13,-13 14,0-1,0 13,-13 1,-14 0,14 12,-14 1,1 13,0 0,12 0,14 0,-13 0,13 0</inkml:trace>
  <inkml:trace contextRef="#ctx0" brushRef="#br0" timeOffset="131030.1843">9265 10583,'0'0,"0"0,0 0,0 0,0 0,0 0,0 40,13 0,0 13,1 26,-14 0,13-12,0 12,0-13,-13 0,14-13,-14 0,13-27,-13 14,13-27,0 1,-13-14,14-14</inkml:trace>
  <inkml:trace contextRef="#ctx0" brushRef="#br0" timeOffset="131564.3113">9530 10597,'0'0,"0"0,0 0,0 0,0 0,0 0,0 0,0 0,0 0,0 26,0 0,13 1,-13-1,13-12,-13 12,13-13,14 1,-14-14,14 13,-1-13,0 13,1-13,-1 13,1 0,-1 14,-12-14,12 14,-13-1,-13 1,14-1,-1 14,-13-14,0 1,0-1,-13 1,-1-1,-12 0,-1-12,-12-1,39-13,-14 13,14-13</inkml:trace>
  <inkml:trace contextRef="#ctx0" brushRef="#br0" timeOffset="131888.5194">9450 10544,'0'0,"0"0,0 0,0 0,0 0,53-27,13-12,1-1,-1 0,0 0,0 1,-13 12,0-12,0 12,-13 14,-1 0,1-1,-14 1,14-13,-13 13,-27 13</inkml:trace>
  <inkml:trace contextRef="#ctx0" brushRef="#br0" timeOffset="132463.0169">10363 10530,'0'0,"0"0,0 0,0 0,0 0,0 27,-13-1,13 1,13-14,1 0,-1-13,13 13,14-13,-13 14,12-14,1 0,0 13,-1-13,-12 26,13 1,-14-1,1 1,-1 12,-13 1,-13 0,0 0,-13-1,13 1,-13 0,-14-1,1 1,-14-14,0-12,14-1,-14-26,1-1,12 1,1-26,-1 12,1 1,26 26</inkml:trace>
  <inkml:trace contextRef="#ctx0" brushRef="#br0" timeOffset="132726.5283">10311 10372,'0'0,"0"0,0 0,0 0,0 0,66-27,0-12,-13-1,13-13,0 0,-26 0,13 0,-13 13,-14 1,14-1,-14 0</inkml:trace>
  <inkml:trace contextRef="#ctx0" brushRef="#br0" timeOffset="151395.0956">794 992,'0'0,"0"0,0 0,0 0,0 0,-40 40,14 13,-27 0,27 0,12-14,-12 14,26-13,0-14,0 1,13-1,14-12,-14-1,13-13,14-13,-40-1,26-12,1-1,-14 1,0-14,1 14,-1 13,0-14,-13 14,0 0,13 13,-13 0,0 0,14 26,-14 1,13-1,0 14,0-14,14 14,-1-14,1-12,-1-1,1-13,-1-13,14-14,-14 1,1-27,-14 13,13-13,-12 13,-1 1,-13 25,13 1,-13 0,13 0,-13 0,0 13,14 0,-1 13,13 13,14 27,0 27,13 12,-27 40,-13 93,-26 13,-13-66,26-132</inkml:trace>
</inkml:ink>
</file>

<file path=ppt/ink/ink51.xml><?xml version="1.0" encoding="utf-8"?>
<inkml:ink xmlns:inkml="http://www.w3.org/2003/InkML">
  <inkml:definitions>
    <inkml:context xml:id="ctx0">
      <inkml:inkSource xml:id="inkSrc0">
        <inkml:traceFormat>
          <inkml:channel name="X" type="integer" max="1920" units="cm"/>
          <inkml:channel name="Y" type="integer" max="1080" units="cm"/>
        </inkml:traceFormat>
        <inkml:channelProperties>
          <inkml:channelProperty channel="X" name="resolution" value="55.78152" units="1/cm"/>
          <inkml:channelProperty channel="Y" name="resolution" value="55.81395" units="1/cm"/>
        </inkml:channelProperties>
      </inkml:inkSource>
      <inkml:timestamp xml:id="ts0" timeString="2020-09-08T07:00:48.020"/>
    </inkml:context>
    <inkml:brush xml:id="br0">
      <inkml:brushProperty name="width" value="0.05292" units="cm"/>
      <inkml:brushProperty name="height" value="0.05292" units="cm"/>
      <inkml:brushProperty name="color" value="#7030A0"/>
    </inkml:brush>
  </inkml:definitions>
  <inkml:trace contextRef="#ctx0" brushRef="#br0">913 2686,'0'0,"0"0,0 0,0 0,0 52,13 15,-13-1,0 0,0 0,0-13,0 0,-13 0,13-27,0 1,0-1,0-13,0 1,0-1,0-13,0 0,27-13,-1-14,14-13,-14 1,14 12,0-12,-1 25,-12-12,-1 26,-12 0,12 0,-13 26,1 1,-14-1,0 14,-14 0,1-14,0 14,-14-14,14-12,0-1,-14 0,14-13,-13 0,-1 0,1-13,26 13</inkml:trace>
  <inkml:trace contextRef="#ctx0" brushRef="#br0" timeOffset="298.4296">1284 2474,'0'0,"0"0,0 0,0 0,0 0,53 53,0 26,0 27,-14 0,-12 0,-1 13,-12 0,-14 0,-14-13,-12 0,-1 13,1-40,26-66</inkml:trace>
  <inkml:trace contextRef="#ctx0" brushRef="#br0" timeOffset="13585.3335">2263 2725,'0'0,"0"0,0 0,0 0,0 0,0 0,0 0,0 0,0 53,0 13,0 14,0-14,0 13,-13 1,13-1,0-13,-13 0,13 0,0-13,0-26,-13-1,13 1,0-14,13-13,-13-13,0-14,0-12,-13-1,13 0,-14 0,1 1,13-1,-13 14,13-1,-13-13,13 1,0-14,0 0,13 0,13-13,1 13,-1 0,14 13,-14 1,14 12,-13 14,12 0,-12 26,-1 0,1 14,-14 12,0 1,-13 0,0 26,-13-13,-13 0,-1 0,-13-14,14 1,-1-27,1 0,13-13,13 0,-14-13,14 13</inkml:trace>
  <inkml:trace contextRef="#ctx0" brushRef="#br0" timeOffset="13937.7191">2965 2500,'0'0,"0"0,0 0,-13 93,-1 13,1 13,0 13,0 0,-1 1,14-14,0-13,14-14,-1-12,0-41,14 1,-1-27,0 0,1-13,13-13,-1-13,-12-14,-1 14,-26 26</inkml:trace>
  <inkml:trace contextRef="#ctx0" brushRef="#br0" timeOffset="14353.9903">3322 2712,'0'0,"0"0,0 0,0 0,0 0,0 0,0 0,0 40,0-1,-13 28,13-1,0 0,-13-13,13 13,0-13,-14-27,14 14,0-14,0 1,14-14,-14 14,13-27,13 13,14-26,13-1,-13 14,13-26,-14 13,14-1,-26 1,13 0,-1 13,-12-13,-1 13,-26 0</inkml:trace>
  <inkml:trace contextRef="#ctx0" brushRef="#br0" timeOffset="14659.3795">3931 2884,'0'0,"0"0,0 0,0 0,0 0,0 66,13 0,0 0,-13 1,14-1,-14 0,13 0,-13-26,0-1,0-25,13-1,-13-13,13 0</inkml:trace>
  <inkml:trace contextRef="#ctx0" brushRef="#br0" timeOffset="15037.2959">4368 2262,'0'0,"0"0,0 0,0 0,0 0,0 0,0 0,0 0,0 0,-13 93,-1 26,14 13,0 27,0-14,0 14,0-13,14-1,-14-26,13 0,-13-26,13-27,-13-26,13-1,-13-25,13-14,1-14,-1 1,0-13,-13 39</inkml:trace>
  <inkml:trace contextRef="#ctx0" brushRef="#br0" timeOffset="15319.4385">4619 2712,'0'0,"0"0,0 0,0 0,0 66,0 0,0 14,0-1,0 0,0-12,0-1,0 0,13-26,-13-1,14-12,-1-27,13-14,-12 1</inkml:trace>
  <inkml:trace contextRef="#ctx0" brushRef="#br0" timeOffset="15763.4388">5003 2765,'0'0,"0"0,0 0,0 0,0 0,0 0,0 0,-13 26,13 27,-13 27,-1-14,1 13,0 1,13-14,0-13,0 0,0-14,13 1,14-27,-14 0,13-26,14 0,-14-27,14-26,0-13,-14-1,-12 1,-1 13,-13 13,-13 13,-1 14,-12-1,-1 14,1 0,-1 13,-12 0,12-13,-12 13,12 0,27 0</inkml:trace>
  <inkml:trace contextRef="#ctx0" brushRef="#br0" timeOffset="16233.2784">5585 2686,'0'0,"0"0,0 0,0 0,0 0,-13 39,-13 14,-1 13,1 0,13-13,-1 13,1-13,13 0,0-13,13-14,1 1,-1-14,13-13,1 0,-1-13,1-14,-1-12,1-1,-14-26,0-13,0 26,-13 0,-13 0,0 13,0 0,-27 14,13 13,-12 0,-1 13,14-14,-1 14,27 0</inkml:trace>
  <inkml:trace contextRef="#ctx0" brushRef="#br0" timeOffset="16613.0984">5916 2156,'0'0,"0"0,0 0,27 53,13 27,12 25,-12 1,0 13,0 0,-14 14,1-14,-14 0,-26-13,-1 0,-12-1,-14-25,0-1,-13-26,-13 0,13-13,14-14,39-13</inkml:trace>
  <inkml:trace contextRef="#ctx0" brushRef="#br0" timeOffset="16949.9286">6578 2897,'0'0,"0"0,0 0,0 0,0 0,0 0,27-13,26 0,-1 0,-12-14,-27 27,1 0,-14-13</inkml:trace>
  <inkml:trace contextRef="#ctx0" brushRef="#br0" timeOffset="17180.5341">6790 3215,'0'0,"0"0,0 0,0 0,0 0,0 0,0 0,0 0,0 0</inkml:trace>
  <inkml:trace contextRef="#ctx0" brushRef="#br0" timeOffset="19209.3144">7610 2686,'0'0,"0"0,0 0,0 0,0 0,0 0,0 0,14 66,-14 0,13 13,-13 1,0-1,13 0,-13-13,0 1,0-1,0-13,0-14,0 1,0-13,0-1,0-26</inkml:trace>
  <inkml:trace contextRef="#ctx0" brushRef="#br0" timeOffset="19578.6247">7743 2593,'0'0,"0"0,0 0,0 0,0 0,40 0,-1 13,1-13,0 27,13-14,-27 27,14-14,-27 14,-13-14,0 14,-13-14,-14 14,-12-14,12 1,-13-1,1-12,12 12</inkml:trace>
  <inkml:trace contextRef="#ctx0" brushRef="#br0" timeOffset="19959.8568">8458 2447,'0'0,"0"0,0 0,-14 67,-12 38,-1 14,1 1,13 12,13 0,0 0,0-26,13-26,13-1,14-26,-13-27,12-12,14-28,-13-25,0-14,-1-27,1 1,0 26,-40 53</inkml:trace>
  <inkml:trace contextRef="#ctx0" brushRef="#br0" timeOffset="20592.2317">8855 2672,'0'0,"0"0,0 0,0 0,0 0,0 66,0 1,0 12,0 0,0 1,0-14,0 0,0-13,0-13,13-14,-13-13,13 1,0-28,14-12,-1-14,14-26,-14-27,14 14,0 0,-14 26,1 13,-14 0,14 14,-14 26,-13 0,13 13,-13 14,0 26,-13-1,13 1,-13 0,13 13,-14-26,14 0,0-14,0 1,14-14,-1-13,0-13,0-14,0-12,1-1,-1-26,-13 13,0-13,-13 13,13 13,0 0,-14 27,1 0,0 13,-13 13,12 0,-12 1,13-1,13-13</inkml:trace>
  <inkml:trace contextRef="#ctx0" brushRef="#br0" timeOffset="20987.7152">9490 2725,'0'0,"0"0,0 0,0 0,0 0,0 0,0 0,0 0,0 0,13 53,0 0,-13 13,14-13,-14 0,0 0,0-13,13-14,-13-13,13 1,14-1,-14-26,13-1,1-25,-1-1,-13 0,1 1,-1-14,0 26,-26-12,13 12,-13 14,-14 0,1 13,-1 0,14 0,-13 0</inkml:trace>
  <inkml:trace contextRef="#ctx0" brushRef="#br0" timeOffset="21340.6843">10033 2368,'0'0,"0"0,13 53,-13 40,0 26,13 13,-13 0,0-13,0-13,13 0,-13-53,0 0,14-14,-14 1,13-27,0-26,13-13,-12 12,12-12,-26 26</inkml:trace>
  <inkml:trace contextRef="#ctx0" brushRef="#br0" timeOffset="21746.9679">10297 2487,'0'0,"0"0,0 0,0 53,-13 13,13 14,-13 12,0-12,-1-14,14 0,-13-13,0-14,13-12,0-1,0-12,13-1,14-26,-1-1,14-12,13 13,0-14,0 1,0-1,0 14,-14 0,-12 13,-1-13,-13 13,1 0,-1-14,-13 14</inkml:trace>
  <inkml:trace contextRef="#ctx0" brushRef="#br0" timeOffset="21983.4752">10814 2646,'0'0,"0"0,0 0,0 0,13 53,0 0,0 0,0 13,-13 0,14 0,-14-13,0 0,0 0,0-27</inkml:trace>
  <inkml:trace contextRef="#ctx0" brushRef="#br0" timeOffset="22346.0825">11052 2170,'0'0,"0"0,0 0,0 0,39 92,14 27,-13 27,0 26,0-13,-27-1,-13-12,-13-27,-1-13,-12-27,13-13,-14-26,14-14,13-26,-13 0,13 0,0 0,0 14</inkml:trace>
  <inkml:trace contextRef="#ctx0" brushRef="#br0" timeOffset="22942.3404">11714 2831,'0'0,"0"0,0 0,0 0,0 66,0 0,0 0,0 40,0 0,0-40,-14 0,14-13,0 0,0-26,0-1,0-13,0 1,0-1,0-26,0-14,0-12,-13-1,13-40,0-12,0-14,13 0,1 0,-1 27,0-14,13 27,1 13,-1 14,14 12,-13 1,-1 12,14 14,-14 27,-13-1,1 1,-14 13,0 26,-27 13,1-13,-1-13,1-13,-14-1,0 1,14 0,-1-14,1 1,13-1,13-26</inkml:trace>
  <inkml:trace contextRef="#ctx0" brushRef="#br0" timeOffset="23246.8128">12309 2778,'0'0,"0"0,0 0,-13 53,0 13,-1 0,1 0,0 14,0-14,13 0,0-13,0 0,13-27,-13 1,26-1,1-12,-1-14,14-14,0 14</inkml:trace>
  <inkml:trace contextRef="#ctx0" brushRef="#br0" timeOffset="23651.224">12786 2619,'0'0,"0"0,0 0,0 0,0 27,0 39,0 0,0 0,0 0,-14-13,14 0,0-13,-13-14,13 1,0-1,13-12,-13-1,14 0,12 0,1-13,12-13,-12-13</inkml:trace>
  <inkml:trace contextRef="#ctx0" brushRef="#br0" timeOffset="23926.1721">13236 2778,'0'0,"0"0,0 0,0 0,-14 66,14 0,0 1,0-1,0 0,14-13,-14 0,13-27,0 1</inkml:trace>
  <inkml:trace contextRef="#ctx0" brushRef="#br0" timeOffset="24244.7751">13514 2434,'0'0,"0"0,0 0,0 0,26 80,1 25,-1 28,0 12,-12-13,-14 1,-27-14,-26-13,-13 0,0-27,26-13,27-53</inkml:trace>
  <inkml:trace contextRef="#ctx0" brushRef="#br0" timeOffset="24474.3337">9821 4419,'0'0,"0"0,-80 0,54 0,-1 0,1 0,13 0,-14-14</inkml:trace>
  <inkml:trace contextRef="#ctx0" brushRef="#br0" timeOffset="24947.4815">8365 4194,'0'0,"0"0,0 0,0 0,53 13,13-13,27 0,13 13,13-13,13-13,27 0,0 13,66-27,13 1,-13-1,0-12,0-1,146-26,-41 0,-38 13,-14 0,-27 0,-26 0,-13 0,-14 13,-79 14,14 13,-14-14,13 14,-26 13,-40-13,1 13,-28 0,-12 13,-14 0,-13 0,13 14,-13-27</inkml:trace>
  <inkml:trace contextRef="#ctx0" brushRef="#br0" timeOffset="25606.9723">9503 4511,'0'0,"0"0,0 0,0 0,0 0,13 40,1 26,12 27,1 26,-1 0,-13-27,1-26,-1-13,0 0,-13-26,13-1,-13-13,0 1,-13-14,13-14,-26-25,-1-27,1-14,-1-26,14 14,0-1,13 1,0 39,0 0,13 13,0 0,14 14,-1-1,1 1,-1 26,0 0,1 0,-1 26,-12 1,-1 13,-13 13,-13-1,-1-12,-12 13,-1-26,1-1,0 0,-1-12,1-1,26-13</inkml:trace>
  <inkml:trace contextRef="#ctx0" brushRef="#br0" timeOffset="25901.212">10138 4180,'0'0,"0"0,0 0,-13 53,0 40,0 0,0 12,-1 1,14-13,14-1,-1-12,26-14,1-13,0-40,0-13,26-13,-13-14,-14 1,-39 39</inkml:trace>
  <inkml:trace contextRef="#ctx0" brushRef="#br0" timeOffset="26524.5346">10628 4286,'0'0,"0"0,0 0,0 0,13 80,14 25,-1 15,-12-15,-1-25,0-27,0 0,-13-14,0-12,14-27,-14-27,0 1,13-40,-13-14,13 14,-13 0,13 13,1 13,-14 1,13 12,-13 27,0 0,13 27,-13 12,0 1,13 13,-13-13,13-1,-13 1,14-13,12-1,-13-13,14-13,-1-13,1-13,-1-14,-12 0,-1-26,0 13,-13 0,-13 0,13 14,-13 12,-14 14,14 0,-14 13,1 0,-1 13,1 0,26 0,-13 1,13-14</inkml:trace>
  <inkml:trace contextRef="#ctx0" brushRef="#br0" timeOffset="27194.6645">11369 4194,'0'0,"0"0,0 0,0 0,0 0,0 0,0 39,0 14,0 0,0 13,-13-13,13 0,0 0,13-26,-13-1,14-13,-1 0,13-13,1-13,-14 0,14-13,-14-1,0 1,-13-1,0 1,-13-1,-14-12,-12 25,-1-12,0 13,14-1,-1 1,1 0,13 0,-1-14,28 1,12-1,14-12,13-14,0 13,-14 14,14-14,-13 13,13 14,0 0,-13 13,-1 13,14 27,0 26,-13 0,0 14,-1 12,-12 1,-14 13,-13-1,-13-12,-14 0,-12-14,-28 0,1-39,13-13,0-14,14-26,12 13,14 0</inkml:trace>
  <inkml:trace contextRef="#ctx0" brushRef="#br0" timeOffset="27698.5812">14242 3069,'0'0,"0"0,0 0,0 0,0 0,0 0,0 0,0 0,0 0,26 0,14-13,13 13,0-13,0 13,-40-14,-13 14,0 0</inkml:trace>
  <inkml:trace contextRef="#ctx0" brushRef="#br0" timeOffset="27974.1016">14294 3426,'0'0,"0"0,0 0,0 0,0 0,53-13,14-13,-1 12,0-12,-13 13,13-14,-13 14,0 0,0-14</inkml:trace>
  <inkml:trace contextRef="#ctx0" brushRef="#br0" timeOffset="33465.2412">15036 2805,'0'0,"0"0,0 0,0 0,0 0,0 0,0 0,0 0,-14 39,1 14,0 0,13 0,0-13,0 13,0-14,13 1,14 0,-1-14,14 1,0-1,-1-13,14 1,0-28,-13 1,13 0,-27-27,14 0,-27 1,0-1,-13-13,0 0,-13 14,-13-14,-1 26,1-12,-1 12,-12 14,-14-14,13 1,-13-1,13 14,14 0,13 13,-14-13,27 13</inkml:trace>
  <inkml:trace contextRef="#ctx0" brushRef="#br0" timeOffset="34428.0796">15856 2990,'0'0,"0"0,0 0,0 0,0 0,0 0,0 0,0 0,0 0,0 0,0 0,0 0,0 0,0 0,40-27,13 1,13 13,-13 13,0 0,13-14,-13 14,0 0,0 0,0 0,-27 0,1-13,-1 13,-12 0,-1-13,-13 0,-13 0,-1-14,-12 14,-1 0,-26-1,14 14,-14 14,0-1,13 0,0 14,14-14,13 26,13-12,13-1,13 14,14-14,0 1,13-1,0 14,0-13,-14-1,1 14,-13-14,-1 14,1 0,-14-1,-13 1,-13 13,-1-27,-12 14,13-14,-14-12,1-1,12 0,1-26,-13 0,12-1,14-12,-13 0,13-14,13 0,-13-13,14 0,12-13,-13 13,1 14,-1-1,0 0,0 14,-13 12,0-25,0-1,0 14,0 12</inkml:trace>
  <inkml:trace contextRef="#ctx0" brushRef="#br0" timeOffset="35091.6853">17114 2871,'0'0,"0"0,0 0,0 0,-53 0,0 13,0 13,0-12,13 12,-13 1,27-1,-1 0,14-12,0 12,26-13,0 14,27-1,0 1,13-1,0 1,13-1,-13 1,0-1,0 1,-27 12,14-12,-27 12,0-12,-13 13,0-14,-13 0,-13-12,-1-1,1 0,-1-26,1 0,-1-1,1-25,12-1,1-13,0 13,13-12,0-1,13 0,0 0,14 13,-14 0,14 1,12-1,-12 0,-1 1,-26 39</inkml:trace>
  <inkml:trace contextRef="#ctx0" brushRef="#br0" timeOffset="35445.1772">17855 2805,'0'0,"0"0,0 0,0 0,-27 53,-12 13,-1 26,0 14,1-13,-1-14,13-13,14-13,-13-13,12-14,-12 1,13-14,-1 0,1 0,13-13</inkml:trace>
  <inkml:trace contextRef="#ctx0" brushRef="#br0" timeOffset="35717.568">17418 2897,'0'0,"0"0,0 0,0 0,0 0,53 53,-13 0,13 0,0 0,13 0,-13 0,0 0,0-14,0 1,-14-14,1-12,13 12,-53-26</inkml:trace>
  <inkml:trace contextRef="#ctx0" brushRef="#br0" timeOffset="36250.74">18345 2672,'0'0,"0"0,0 0,0 0,-27 53,-13 0,14 13,-14 0,14 1,13-1,-1 0,14 0,0-13,14 0,12-13,0-1,14-12,-13-14,12-13,14-13,-26-1,12-12,-12-14,-1-39,-12 0,-1-1,-13 27,-13 0,13 0,-27 14,1-1,-1 14,1-1,-1 14,1 0,13-1,13 14,0 0,0 0,13 14,0-14,-13 0</inkml:trace>
  <inkml:trace contextRef="#ctx0" brushRef="#br0" timeOffset="36459.1536">18861 2990,'0'0,"0"0,0 0,0 0,0 0,0 0,0 0,0 0,0 0,0 0,0 0</inkml:trace>
  <inkml:trace contextRef="#ctx0" brushRef="#br0" timeOffset="36895.5369">19298 2659,'0'0,"0"0,0 0,0 0,0 0,-14 27,1 25,-13 1,12 0,-12 0,-1-13,14 13,0-27,0 1,-1-1,14-13,14 1,-1-1,13 0,1-13,13 0,13 0,13 0,-13-13,0 13,0-13,-14 13,-12-14,-1 14,1 0,-1 0,-26 0</inkml:trace>
  <inkml:trace contextRef="#ctx0" brushRef="#br0" timeOffset="37222.3435">19284 2606,'0'0,"0"0,0 0,0 0,14 66,-1 0,0 40,0 0,0 0,-13-13,0-1,0-26,0-13,-13 0,13 0,0-26,13-1,1 0,-1-12,-13-1</inkml:trace>
  <inkml:trace contextRef="#ctx0" brushRef="#br0" timeOffset="37683.4609">19721 2619,'0'0,"0"0,0 0,0 0,0 0,-13 27,13 13,0-1,-13-12,26-1,-13 1,13-1,0-13,1 1,-1-14,13 13,1-13,-14 0,13 13,1 0,-1 0,1 14,-1 13,-12-14,-1 14,0-1,-13 1,0-13,-13 12,0-12,-1-1,-12 1,-1-1,-12-13,-1 1,13-1,1-26</inkml:trace>
  <inkml:trace contextRef="#ctx0" brushRef="#br0" timeOffset="37932.1573">19695 2474,'0'0,"0"0,0 0,0 0,53-13,13-14,13 1,14-1,-67 27,-12-13,-1 13</inkml:trace>
  <inkml:trace contextRef="#ctx0" brushRef="#br0" timeOffset="38792.3724">15049 4022,'0'0,"0"0,0 0,0 0,0 0,53 13,0 13,39-12,14-1,13 0,1-13,12 0,0 0,14-13,13 0,52-1,14-12,0-1,14 1,-14-14,0 14,13-14,-26 0,0 14,-27 0,-13-1,-27 1,1-1,-14 14,-39 0,-14-14,14 14,0 0,-14 0,1 13,-14-14,-27 14,1-13,-13 13,-1-13,-13 13,-13 0,14 0,-14 0,0 0</inkml:trace>
  <inkml:trace contextRef="#ctx0" brushRef="#br0" timeOffset="40971.9101">11449 4128,'0'0,"0"0,0 0,0 0,0 0,0 0,0 0,0 0,0 0,0 0,0 0,0 0,-27 26,1 14,13-1,-14 14,14-13,0 0,-1 13,1-14,13 14,0-13,0 0,0-1,13-12,1 12,-1-12,0-1,0-12,14 12,-14-13,14 0,-1 1,14-14,-14 0,1 0,-1 0,1-14,-1 1,1 0,-14-13,13 12,-12-12,-14 13,13-14,-13 14,13-14,-13 1,0 0,-13-14,13 0,-13 0,-14-12,14-1,0 13,-14 0,14 1,0 12,-14 14,14-14,0 1,-14 13,14 0,0 13,-14-14,-12 1,12 13,27 0</inkml:trace>
  <inkml:trace contextRef="#ctx0" brushRef="#br0" timeOffset="46486.7809">17100 4286,'0'0,"0"0,0 0,0 0,0 0,0 0,0 0,0 0,0 0,0 0,0 0,0 0,-13 40,-13-14,-1 14,14 13,0-13,13-1,0 14,0-13,13 13,13-27,1 14,13-27,-1 1,1-14,0-14,-1 1,-12-13,-1-14,-12 13,-1-12,-13 12,0-12,-13 12,-14-13,-13 14,1 0,-1-1,-13 1,27 12,-14 1,13-13,1 12,26 14</inkml:trace>
  <inkml:trace contextRef="#ctx0" brushRef="#br0" timeOffset="46748.4373">17749 4379,'0'0,"0"0,0 0,0 0,0 0,0 0,0 0,0 0</inkml:trace>
  <inkml:trace contextRef="#ctx0" brushRef="#br0" timeOffset="47443.8063">18292 4326,'0'0,"0"0,0 0,0 0,0 0,0 0,0 0,0 0,0 0,-40-13,-26-1,13 14,0 14,13-14,0 13,14 0,13 0,0 14,13-14,13 0,13 14,14-27,13 13,13 0,-13 0,13 1,-13 12,-13 1,13-1,-27 1,1 12,-1 1,-13-14,-13 14,0-13,0-14,-13 13,0-13,0 1,-1-14,1 0,-13-14,13-12,-14 0,14-1,13-13,-13 1,13-1,13 0,-13 1,13 12,0 1,1-1,-1 14,-13-13,13 12,-13-12,13-1,-13 14,0 13</inkml:trace>
  <inkml:trace contextRef="#ctx0" brushRef="#br0" timeOffset="47891.3838">18742 4141,'0'0,"0"0,0 0,0 0,0 0,0 26,-14 1,14-1,0 1,0-14,14 0,-1 0,27-13,-14 0,14 13,13-13,-14 0,1 14,13-1,-26 13,12 1,-26 13,14-1,-27 14,0-13,0 0,0-14,-13 0,-1 1,1-1,0-12,-13-1,12-13,1 0</inkml:trace>
  <inkml:trace contextRef="#ctx0" brushRef="#br0" timeOffset="48149.1775">18795 4141,'0'0,"0"0,0 0,0 0,0 0,39-13,1-14,0 1,-27 26,-13-14,13 14</inkml:trace>
  <inkml:trace contextRef="#ctx0" brushRef="#br0" timeOffset="48735.4022">19430 4075,'0'0,"0"0,0 0,0 0,0 0,0 0,0 0,0-27,13 1,0-14,14 14,-1 12,14 1,-14 13,1 13,-1 1,1 12,-1 14,-12 13,-14-14,0 14,0 0,-14 0,1-13,0-1,0 1,-1-13,1-14,13 0,-13 0,13 0,13-13,0 0,14 0,13-13,13 0,-1-13,15 12,-1-12,13-27,1 13,-27 14,-40 26</inkml:trace>
  <inkml:trace contextRef="#ctx0" brushRef="#br0" timeOffset="49111.3935">20542 3109,'0'0,"0"0,0 0,0 0,0 0,0 0,0 0,0 0,0 0,0 0,39-13,1-1,26 1,-13 13,-53-13,13 13,-13 0</inkml:trace>
  <inkml:trace contextRef="#ctx0" brushRef="#br0" timeOffset="49412.1532">20608 3638,'0'0,"0"0,0 0,0 0,0 0,0 0,0 0,40-13,13-14,13 1,13-14,-66 40,1-13</inkml:trace>
  <inkml:trace contextRef="#ctx0" brushRef="#br0" timeOffset="54663.4689">940 6879,'0'0,"0"0,0 0,0 0,0 0,0 0,0 0,0 0,0 0,-40 13,-13 14,13-1,-13 14,27-14,-14 27,14-13,-1 0,14-1,13 1,0 0,13 0,1-14,25 0,1-12,0-14,-1 0,14-14,0-12,0 0,-13-1,-40 27</inkml:trace>
  <inkml:trace contextRef="#ctx0" brushRef="#br0" timeOffset="54885.0702">1350 6548,'0'0,"0"0,0 0,0 0,0 0,27 67,12 38,1 41,-27-53,14 158</inkml:trace>
  <inkml:trace contextRef="#ctx0" brushRef="#br0" timeOffset="62649.2908">2740 6548,'0'0,"0"0,0 0,0 0,0 0,0 53,13 0,-13 13,0 1,13 12,-13 0,0 1,-13-14,13 13,0-26,0 13,-13-26,13 0,-13-14,-1-13,14-13,-13 14,13-14</inkml:trace>
  <inkml:trace contextRef="#ctx0" brushRef="#br0" timeOffset="63044.9799">2647 6813,'0'0,"0"0,0 0,0 0,13-40,14 1,-1-1,1 0,12 1,-12 12,13 1,-14 12,14-12,0 26,-14 0,0 13,-12 0,-14 27,-14 0,-12 26,-14 0,-26 13,13-12,-13-1,0 0,26-40,0 1,1-27,25-13,-12 13,26 0</inkml:trace>
  <inkml:trace contextRef="#ctx0" brushRef="#br0" timeOffset="63457.9059">3375 6204,'0'0,"0"0,0 0,0 0,0 0,-26 53,-1 40,1 13,12 0,1 13,0 13,13 0,0-13,13-13,0 0,14-27,-1-26,14 0,-13-26,12-14,-12-13,12-13,-12 13,-27 0</inkml:trace>
  <inkml:trace contextRef="#ctx0" brushRef="#br0" timeOffset="63883.7655">3799 6641,'0'0,"0"0,0 0,0 0,0 0,0 0,0 0,0 0,0 40,0 26,0 13,0 40,13-13,-13-40,13 14,-13-27,0 0,13-27,-13 0,0-12,14-1,-28-26</inkml:trace>
  <inkml:trace contextRef="#ctx0" brushRef="#br0" timeOffset="64219.8717">3680 6641,'0'0,"0"0,0 0,0 0,0 0,39-40,14 1,0 12,0 14,0 0,0 0,0 26,-13 0,-14 13,1 1,-14 13,-26-1,-1 14,1-13,-13 0,-14 12,13-25,-12 13,12-27,1 0,-1 0,27-13</inkml:trace>
  <inkml:trace contextRef="#ctx0" brushRef="#br0" timeOffset="64527.607">4500 6681,'0'0,"0"0,0 0,0 0,0 39,13 14,-13 0,14 13,-1-13,-13 0,0-53,13 53,-13-26,0-27,13 13,-13 0</inkml:trace>
  <inkml:trace contextRef="#ctx0" brushRef="#br0" timeOffset="64967.439">4421 6548,'0'0,"0"0,0 0,0 0,0 0,0 0,0 0,0 0,0 0,13-39,0-14,-13 0,-13 13,0 1,-1 12,1 14,0 0,-13 13,12 26,1 1,0-1,13 14,13-1,0 1,14 0,-1-14,14 1,13-14,-13-13,26-27,-13 1,-40 26</inkml:trace>
  <inkml:trace contextRef="#ctx0" brushRef="#br0" timeOffset="65247.6784">4805 5966,'0'0,"0"0,0 0,0 0,0 0,0 0,0 53,13 27,0 25,-13 15,13-1,-13-27,0-12,0-27,0-1,0-12,0-13,13-14,1-26,-1-27,0-13,14 13,-27 54</inkml:trace>
  <inkml:trace contextRef="#ctx0" brushRef="#br0" timeOffset="66065.2837">5030 5913,'0'0,"0"0,0 0,0 0,0 53,0 14,0 12,13 13,0 14,-13 0,13-13,0-14,1-26,-14 0,13-13,-13-1,13-12,0-14,1 0,-1 0,13-13,1-13,-1-13,1-1,-1 1,1-14,-1 1,1-1,-14 0,0 14,-13 12,13 1,-13 0,0 0,-13 0,13 13,-26 13,12 0,-12 13,26 1,-13-1,13 1,13-1,0 1,14-1,-1-13,14 1,0-14,-1-14,-12-12,12 0,1-14,-13 0,-1 0,1 1,-14-1,0 27,0 0,-13-1,13 1,-13 0,0 13,0 13,0 0,14 14,-1 13,0-1,0 1,1 0,-1-1,0-12,-13-1,0 1,0-1,-13 1,0 12,-14-12,14-14,0 0,-1 0,14-13</inkml:trace>
  <inkml:trace contextRef="#ctx0" brushRef="#br0" timeOffset="66598.2951">6538 6191,'0'0,"0"0,0 0,0 0,0 0,0 0,0 0,-26 40,-14 13,1 13,-14 0,13-13,0 13,0-26,14 0,13-14,0 1,-1-14,1 0,13 0,0-13,13 0,1 13,12-13,14 14,-1-1,-12 0,13 0,-1 14,1 12,-14-12,14-1,-13 1,12-1,-12-12,13-1,-1-13,1-13,-14 13,-26 0</inkml:trace>
  <inkml:trace contextRef="#ctx0" brushRef="#br0" timeOffset="66892.5503">6935 6085,'0'0,"0"0,0 0,0 0,-13 67,0-1,13 40,0-14,0 14,0-40,0 0,13 0,-13-13,0 0,13-26,1-14,-1 0,0-13,-13 13</inkml:trace>
  <inkml:trace contextRef="#ctx0" brushRef="#br0" timeOffset="67345.8583">7134 6218,'0'0,"0"0,0 0,0 0,-13 53,0 13,-1 0,14 13,0-13,14 1,-1-1,0-27,13 1,1 0,-1-27,14-13,-13 0,-1-13,1-14,-1 1,0-40,1-14,-27 14,0 13,0-13,-13 13,-14 0,1 14,-1-1,14 13,-13 14,12 0,-12 0,13 0,-1 13,1-14,0 14,13 0</inkml:trace>
  <inkml:trace contextRef="#ctx0" brushRef="#br0" timeOffset="67820.8719">7862 6085,'0'0,"0"0,0 0,0 0,0 0,-40 67,14-15,-27 41,26 13,1-40,-1 27,27-27,0-13,14 0,-1-14,0 1,14-27,-1 0,1-26,-1-13,-13-1,14-12,-27-14,13 0,-13 0,-13 13,13-13,-27 14,14-1,-13 13,-1 1,1 13,-1-14,-13 14,27 0,0 13</inkml:trace>
  <inkml:trace contextRef="#ctx0" brushRef="#br0" timeOffset="68156.0717">8008 5556,'0'0,"0"0,0 0,0 0,13 53,26 13,1 27,0 13,-14 13,14-13,-13 13,-1 0,-13 0,-13 0,0 0,-13 0,-13-13,-14 13,13-40,27-65</inkml:trace>
  <inkml:trace contextRef="#ctx0" brushRef="#br0" timeOffset="81743.3846">2713 8215,'0'0,"0"0,0 0,0 0,0 0,0 0,40-26,0 13,13-1,0 1,-14 0,14-14,-40 27,-13 0</inkml:trace>
  <inkml:trace contextRef="#ctx0" brushRef="#br0" timeOffset="82042.7119">2846 8599,'0'0,"0"0,0 0,0 0,0 0,0 0,39 0,14-13,0 13,13-13,-52 13,-1 0,0-14,-13 14</inkml:trace>
  <inkml:trace contextRef="#ctx0" brushRef="#br0" timeOffset="82425.3487">3587 8136,'0'0,"0"0,0 0,0 0,0 0,0 0,0 0,13 26,0 27,14 13,-14 14,14 26,-1-27,-13 0,0-12,-13-15,14 1,-14-26,0-1,-14 1,1-14,0 0</inkml:trace>
  <inkml:trace contextRef="#ctx0" brushRef="#br0" timeOffset="82829.0855">3481 8295,'0'0,"0"0,0 0,0 0,0 0,0 0,0 0,0 0,13-40,0-13,14 13,13-13,-1 27,-12-14,26 14,-14 13,1 13,0-14,0 28,-14-1,1 13,-14-12,0 25,-13-12,-13 12,0 1,-1 0,1-14,-13-13,-1 1,1-1,12-13</inkml:trace>
  <inkml:trace contextRef="#ctx0" brushRef="#br0" timeOffset="83674.9994">4421 7607,'0'0,"0"0,0 0,0 0,0 0,0 0,0 0,0 0,-14 53,14 13,-13 26,0 28,13 12,-13-13,13 0,13-26,0-1,14-26,-1-13,1 0,-1-13,14-1,0 1,-1-13,1-14,-14-13,14-13,-13-1,-1 14,-26 0</inkml:trace>
  <inkml:trace contextRef="#ctx0" brushRef="#br0" timeOffset="95061.1961">5400 7845,'0'0,"0"0,0 0,0 0,0 0,0 0,0 0,-40-13,14-1,-14 1,14 13,-1 13,1 1,-1-1,1 13,13 1,-1-1,14 1,0-1,0-13,14 14,-1-1,13-12,1-14,-1 0,14 0,-14-14,1-12,-1 13,1-27,-1 14,-12-14,12 0,-26 14,13 12,1 1,-14 0,13 13,-13 13,13 14,-13 12,0 14,13 0,-13 40,13-14,-13 1,14-28,-1 15,0-28,-13 1,13 0,1-27,-1-26,0-1,0-12,1 0,-14 39</inkml:trace>
  <inkml:trace contextRef="#ctx0" brushRef="#br0" timeOffset="95648.2559">6274 7699,'0'0,"0"0,0 0,0 0,0 0,0 0,0 0,0 0,0 0,0 0,0 0,0 0,-40-13,0 26,1 1,12 12,1-13,12 14,14-1,-13 1,13-14,0 13,13-12,-13-1,14-13,-1 0,0 0,14-13,-1-14,-13 1,1-1,-1 1,0 13,-13-1,13 1,-13 0,0 13,13 26,-13 1,14 12,-14 1,13 13,-13 0,13 0,0 13,-13-13,14-13,-1-1,-13-25,13-1,0 0</inkml:trace>
  <inkml:trace contextRef="#ctx0" brushRef="#br0" timeOffset="95993.1202">6459 7355,'0'0,"0"0,0 0,0 0,0 0,0 0,0 0,40 53,-1 13,14 27,-13 0,13-1,-27 1,1 13,-14-14,-13 14,-13-13,0-1,-14 1,14-27,13-53</inkml:trace>
  <inkml:trace contextRef="#ctx0" brushRef="#br0" timeOffset="96401.0119">7108 7541,'0'0,"0"0,0 0,0 0,13 53,0 13,0 0,0 0,14 13,-14-12,-13-15,13 1,-13 0,0-26</inkml:trace>
  <inkml:trace contextRef="#ctx0" brushRef="#br0" timeOffset="96697.167">6896 8043,'0'0,"0"0,0 0,0 0,0 0,0 0,0 0,53-39,0 12,13-12,0-1,0 0,-13 0,0 14,0 0,-13-1,-1 14</inkml:trace>
  <inkml:trace contextRef="#ctx0" brushRef="#br0" timeOffset="97023.0954">7690 7607,'0'0,"0"0,0 0,0 0,0 66,0 13,13 27,0 13,-13 13,14-12,-14-28,13-12,-13-14,0-27,0 1,-13-13,13-27,-14 0,1 0,13 13</inkml:trace>
  <inkml:trace contextRef="#ctx0" brushRef="#br0" timeOffset="97293.1056">7690 7554,'0'0,"0"0,0 0,0 0,0 0,0 0,0 0,40 0,-14 0,14 13,-14 14,1-1,-1 27,-26 0,0 0,-13 0,0-14,-1 1,1-13,-13-14,26-13,-13 0</inkml:trace>
  <inkml:trace contextRef="#ctx0" brushRef="#br0" timeOffset="97641.5803">8590 7157,'0'0,"0"0,0 0,0 0,0 0,0 0,-53 53,-13 26,13 27,-13 0,26 13,0 0,14-26,13-1,-1 1,14-40,14 0,-1-14,13 1,27 0,0-27,0-13,-13 0,-40 0</inkml:trace>
  <inkml:trace contextRef="#ctx0" brushRef="#br0" timeOffset="98189.8275">9106 7342,'0'0,"0"0,0 0,0 0,0 0,0 0,0 0,0 0,-40 13,-13 1,1 12,-15 14,14-1,14 1,-1 0,14-14,-1 1,27-14,0 0,0 0,27-13,-14-13,13 0,1 0,-1-27,1 14,-14-1,13 1,-12 12,-1 1,-13 0,13 13,0 0,-13 0,14 26,-1 27,0 0,0 40,0 0,-13-27,14 13,-1-13,0 0,0-13,1-13,-1 0,-13-27</inkml:trace>
  <inkml:trace contextRef="#ctx0" brushRef="#br0" timeOffset="99055.8286">9913 7303,'0'0,"0"0,0 0,0 0,0 0,0 0,-66 13,0 13,-13 14,13-14,-1 14,14-14,14 1,12-1,1-12,13-1,13 0,13 14,13-1,27-13,13 27,1 0,-15-14,1 1,-26-1,-1 14,1-1,-27 14,0-13,-27 0,1-14,-1 1,-12-1,-1-13,0-13,14-13,-1 0,1-14,26-12,-13-14,26 0,0 13,14-13,12-13,27 0,-13 0,14 13,-1 0,0-13,0 13,0-13,-13 13,-13-13,-14 26,-12 0,-1 14,-13-1,0 14,0 13,0-13,0 13,13-13,-13 26,13 0,14 14,-1 12,1 14,12 13,-12 27,-14 0,0 12,-26 1,-13 13,-14 14,-39-1,-1 0,27-39,40-67</inkml:trace>
  <inkml:trace contextRef="#ctx0" brushRef="#br0" timeOffset="99780.6624">2793 9485,'0'0,"0"0,0 0,0 0,0 0,26-13,14 0,-14 0,1-1,-1 14,14-13,13 13,0-13,-13 13,13 0,-1-13,1 13,-13 0,-13 0,12 0,-25 0</inkml:trace>
  <inkml:trace contextRef="#ctx0" brushRef="#br0" timeOffset="100184.8759">3124 9829,'0'0,"0"0,0 0,0 0,0 0,0 0,0 0,0 0,0 0,0 0,0 0,0 0,0 0,26 0,14 14,13-14,0 0,-14 0,1 0,-13 0,-1 0,-13 0,-13 0,13 0</inkml:trace>
  <inkml:trace contextRef="#ctx0" brushRef="#br0" timeOffset="107094.4632">4368 9446,'0'0,"0"0,0 0,0 0,-40 26,14 1,-14 12,13 14,-12-13,25 26,1-13,0 0,13 13,0-13,13 0,0-14,14 1,-1-13,1-14,-1 0,14-13,-13-13,12-14,-12 1,-1-27,1 13,-14-13,0-13,0 13,-26-13,13 13,0 0,-13 0,0 27,13 0,-14 12,1 1,13 0,-13 0,13 13</inkml:trace>
  <inkml:trace contextRef="#ctx0" brushRef="#br0" timeOffset="107347.221">5135 9697,'0'0,"0"0,0 0,0 0,0 0,0 0,0 0,0 0</inkml:trace>
  <inkml:trace contextRef="#ctx0" brushRef="#br0" timeOffset="107851.5606">5519 9168,'0'0,"0"0,0 0,0 0,0 0,-26 66,-1 0,14 13,0 1,13-14,0 0,0 0,26-13,-12 0,25-26,-12-1,-1 1,14-27,0 0,-1-14,1-12,-14-1,-12-26,-1 14,0-14,-13 0,0 13,-13 1,-14-1,1 0,0 14,-14-1,13 14,1 0,-1 0,1 13,13-14,-1 14,14 0</inkml:trace>
  <inkml:trace contextRef="#ctx0" brushRef="#br0" timeOffset="108473.0587">6128 9062,'0'0,"0"0,0 0,0 0,0 0,0 0,0 0,0 0,27-13,12 0,14 13,-13 0,0 13,-1 13,-25 1,12 12,-26 1,0 0,0-1,0-12,0-1,-13 1,13-14,0 0,0-13,13 0,0 0,1-13,12 13,-13-13,14 13,-1 0,1 13,-1 13,1 1,-14 13,-13 13,0-1,-13 1,-14 0,14-13,-14 13,1-13,-1-14,1 1,0-1,-1-13,27-13</inkml:trace>
  <inkml:trace contextRef="#ctx0" brushRef="#br0" timeOffset="108920.4017">6935 9181,'0'0,"0"0,0 0,0 0,0 0,0 0,0 27,0 12,14-12,-1-14,0 13,0-12,14-14,-14 13,14 0,-1 0,14 0,-1 14,1-1,-13 14,-1 13,1 0,-14 0,0 0,0 0,-13 0,0-14,-13 1,-13 0,-1-27,-13-13,14 0</inkml:trace>
  <inkml:trace contextRef="#ctx0" brushRef="#br0" timeOffset="109179.0691">6922 9168,'0'0,"0"0,0 0,0 0,0 0,0 0,0 0,40-40,0-13,-27 40,-13 13,13-13,-13 0</inkml:trace>
  <inkml:trace contextRef="#ctx0" brushRef="#br0" timeOffset="109599.2061">7650 9234,'0'0,"0"0,0 0,0 0,-13 40,0-14,13 1,0-14,13 13,13-13,-12-13,-1 0,13 14,1-14,-14 0,27 26,-14 1,14-1,-14 14,1 13,-1 0,-12 0,-14-1,0 15,-14-14,-12-14,-1-12,1-1,-1-26,1 0</inkml:trace>
  <inkml:trace contextRef="#ctx0" brushRef="#br0" timeOffset="109856.6683">7597 9260,'0'0,"0"0,0 0,0 0,0 0,0 0,53-39,-13-14,13 0,-40 40,-13-1,13 14,-13-13</inkml:trace>
  <inkml:trace contextRef="#ctx0" brushRef="#br0" timeOffset="110164.3733">8484 8864,'0'0,"0"0,0 0,0 0,0 0,13 52,1 28,-1-14,13 13,-13-12,1 25,-14-13,13-26,-13 14,0-15</inkml:trace>
  <inkml:trace contextRef="#ctx0" brushRef="#br0" timeOffset="110412.8302">8233 9287,'0'0,"0"0,0 0,0 0,0 0,66-13,0-1,40-25,-14-14,14 0,0-26,-13 12,-80 67</inkml:trace>
  <inkml:trace contextRef="#ctx0" brushRef="#br0" timeOffset="113474.419">9291 8771,'0'0,"0"0,0 0,0 0,0 0,0 0,0 0,0 40,-13 13,13 13,0 0,13-13,-13 0,14-14,-1 1,-13-13,26-14,-12 0,-1 0,13-13,14 0,-14-13,-12-13,12-1,-26-13,0 1,0-14,-26 0,-1-13,1 13,-1 0,14 13,0 14,0 12,-1-12,14 13,14 0,-1-1,-13 1,0 13</inkml:trace>
  <inkml:trace contextRef="#ctx0" brushRef="#br0" timeOffset="113713.3891">10072 8956,'0'0,"0"0,0 0,0 0,0 0,0 0,0 0,0 0,0 0,0 0,0 0</inkml:trace>
  <inkml:trace contextRef="#ctx0" brushRef="#br0" timeOffset="114269.4798">10615 8361,'0'0,"0"0,0 0,0 0,0 0,-26 53,-1 13,1 0,12 27,14 12,0-12,14-27,-1 0,13-13,1-13,-1-14,1 1,-1-27,1 0,-1-13,1-14,-1-12,-13-28,-13-12,0 0,-13-1,-13 27,12 14,-12-1,-1 0,1 27,-1-13,14 12,0 14,13-13,0 0,0 0,13-1,-13 14</inkml:trace>
  <inkml:trace contextRef="#ctx0" brushRef="#br0" timeOffset="114538.6382">10933 8109,'0'0,"0"0,0 0,0 0,0 0,0 0,26 53,-13 27,14 26,-1-1,1 1,-14 0,0-13,0-40,1 0,-14-1,13-25,0-1,-13-12,13-28,1 1,-1 0,-13 13</inkml:trace>
  <inkml:trace contextRef="#ctx0" brushRef="#br0" timeOffset="114937.1917">11369 8321,'0'0,"0"0,0 0,0 0,-13 40,13-14,0 14,0-14,0 14,27-13,-1-1,1-13,-1 1,1-1,-14 0,13 0,-13-13,14 27,-14-14,14 13,-1 27,-13-13,1 13,-1 0,-13 0,0 0,0-14,-13-12,-1-1,14-13,-13 1,-13-14,-1-14</inkml:trace>
  <inkml:trace contextRef="#ctx0" brushRef="#br0" timeOffset="115156.6297">11409 8189,'0'0,"0"0,0 0,0 0,0 0,0 0,40-27,0 1,-40 13,0 13</inkml:trace>
  <inkml:trace contextRef="#ctx0" brushRef="#br0" timeOffset="115673.0974">12044 8268,'0'0,"0"0,0 0,0 0,0 0,0 40,-13 0,13-1,13-12,-13-1,14 1,-1-14,0 0,14-13,12 13,-12 1,-1-14,14 13,0 0,-1 14,-12-1,-14 0,14 1,-27 13,13-1,-13 1,0 0,-13-14,-1 14,-12-14,-1 1,-12-14,12-13,-13-13</inkml:trace>
  <inkml:trace contextRef="#ctx0" brushRef="#br0" timeOffset="115912.0187">11991 8136,'0'0,"0"0,0 0,0 0,0 0,27 0,13-13,-14-1,1 14,-14 0,0 0,-13-13</inkml:trace>
  <inkml:trace contextRef="#ctx0" brushRef="#br0" timeOffset="116652.163">3494 11073,'0'0,"0"0,0 0,0 0,0 0,0 0,0 0,0 0,0 0,0 0,0 0,0 0,0 0,0 0,40 0,13 0,-13-13,-1 13,-12 0,12 0,-25-14,-14 14,0 0</inkml:trace>
  <inkml:trace contextRef="#ctx0" brushRef="#br0" timeOffset="116957.1416">3507 11509,'0'0,"0"0,0 0,0 0,0 0,0 0,0 0,0 0,27-13,13 0,-1 0,14-14,-13 14,0 0,-1 0,-39-1,0 14,14 0</inkml:trace>
  <inkml:trace contextRef="#ctx0" brushRef="#br0" timeOffset="117601.1532">4355 10927,'0'0,"0"0,0 0,0 0,0 0,0 0,0 40,-14 13,1 0,13 0,0 0,0 0,0-1,0-12,13 0,1 0,-1-1,13-12,14-1,0-13,13 1,0-14,-14 0,1-14,0-12,-14-1,1 1,-1-14,-13 1,1 12,-14-13,0 1,-14 12,1-12,0-1,-14 14,1-14,13 27,-14-14,14 14,0-14,-1 14,1 0,0-13,13-14,0-13,13 0,-13 13,0 40</inkml:trace>
  <inkml:trace contextRef="#ctx0" brushRef="#br0" timeOffset="117894.4685">5519 11139,'0'0,"0"0,0 0,0 0,0 0,0 0,0 0,0 0,0 0,0 0,0 0,0 0,0 0,0 0,0 0</inkml:trace>
  <inkml:trace contextRef="#ctx0" brushRef="#br0" timeOffset="118479.159">5890 10597,'0'0,"0"0,0 0,0 0,0 0,0 0,0 0,-13 26,-1 27,14 0,0 0,0 0,0 0,14 0,-1-14,13 14,1-13,-1 0,1-14,12 0,-12-26,13 0,-1-13,1 0,-13-13,-1-1,-13-13,0 14,-13-1,0 1,-13-14,0 14,-13-1,-1-12,-13 12,-13 1,14 13,-14-1,0 14,0 0,-13 14,26-14,0 13,27-13</inkml:trace>
  <inkml:trace contextRef="#ctx0" brushRef="#br0" timeOffset="119231.7531">4328 10954,'0'0,"0"0,0 0,0 0,0 0,0 0,0 0,0 0,0 0,0 0,0 0,0 0,0 0,0 0,27-27,-1 1,0-14,14 14,0-14,-14 0,14 14,0-1,-14 1,1 13,-1-1,1 1,-14 13,0 0,-13 0,13 0</inkml:trace>
  <inkml:trace contextRef="#ctx0" brushRef="#br0" timeOffset="121613.8652">6644 10358,'0'0,"27"-26,12 13,1 0,13-14,0 1,13-1,-13-13,13 14,-13-14,0 14,0 13,-26-14,12 14,-12 13,-1 0</inkml:trace>
  <inkml:trace contextRef="#ctx0" brushRef="#br0" timeOffset="121998.3599">7597 10186,'0'0,"0"0,0 0,0 0,0 0,0 0,0 0,0 0,13 40,1 26,-1 0,13 14,-12-14,-14 0,13-13,0 0,-13-27,13 1,1-1,-14 1</inkml:trace>
  <inkml:trace contextRef="#ctx0" brushRef="#br0" timeOffset="122533.7627">8233 10200,'0'0,"0"0,0 0,0 0,0 0,0 0,0 0,0 0,-14 39,1 28,0-1,0-13,13 13,0-13,0 0,13-1,0 1,14-13,-1-13,14-14,13-13,-14-13,28-14,-28-26,1 0,-14 0,1-13,-14 13,-13 0,0 0,-13 1,0 12,-1 0,-12 14,-14 12,1 14,-14 14,13-1,0 0,40-13</inkml:trace>
  <inkml:trace contextRef="#ctx0" brushRef="#br0" timeOffset="140371.2891">21402 2910,'0'0,"0"0,0 0,0 0,0 0,0 0,0 0,0 0,0 0,0 0,0 0,-26 27,-1 13,1 12,-1 1,1-13,12 0,1-1,0 1,13-13,0-1,13 1,-13-1,13-13,14 0,-14 1,14-14,-1 0,-13 0,14 0,-14-14,13 1,-12-13,-1-1,-13-12,13-1,-13 13,0-12,-13 12,13 14,-13-13,-1 12,14 1,-13 0,13 0,-13 13</inkml:trace>
  <inkml:trace contextRef="#ctx0" brushRef="#br0" timeOffset="140797.7092">21971 3201,'0'0,"0"0,0 0,0 0,0 0,0 0,0 0,0 0,0 0,0 0,0 0,0 0,0 0,0 0,0 0,0 0,0 0,0 0</inkml:trace>
  <inkml:trace contextRef="#ctx0" brushRef="#br0" timeOffset="141313.3191">22646 2791,'0'0,"0"0,0 0,0 0,0 0,-26 53,-1 0,1 0,-14 0,14 0,-14-13,13 13,1-14,-1-12,14-14,0 0,0 14,13-27,0 13,13 0,13 0,14-13,13 0,0 0,13-13,-13 13,13-13,-13 13,0-13,-13-1,13 1,-13 0,-1 0,-39 13</inkml:trace>
  <inkml:trace contextRef="#ctx0" brushRef="#br0" timeOffset="141673.3427">22752 2672,'0'0,"0"0,0 0,0 0,0 66,0 40,-13 27,0-1,13 13,-14-12,1-27,13-14,-13-26,13-26,13 0,-13-27,13-13,1 0,-1 0,-13 13</inkml:trace>
  <inkml:trace contextRef="#ctx0" brushRef="#br0" timeOffset="142144.4375">23295 2474,'0'0,"0"0,0 0,0 0,0 0,-14 53,1 0,0 39,-13 14,-1 13,14-13,-14-13,27-27,-13 0,13-13,0 0,13 0,1-14,12 1,1-13,-1-14,14 0,-14-13,14-13,-27 0,14-14,-14 1,0-14,-13 13,-13 1,0 13,-27 13,0 26,-13 14,0 13,27-13,13-27</inkml:trace>
  <inkml:trace contextRef="#ctx0" brushRef="#br0" timeOffset="144331.3303">23639 2752,'0'0,"0"0,0 0,0 0,0 0,0 0,0 0,0 0,0 0,0 0,0 0,0 0,0 0,-13 39,-1 14,-12-13,13 0,-14-1,14 14,0-26,-1-1,1 1,0-1,0 1,13-14,0 0,0 13,13-12,0-1,0-13,14 13,-1-13,14 0,0 0,13 0,-14-13,1 13,-13-13,-1 13,1 0,-14-14,0 1,0 0,1 0,-1 0</inkml:trace>
  <inkml:trace contextRef="#ctx0" brushRef="#br0" timeOffset="144738.5337">23652 2699,'0'0,"0"0,0 0,0 0,0 0,0 0,0 0,0 39,13 14,1 40,-14 13,13 13,0-13,0 0,-13-14,13-26,1-13,-14 0,13 0,0 0,-13-13,0-40</inkml:trace>
  <inkml:trace contextRef="#ctx0" brushRef="#br0" timeOffset="151115.3788">6538 10292,'0'0,"0"0,0 0,0 0,0 0,0 0,0 0,0 0,0 0,0 0,0 0,0 0,0 0,0 0,0 0,0 27,14-1,-14 14,0-14,13 1,-13-1,0 1,0-14,0 0,0 0,0 1,0-14,0 13,0-13,13 0,-13 0,13 0,1 0,12-13,-13 13,14-14,-1 1,1 0,-1 0,1 13,-1-13,14 13,-14 0,14 0,-14 0,14 13,-13 0,-1 0,1 14,-1 12,-13-12,1 12,-1-12,0-1,-13 1,0-1,0 1,-13 12,0 1,-14-13,1 12,-1 1,-13-14,1 1,12-1,1-12,-1-1,1-13,-14 0,0-13,1-1</inkml:trace>
  <inkml:trace contextRef="#ctx0" brushRef="#br0" timeOffset="152492.8809">6909 9088,'0'0,"0"0,0 0,0 0,0 0,0 0,0 0,0 0,0 0,0 0,26-26,14 0,13-1,0-13,-13 14,13-1,-14 1,1 0,-13-1,12 1</inkml:trace>
  <inkml:trace contextRef="#ctx0" brushRef="#br0" timeOffset="153093.2612">7663 8996,'0'0,"0"0,0 0,0 0,0 0,0 0,0 0,0 0,0 0,0 0,40-27,13 1,0-14,0 14,0-1,-27 14,14 0,-13 0,-1-1,0 1,1 0</inkml:trace>
</inkml:ink>
</file>

<file path=ppt/ink/ink52.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39.7093" units="1/cm"/>
          <inkml:channelProperty channel="Y" name="resolution" value="39.58763" units="1/cm"/>
        </inkml:channelProperties>
      </inkml:inkSource>
      <inkml:timestamp xml:id="ts0" timeString="2020-09-10T04:56:20.846"/>
    </inkml:context>
    <inkml:brush xml:id="br0">
      <inkml:brushProperty name="width" value="0.05292" units="cm"/>
      <inkml:brushProperty name="height" value="0.05292" units="cm"/>
      <inkml:brushProperty name="color" value="#7030A0"/>
    </inkml:brush>
  </inkml:definitions>
  <inkml:trace contextRef="#ctx0" brushRef="#br0">18827 7200</inkml:trace>
</inkml:ink>
</file>

<file path=ppt/ink/ink53.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39.7093" units="1/cm"/>
          <inkml:channelProperty channel="Y" name="resolution" value="39.58763" units="1/cm"/>
        </inkml:channelProperties>
      </inkml:inkSource>
      <inkml:timestamp xml:id="ts0" timeString="2020-09-08T07:08:38.967"/>
    </inkml:context>
    <inkml:brush xml:id="br0">
      <inkml:brushProperty name="width" value="0.05292" units="cm"/>
      <inkml:brushProperty name="height" value="0.05292" units="cm"/>
      <inkml:brushProperty name="color" value="#7030A0"/>
    </inkml:brush>
  </inkml:definitions>
  <inkml:trace contextRef="#ctx0" brushRef="#br0">13767 10176,'-19'0</inkml:trace>
</inkml:ink>
</file>

<file path=ppt/ink/ink54.xml><?xml version="1.0" encoding="utf-8"?>
<inkml:ink xmlns:inkml="http://www.w3.org/2003/InkML">
  <inkml:definitions>
    <inkml:context xml:id="ctx0">
      <inkml:inkSource xml:id="inkSrc0">
        <inkml:traceFormat>
          <inkml:channel name="X" type="integer" max="1920" units="cm"/>
          <inkml:channel name="Y" type="integer" max="1080" units="cm"/>
        </inkml:traceFormat>
        <inkml:channelProperties>
          <inkml:channelProperty channel="X" name="resolution" value="55.78152" units="1/cm"/>
          <inkml:channelProperty channel="Y" name="resolution" value="55.81395" units="1/cm"/>
        </inkml:channelProperties>
      </inkml:inkSource>
      <inkml:timestamp xml:id="ts0" timeString="2020-09-10T04:06:57.508"/>
    </inkml:context>
    <inkml:brush xml:id="br0">
      <inkml:brushProperty name="width" value="0.05292" units="cm"/>
      <inkml:brushProperty name="height" value="0.05292" units="cm"/>
      <inkml:brushProperty name="color" value="#7030A0"/>
    </inkml:brush>
    <inkml:context xml:id="ctx1">
      <inkml:inkSource xml:id="inkSrc87">
        <inkml:traceFormat>
          <inkml:channel name="X" type="integer" max="1366" units="cm"/>
          <inkml:channel name="Y" type="integer" max="768" units="cm"/>
        </inkml:traceFormat>
        <inkml:channelProperties>
          <inkml:channelProperty channel="X" name="resolution" value="39.7093" units="1/cm"/>
          <inkml:channelProperty channel="Y" name="resolution" value="39.58763" units="1/cm"/>
        </inkml:channelProperties>
      </inkml:inkSource>
      <inkml:timestamp xml:id="ts1" timeString="2020-09-10T04:08:00.612"/>
    </inkml:context>
  </inkml:definitions>
  <inkml:trace contextRef="#ctx0" brushRef="#br0">2422 2818,'0'0,"0"0,0 0,0 0,0 0,0 0,0 0,0 0,0 0,0 0,0 0,0 0,0 0,0 0,13 26,-13 1,14 12,-1 1,-13 0,0-14,13 14,0-14,-13 1,14 13,-14-1,0-12,0-1,13 1,-13-14,0 13,-13-12,-1-14,1 13,0 0,-14-13,1 13,-14-13,14 13,-1-13,1 14,-1-14,1 0,-1 13,14-13,0 0,0 0,-1 0,14-13,0-27,0 27,14-40,-1 13</inkml:trace>
  <inkml:trace contextRef="#ctx0" brushRef="#br0" timeOffset="332.4142">1959 2871,'0'0,"0"0,0 0,0 0,0 0,0 0,66 0,13-13,27-14,-13 1,0-1,-14-13,-26 14,0 0,-13 12,-14 1,-13-13,1 12</inkml:trace>
  <inkml:trace contextRef="#ctx0" brushRef="#br0" timeOffset="986.6954">2793 3003,'0'0,"0"0,0 0,0 0,0 0,0 0,0 0,0 0,0 0,0 0,0 0,0 0,0 0,-27 53,1 0,13 0,-1 0,14-14,0 14,0-26,14-1,-1 1,0-14,13 0,14-13,-13-13,12 0,-12-27,-1 0,1 1,-1-1,-13 0,1 1,-14-1,-14 0,14 14,-26-1,13 1,-14 13,1-1,-1 14,1 14,-1-14,1 13,13 0,-1-13,14 0</inkml:trace>
  <inkml:trace contextRef="#ctx0" brushRef="#br0" timeOffset="1311.0429">3375 2977,'0'0,"0"0,0 0,0 0,0 0,0 0,0 26,0 27,0 13,13-13,-13 0,0-13,0-14,0 1,0-1,0-26,0 13,0-13</inkml:trace>
  <inkml:trace contextRef="#ctx0" brushRef="#br0" timeOffset="1709.803">3269 2990,'0'0,"0"0,0 0,0 0,0 0,0 0,0 0,0 0,0 0,0 0,27-13,-14-14,13 14,-12 0,-1-1,-13 1,0 0,-13 0,-1 0,1 13,-13 0,12 0,1 13,0 0,0 0,-1 0,14 1,14-14,12 13,-26-13,0 0,13 0</inkml:trace>
  <inkml:trace contextRef="#ctx0" brushRef="#br0" timeOffset="2281.6961">3785 2871,'0'0,"0"0,0 0,0 0,0 0,0 39,0 1,0-13,0 12,0-12,0-1,-13 1,0-1,13 1,-13-14,13 0,0-13,-14 0,14 0,0-13,14 0,-1-14,0 1,14-14,-14 13,13 14,-12-13,-1 13,13-1,-12 14,-1 0,13 14,-13-1,14 13,-14 1,14 12,-14-12,0 13,0 12,-13-12,14-13,-14-14,0 0,0-13,0 0</inkml:trace>
  <inkml:trace contextRef="#ctx0" brushRef="#br0" timeOffset="2686.8083">4355 2461,'0'0,"0"0,0 0,0 0,0 0,0 0,13 66,-13-13,13 13,-13 0,0 0,13 0,-13 0,0 1,0-1,0 0,0-13,0 0,0 0,0-27,0 1,0-1,13-13,-13 0,14-13,-14-13,13 0,-13-13,0 26</inkml:trace>
  <inkml:trace contextRef="#ctx0" brushRef="#br0" timeOffset="2925.5999">4407 2950,'0'0,"0"0,0 0,0 0,0 0,53-13,0 0,-39 13,-14 0,13-14</inkml:trace>
  <inkml:trace contextRef="#ctx0" brushRef="#br0" timeOffset="4121.9036">5215 2805,'0'0,"0"0,0 0,0 0,0 0,0 0,0 0,0 0,0 0,0 39,0 14,0 27,0-1,0 14,0-14,0 0,0 1,-13-14,13-13,0-14,-14 1,14-27,-13 1,13-28,-13-12,13-14,13-39,-13-14,13-13,1 27,-1 13,-13 13,0 0,0 13,0 1,13 25,-13-12,13 13,1-14,-1 14,13-13,-13 12,14 14,-1-13,-12 26,-1-13,0 27,0-1,-26 14,0 0,0 13,-27-14,13 14,-12-13,12-14,1-26,-1 0,14-13,0-13,13 12,0-12,0 13,13-1,-13 1,13 0,1 0,-1 13,0-13,14 13,12 0,1-14,0 14,-1 0,-12 14,-1-14,1 13,-1-13,1 26,-14-13,0 14,0-1,-13 14,0 0,-13-1,0 1,13-27,-13 1,-1-1,1-13,13 0,-13-27,26 1,0-1,1-25,12-1,1 0,12 0,1-27,13 1,0 13,-13 13,-1 13,-12 1,-27 39</inkml:trace>
  <inkml:trace contextRef="#ctx0" brushRef="#br0" timeOffset="4645.0396">5969 2805,'0'0,"0"0,0 0,0 0,0 0,0 0,0 0,0 0,-26 39,-1 14,14 0,-13 0,12 0,1 0,0 0,13 0,0-14,13-12,14-1,12-26,-12-26,13-1,-14 1,0-14,1 1,-1-1,-12 0,-1 0,0 1,-26 12,0 1,-14-1,-13 27,1-13,-1 13,0 0,1 13,12-13,14 14,13-14</inkml:trace>
  <inkml:trace contextRef="#ctx0" brushRef="#br0" timeOffset="5300.4846">6221 2474,'0'0,"0"0,0 0,0 0,0 0,0 0,0 66,0 13,13 1,-13-1,0 1,0-14,-13-13,13-1,0-25,0-1,0 1,0-14,0 0,0-13,0 0,0-13,13 0,0 0,14-14,-1 1,1 12,-1 1,1 0,-14 0,13 0,-12 13,12 0,0 0,-12 0,-1 13,0 0,0 0,-13 0,14 14,-14-14,-14 0,14 27,-26 0,-1-80,-12-39,-14 13,0 39,-13 54,13-14,13-93,14-25,-1-14,14 26,0 80</inkml:trace>
  <inkml:trace contextRef="#ctx0" brushRef="#br0" timeOffset="5888.426">6988 2937,'0'0,"0"0,0 0,0 0,0 0,0 0,0 0,0 0,-26 0,-14 0,-13 0,27 0,-14 13,14 0,-14 14,13-14,14 13,-13 1,26-14,-13 14,13-14,26 27,14-14,-1-26,-12 0,-1-13,1 0,-1-1,-12-12,12-1,-13 1,0-1,1 14,-14 0,13 0,-13 0,0-1,13 14,-13 0,0 14,0 12,0-13,13 14,-13-14,14 0,-14-13,0 0</inkml:trace>
  <inkml:trace contextRef="#ctx0" brushRef="#br0" timeOffset="6533.7515">7280 2381,'0'0,"0"0,0 0,0 0,0 119,0 14,-14-14,14-13,0-27,-13 13,13-39,0 14,0-1,-13-40,13-13,0 1,0-28,0-12,13-14,-13 1,13-1,1 0,-1 0,0 14,14 0,-14-1,13 14,1 13,-1 0,14 0,0 0,-1 13,-12 0,-1 1,1-1,-27 13,0 1,-14-1,-25 1,12-1,-26 27,14 13,-14-13,0-26,-13-1,13-26,13-26,0-1,27-13,0 1,0 12,13 27</inkml:trace>
  <inkml:trace contextRef="#ctx0" brushRef="#br0" timeOffset="6829.8572">7743 3016,'0'0,"0"0,0 0,0 0,0 0,0 0,0 27,13 26,-13 0,13-1,-13-12,0-27,0-13,0 14</inkml:trace>
  <inkml:trace contextRef="#ctx0" brushRef="#br0" timeOffset="7256.6468">7809 2897,'0'0,"0"0,0 0,0 0,13-53,0 14,-13-1,0 13,-13-12,13 26,-13-14,-13 14,12 13,-12 0,13 0,-14 13,14 27,0-1,13-12,0 13,13-14,0 1,0-1,14-13,-14-13,14 0,-14 0</inkml:trace>
  <inkml:trace contextRef="#ctx0" brushRef="#br0" timeOffset="7551.0037">8153 2408,'0'0,"0"0,0 0,0 0,0 0,0 0,0 53,-13 26,13 0,-13 1,13-1,-14 1,14-14,-13 26,13-12,0-27,0 13,13-53,-13-13,0-13,0 26</inkml:trace>
  <inkml:trace contextRef="#ctx0" brushRef="#br0" timeOffset="7863.9382">8286 2672,'0'0,"0"0,0 40,0-14,0 14,0 13,-14 0,14 13,0-13,0 26,0 1,0-14,0-13,0 0,14-14,-14-12,13-14,0 0,13 1,14-28,0-39,0-13,-1 0,-39 66</inkml:trace>
  <inkml:trace contextRef="#ctx0" brushRef="#br0" timeOffset="8605.417">8352 2765,'0'0,"0"0,0 0,0 0,0 0,0 0,0 0,0 0,0 0,0 0,0 0,26-13,-13 13,14-14,-14 1,0 0,-13-13,-13 12,13 1,-13 0,0 0,-1 13,1 0,0 0,13 0,-13 13,13 27,39-1,14-12,-13-54,13-12,-13-1,-14-13,1 26,-14-12,0 12,14 1,-27 13,13-1,0 14,-13-13,0 13,13 0,-13 0,0 13,0 1,0-1,0 27,0-1,0 14,0 13,-13-13,13 0,0 0,0 0,0-27,0 1,0-1,0 1,13-1,1-13,12 1,14-1,-1-13,1-13,-13-1,12 1,-12-13,-27 39</inkml:trace>
  <inkml:trace contextRef="#ctx0" brushRef="#br0" timeOffset="8777.5968">8616 2924,'0'0,"0"0,0 0,0 0,0 0,0 0,0 0</inkml:trace>
  <inkml:trace contextRef="#ctx0" brushRef="#br0" timeOffset="9461.6975">9066 2619,'0'0,"0"0,0 0,0 0,0 0,0 0,0 0,0 0,0 0,0 0,0 0,0 0,0 40,0 13,0-13,0 13,0-14,0 1,0-14,0 1,0-14,14 14,-14-27,13 13,13-13,-12 0,12-27,14-12,-14-14,-13 13,1 14,-1-1,0 27,-13-13,0 13,-13 13,0 27,-14 26,1 13,-1 40,1 27,13-1,-14 14,14-13,0-14,-1-39,14-14,-13-26,13-27,0-12,0-41,13-39,1-13,-1-14,0-13,0-39,-13 39,0 79</inkml:trace>
  <inkml:trace contextRef="#ctx0" brushRef="#br0" timeOffset="9783.4286">8616 2924,'0'0,"14"-53,-1 13,0 14,-13-14,27 13,12 1,41 0,-1-14,1-13,12 0,1 13</inkml:trace>
  <inkml:trace contextRef="#ctx0" brushRef="#br0" timeOffset="10876.9057">9887 2844,'0'0,"0"0,0 0,0 0,0 0,0 0,0 0,0 0,0 0,0 0,0 0,0 0,0 0,0 0,0 0,0 0,0 0,0 0,0 0,0 0,0 0,0 0,0 0,0 0,0 0,0 0,0 0</inkml:trace>
  <inkml:trace contextRef="#ctx0" brushRef="#br0" timeOffset="11274.2099">9808 3122,'0'0,"0"0,0 0,0 0,0 0,0 0,0 0,0 0,0 0,0 0,0 0,0 0,0 0,0 0,0 0,0 0,0 0,26 0,14 0,-14 0,1 0,12-13,-25 13,-14 0,13 0</inkml:trace>
  <inkml:trace contextRef="#ctx0" brushRef="#br0" timeOffset="11731.4585">10416 2765,'0'0,"0"0,0 0,0 0,0 0,0 0,0 0,0 0,0 0,14 40,-14 26,13 13,-13 40,0 0,0-39,0-14,-13 0,13-13,-14 0,1-14,0-12,0-27,-1 0,-12 0,26 0</inkml:trace>
  <inkml:trace contextRef="#ctx0" brushRef="#br0" timeOffset="12123.7937">10311 2871,'0'0,"0"0,0 0,0 0,0 0,0 0,0 0,0 0,0 0,26-40,14 0,-1 14,1-1,-13 27,12 0,1 14,-13-1,12 13,-12 1,-1-1,1 1,-14-1,0 14,-13-14,0 1,-13-1,0-13,-1 1,-12-1,-14-13,1-13,-1-1,13 1</inkml:trace>
  <inkml:trace contextRef="#ctx0" brushRef="#br0" timeOffset="12708.7268">10827 2738,'0'0,"0"0,0 0,0 0,0 0,0 0,0 0,0 0,0 0,39 0,-12 14,13-1,-1 13,1 1,0-1,-14 14,1 0,-14-1,0 1,-13 0,0-1,-13-25,0 12,13-13,-14 1,1-14,13 0,0 0,-13-14,26-12,-13-1,0-12,13-1,1 0,-1 1,13-1,-12 14,-1-14,0 13,-13 1,13-1,1 1,-14 0,0 26</inkml:trace>
  <inkml:trace contextRef="#ctx0" brushRef="#br0" timeOffset="13241.586">11555 2540,'0'0,"0"0,0 0,0 0,0 0,0 0,0 0,-14 40,-12-1,13 14,0 13,-1-13,14 0,0-13,-13 13,26-27,-13 1,0-1,14-13,-1 1,13-1,1-26,-1-1,1-12,-1 0,-13-14,14 13,-27-12,13-1,-13 14,-13-14,0 13,-14 1,-13 0,-13 12,1 1,-1 13,13 0,40-13</inkml:trace>
  <inkml:trace contextRef="#ctx0" brushRef="#br0" timeOffset="15397.0784">12230 2619,'0'0,"0"0,0 0,0 0,0 0,0 0,0 0,0 0,0 0,13 53,0 0,14 40,-14-14,13 27,1 0,-14-27,0-13,1-13,-1-13,-13-14,13 1,-13-14,0 0,13 1</inkml:trace>
  <inkml:trace contextRef="#ctx0" brushRef="#br0" timeOffset="15834.6261">12150 3175,'0'0,"0"0,0 0,0 0,0 0,0 0,0 0,0 0,0 0,0 0,0 0,-39-26,-1 12,-13 14,13 0,1 14,-1 12,13 14,1-14,13 14,13 0,0-1,13 1,13-14,1 1,13-14,-1-13,14-13,13-14,1-12,-1-1,-13 0,-53 27</inkml:trace>
  <inkml:trace contextRef="#ctx0" brushRef="#br0" timeOffset="16368.0308">12508 2950,'0'0,"0"0,0 0,0 0,0 0,0 0,-14 40,14 13,14 13,-14 0,0-13,13-13,0-1,14 1,-1-14,14-12,-14-1,14-26,-14-27,1 0,-1 1,1-14,-14 0,0 13,1 0,-1 14,-13-1,0 14,13 0,-13 0,0 13,0 0,0 13,0 13,13 14,-13 0,13 0,1 12,-1-12,0 13,27-13,0-1,-14-12,-26-27</inkml:trace>
  <inkml:trace contextRef="#ctx0" brushRef="#br0" timeOffset="16709.8151">13328 2646,'0'0,"0"0,0 0,0 0,0 0,-26 53,-1 0,-12 0,12 13,-13-13,27 0,-13-1,26 15,0-14,13-1,13 1,1-13,-1-13,1-14,13-26,-1-27,1 0,-14 14,-26 26</inkml:trace>
  <inkml:trace contextRef="#ctx0" brushRef="#br0" timeOffset="16985.6774">13447 2421,'0'0,"0"0,0 0,0 0,0 0,0 0,0 0,14 53,12 26,1 14,12-14,-12 1,-1-1,1-13,12 27,-25-1,12 1,-13-27,-13-53</inkml:trace>
  <inkml:trace contextRef="#ctx0" brushRef="#br0" timeOffset="17212.5261">13421 2963,'0'0,"0"0,0 0,0 0,0 0,53-13,-13 0,13-14,-27 14,-13-13</inkml:trace>
  <inkml:trace contextRef="#ctx0" brushRef="#br0" timeOffset="17764.5542">14334 2725,'0'0,"0"0,0 0,0 0,0 0,0 0,0 0,-26 40,-14 13,27-13,-14-1,14 1,0 0,13-14,-13 0,13 1,13-14,0 0,0 1,27-14,-14-14,14 1,-13-13,-1-1,-13 1,1-1,-1 1,-26-14,-1 14,-12 13,13-1,-27 1,13 13,14 13,-13 1,13-1</inkml:trace>
  <inkml:trace contextRef="#ctx0" brushRef="#br0" timeOffset="18190.722">15036 2447,'0'0,"0"0,0 0,0 0,0 0,0 0,0 0,-27 0,1 27,-1-1,1 14,-1 39,14 1,0-14,13-13,0 0,0 0,13 0,0 13,-13 26,14-26,-14 1,13-1,-13-13,-13-14,13 1,0-27</inkml:trace>
  <inkml:trace contextRef="#ctx0" brushRef="#br0" timeOffset="18493.8098">14334 3149,'0'0,"0"0,0 0,53 13,13-13,40-13,0 13,13-14,-26-12,13 13,0-14,-14 1,-39 12,0 1,-13 0,0 0,-1 0,-39 13</inkml:trace>
  <inkml:trace contextRef="#ctx0" brushRef="#br0" timeOffset="19398.7394">15830 2977,'0'0,"0"0,0 0,0 0,0 0,0 0,0 0,0 0,0 0,0 0,0 0,0 0,0 0,0 0,0 0,0 0,0 0,0 0,0 0,0 0,0 0,13 26,-13-13,13-13,1 27,-14-27,0 0</inkml:trace>
  <inkml:trace contextRef="#ctx0" brushRef="#br0" timeOffset="19870.82">15843 2805,'0'0,"0"0,0 0,0 0,0 0,0-27,0 1,0-1,-13 1,13-1,0 14,-13-13,-1 12,14 1,-13 0,0 13,0 0,-1 0,14 13,-13 14,13 26,0-14,0 14,13-13,1-14,-1 1,13-14,1 0,-1-26,1-13,-27 12,13 14,-13 0</inkml:trace>
  <inkml:trace contextRef="#ctx0" brushRef="#br0" timeOffset="20414.5998">16095 2606,'0'0,"0"0,0 0,0 0,0 0,0 0,0 0,0 0,0 53,0 0,13 0,-13 0,0-13,13-1,-13-12,0-1,0 1,0-14,13 0,-13 0,0-13,13-13,-13 0,14-14,-1 1,0-1,14-12,-14-1,13 0,-12 14,-14-1,13 14,0 0,0 26,-13-13,14 27,-1-14,0 13,0 1,14-1,-1 1,1 12,-1-12,-13-1,14-12,-1-1,1 0,-14-13,13-13</inkml:trace>
  <inkml:trace contextRef="#ctx0" brushRef="#br0" timeOffset="21030.5411">16756 2487,'0'0,"0"0,0 0,0 0,0 0,0 0,0 0,0 0,0 0,0 0,0 0,0 40,14 13,-1 13,13 0,-13 0,1-13,-1 0,0 0,0-27,-13 1,14-1,-14-13,0 1,0-1,0-13,-14 0,14-13,-13-1,13-12,-13 13,0-14,-1 1,1 13,0-14,0 14,0 0,-1 0,-12-1,13 14,-14 0,14 0,0 14,-1-1,1 0,13 13,0 1,13-1,1 1,-1-1,13 1,14-14,0-13,-1-13,28 13,-28-27,1 1</inkml:trace>
  <inkml:trace contextRef="#ctx0" brushRef="#br0" timeOffset="21460.3975">17034 2725,'0'0,"0"0,0 0,0 0,0 0,0 0,0 0,0 0,0 0,0 27,13 12,1-12,-1 13,-13-1,13-12,0-1,1-13,-14 14,13-14,0-13,0 0,1-13,-1 0,0-14,0 1,-13-14,14 27,-14-27,0 0,0 1,13 12,-13 1,0 13,0-1,0 14,0 0</inkml:trace>
  <inkml:trace contextRef="#ctx0" brushRef="#br0" timeOffset="21973.0374">17577 2646,'0'0,"0"0,0 0,0 0,0 0,0 0,0 0,0 0,0 0,0 0,0 0,0 0,0 0,0 0,0 0,0 0,0 0,0 0,0 0,0 0,0 0,0 0,0 0,0 0,0 0,0 0,0 0,0 0,0 0,0 0,0 0,0 0,0 0,0 0,0 0,0 0,0 0</inkml:trace>
  <inkml:trace contextRef="#ctx0" brushRef="#br0" timeOffset="22436.9728">17061 2606,'0'0,"0"0,0 0,0 0,0 0,0 0,0 0,0 0,0 0,0 0,0 0,0 0,0 0,0 0,0 0,0 0,0 0,0 0</inkml:trace>
  <inkml:trace contextRef="#ctx0" brushRef="#br0" timeOffset="22714.8091">17405 2738,'0'0,"0"0,0 0</inkml:trace>
  <inkml:trace contextRef="#ctx0" brushRef="#br0" timeOffset="23035.063">17405 2738,'0'0,"0"0,0 0,0 0,0 0,0 0,0 0,0 0,0 0,0 0,0 0,0 0,0 40,13-13,-13-1,13 1,1-1,-14-13,13 0,-13-13,0 14,0-14,0 0</inkml:trace>
  <inkml:trace contextRef="#ctx0" brushRef="#br0" timeOffset="23302.159">17405 2738,'0'0,"26"-13,-12 0,-1 13,0-13,0 0,0 13,1 0,-14-14,13 14,0 14,-13-1,13 0,1 13,-14 1,13-14,-13 0,0-13,0 0</inkml:trace>
  <inkml:trace contextRef="#ctx0" brushRef="#br0" timeOffset="23677.9925">17550 2527,'0'0,"0"0,0 0,0 0,0 0,0 0,0 0,0 0,0 0,0 0,0 0,0 0,0 0,0 0,0 0,0 0,0 0,0 0,0 0,0 0,0 0,0 0,0 0</inkml:trace>
  <inkml:trace contextRef="#ctx0" brushRef="#br0" timeOffset="25426.5434">18000 2262,'0'0,"0"0,0 0,0 0,0 0,0 0,0 0,14 40,-1 13,-13 13,13 0,0 0,1 0,-1 1,0-1,0-13,-13-14,0 1,0-14,14-12,-14 12,-14-26,14 13,0-13,-13 0,13-13,-13-13,0 12,-1-25,-12 12,-1 1,1-1,0 1,-1-1,-13 1,14 0,-1 12,1 14,-1-13,14 26,-13 1,13-1,-1 13,1 1,13 12,13-12,1 13,-1-14,13 14,1-14,12 1,-12-14,13-13,-1 0,1-13,0-1,-1-25,-12 12,13-26,-14 0,1 14,-1-14,-13 13,0 14,-13 12,14-12,-14 13,13 13,-13 0,0 0,0 26,0 1,-13 26,13-14,0 14,0-13,0 0,0-1,0-12,13-1,0-13,14 1,-1-14,1 0,-1-27,1 1,-1-1,0-12,-12 12,12-13,-26 14,13-1,-13 14,14 0,-14 0,0 0,0 13,0 0,0 0,0 13,0 0,13 13,-13 1,26 13,1-14,13 1,-1-1,1-13,13-13,-13 0,-1 0,14-13,-13 0,-14-14,14 1,-27-14,14 0,-27 1,0 12,0 1,-13-1,-1 14,1 0,-13 13,-1 13,1 14,-14-1,27 14,-14-14,14 14,0-14,13 14,13-13,-13-1,13 0,14-12,-1-14,1 0,-1-14,1 1,12-13,-25-1,12 1,-13 13,1-1,-14-12,13 26,-13-13,0-1,0 14,13 0,-13 0,0 14,0-1,13 0,0 14,1-14,-1 27,13-14,-12-13,12 0,1 1,-1-14,1 13,-27-13</inkml:trace>
  <inkml:trace contextRef="#ctx0" brushRef="#br0" timeOffset="25767.3216">19364 2024,'0'0,"0"0,0 0,0 0,0 0,0 0,0 0,0 40,13 13,0 13,0 40,14 26,-1-13,-12 0,12-26,-13-27,-13 0,14-26,-1-1,-13-12,0-1,0-13,0 1,0-14</inkml:trace>
  <inkml:trace contextRef="#ctx0" brushRef="#br0" timeOffset="26707.504">20092 2394,'0'0,"0"0,0 0,0 0,0 0,0 0,0 0,0 0,0 0,0 0,0 0,0 0,0 0,13-26,13 13,-26-14,14 27,-28-13,14 26,-26-13,13 27,-14-1,14 14,0-14,13 1,0-1,0 1,13-1,0-13,14 1,-1-1,1-13,-1 0,-13 0,1 0,-1 0,0-13,-13 13,-13 13,-14-13,1 26,-1 1,1-1,-14 1,14 12,13-12,-1-14,1 14,26-1,1-13,12 1,0-1,14 0,13-13,13 0,-13-13,0 13,0-13,-13-1</inkml:trace>
  <inkml:trace contextRef="#ctx0" brushRef="#br0" timeOffset="26986.6589">20489 2434,'0'0,"0"0,0 0,0 0,0 0,0 0,0 0,13 66,13 0,-12-13,12 0,14 0,13-13,0-14,0 1,-14-14,1 0,0 1,-14-14</inkml:trace>
  <inkml:trace contextRef="#ctx0" brushRef="#br0" timeOffset="27225.1374">21045 2368,'0'0,"0"0,0 0,0 0,0 0,0 0,0 0,0 0,0 0,0 0,0 0,0 0,-27 66,1 14,12-14,-12 0,13-13,13 0,0-14,0 1,13-27</inkml:trace>
  <inkml:trace contextRef="#ctx0" brushRef="#br0" timeOffset="28925.3709">21058 2514,'0'0,"0"0,0 0,0 0,0 0,0 0,0 0,0 0,40-14,-14 1,14 0,-14 0,1-1,-14 1,0 0,0 13,-13-13,0 13,-13 0,-13 0,-1 0,1 26,-14-13,14 14,12 13,1 12,0 1,0 0,-1-13,28 0,-14-14,26 1,14-1,0-13,-1 1,14-54,0-26,-13 0,39-1,1-12,-80 39,0 1,0 12,0 1,0 12,0 1,-14 13,14 0,-13-13,13 13,0 0,0 0,-13 0,13 0,0 13,0 0,0 14,-13-14,13 0,0 1,0 12,0 1,0-1,0-13,0 27,0 13,0-27,0-39,0-13,0-14,13 13,0 14,0-13,1-14,12-13,27 27,-26 12,-1 14,0 0,-12-13,-1 13,-13 0,13 13,0-13,1 14,-1-1,13 0,-12 14,-1-14,0 13,0-12,-13-1,14 13,38-26,1 27,14 52,52-52,-27 131,28-197,-54-160,-106 54,-13 65,40 54,0 13,-1-133,14 1,0 39,-13 66,-53 0,0 14,13 26,26-13,1 13,13 0,-1 13,14 0,14 14,25-14,-12 13,-1 40,-13 14,1 12,-1-39,13-26,-12 26,-1 0,0-1,-13 28,13 39,-13-13,14-27,-14-39,26 13,40-106,0-79,-13 26,-79 26,39 14,0 40,-13-1,93 14,-133 0,-92 39,66 1,-80-80,-13 0,106 66,27 14,13-27,-1 0,14-14,27-25,13 25,13 28,-14-14,1 0,-14-40,14-26,-13 26,12 14,-12-14,26-26,13 26,0-13,-66 53</inkml:trace>
  <inkml:trace contextRef="#ctx0" brushRef="#br0" timeOffset="29213.6611">22302 2064,'0'0,"0"0</inkml:trace>
  <inkml:trace contextRef="#ctx0" brushRef="#br0" timeOffset="29573.2144">22448 2328,'0'0,"13"0,-13 0,40 14,-1-1,-12-13,-1-13,-13 13,1 0,-1 0,-13-14,13 14,-13 0,0-13,0 13,0 0,0 13,0-13,0 14,13-1,-13 0,27 0,-1-13,41 27,-41-1,0-13,1 1,-1 12,-12-26,-28 13,-25-13,-14 40,0 106,13-1,0-79,40-39</inkml:trace>
  <inkml:trace contextRef="#ctx0" brushRef="#br0" timeOffset="33087.7483">1893 4008,'0'0,"0"0,0 0,0 0,0 0,0 0,0 0,0 0,0 0,0 0,0 0,0 0,0 40,13 0,0 13,-13 0,13 0,-13 13,0 0,14-13,-14-14,0 1,0-13,0 12,0-25,0 12,0-13,0 0,0 1,0-14,0 0</inkml:trace>
  <inkml:trace contextRef="#ctx0" brushRef="#br0" timeOffset="33647.6429">1827 3982,'0'0,"0"0,0 0,0 0,0 0,0 0,0 0,0 0,13-26,13-1,14-13,0 14,-1 13,1-14,0 27,-14-13,1 13,-1 13,1 14,-1-1,-13 1,-13-1,0 1,0 12,-13-12,-13 12,-14-12,13 13,-12-14,12 0,-12-12,25-1,-12 0,13-13,-1 0</inkml:trace>
  <inkml:trace contextRef="#ctx0" brushRef="#br0" timeOffset="34120.5695">2727 3664,'0'0,"0"0,0 0,0 0,0 0,-27 67,1-1,-1 0,1 27,-14 12,13-12,14 0,0-1,0 27,13-26,13-1,0 1,0-27,14-13,-1 13,14-26,0-14,0-26,26-13,-13 0,0-14,-53 27</inkml:trace>
  <inkml:trace contextRef="#ctx0" brushRef="#br0" timeOffset="34777.1648">3177 4366,'0'0,"0"0,0 0,0 0,0 53,0-14,0 14,0 0,0-26,0 12,0-12,0-14,0 13,0-12,0-1,0-13,0-13,0-14,13-13,-13-12,13-41,-13 14,13-14,0 40,1-13,12 13,-13 13,14 1,-1-1,-12 13,12 1,14 13,-14 13,14-13,-14 26,14 0,-13 0,-1 14,1-1,-1 14,1 0,-1-1,0 14,-12 13,-1-13,0 13,0-13,1-13,-1 0,0-14,-13 1,0-14,13 13,-13-26</inkml:trace>
  <inkml:trace contextRef="#ctx0" brushRef="#br0" timeOffset="35109.437">3084 4538,'0'0,"0"0,0 0,0 0,0 0,53-27,0 1,13-1,0-12,0 12,-13 1,13-1,-26 1,-13 12,12 1,-25 0,-1 13,0-13,0 0</inkml:trace>
  <inkml:trace contextRef="#ctx0" brushRef="#br0" timeOffset="35537.2582">4063 4194,'0'0,"0"0,0 0,0 0,0 0,0 0,0 0,0 26,14 27,-14 13,13-13,-13 13,13-13,-13 0,0-26,13 12,-13-12,0-14,0-13,0 0</inkml:trace>
  <inkml:trace contextRef="#ctx0" brushRef="#br0" timeOffset="36383.2769">4527 4167,'0'0,"0"0,0 0,0 0,0 0,0 0,0 53,13 0,-13 13,0-13,0 0,-13 0,13-27,0 1,0-1,0 1,-14-14,14 0,0-13,-13 0,13-13,0-13,0-27,-13 13,13 0,13-13,-13 0,0 14,13-14,-13 13,14 0,12 1,1-1,-1 0,0 1,14 12,0 1,0-1,-14 27,14-13,-14 13,1 13,-1 1,1 12,-1 0,1 14,-1-13,1 26,-1-14,0 14,1-13,-14 13,0-14,1 1,-1-13,-13-1,0 0,13-12,-13 12,13-13,-13 1,14-1,-14 0,0-13</inkml:trace>
  <inkml:trace contextRef="#ctx0" brushRef="#br0" timeOffset="36971.685">5466 4617,'0'0,"0"0,0 0,0 0,0 0,0 0,0 0,0 0,0 0,0-53,14 0,-14-13,0 0,13 0,-13-14,13 14,0 0,0-13,1 13,-1-1,0 28,0-1,14 0,-14 27,0 13,1-13,12 26,-13 0,1 27,12 0,-13 13,0 0,14 26,-1-13,1 27,-1-1,1-12,-14-14,0-13,1-14,-1-12,-13-1,13-12,-13-14,-13 0,13 0,0 13</inkml:trace>
  <inkml:trace contextRef="#ctx0" brushRef="#br0" timeOffset="37276.3609">5374 4326,'0'0,"0"0,0 0,0 0,0 0,0 0,39-13,14-1,-13 1,13 0,-13 0,13-14,0 14,-14 0,14 0,-13-1,0 1,-14 13,1 0,-14 0</inkml:trace>
  <inkml:trace contextRef="#ctx0" brushRef="#br0" timeOffset="37874.3835">6075 4141,'0'0,"0"0,0 0,0 0,0 0,0 0,0 0,0 0,0 0,0 0,0 0,0 0,0 0,0 0,0 0,0 0,0 0,0 0,0 0,0 39,13 1,-13 13,0 0,-13 0,0 0,0-14,-14 1,14-27,0 14,0-14,-1 0,14 1,0-14,14 0,12 0,0 0,14-14,13-12,-13-1,26 1,-13-1,-13 1,13-14,-27 14,1-14,-1 14,-26 26</inkml:trace>
  <inkml:trace contextRef="#ctx0" brushRef="#br0" timeOffset="38291.2095">6168 3585,'0'0,"0"0,0 0,0 0,0 0,0 0,0 0,53 53,-14 26,1-12,0-1,-14-13,14 13,-13-13,-14 0,13 0,-13 39,-13 14,0-27,0-13,-13-13,-26 0,-1-26,0-1,14-13,-1 14,27-27</inkml:trace>
  <inkml:trace contextRef="#ctx0" brushRef="#br0" timeOffset="38647.0563">6710 3995,'0'0,"0"0,0 0,0 0,0 0,0 0,0 0,40 0,-13 0,12 0,-39 0,14 0,-14 0</inkml:trace>
  <inkml:trace contextRef="#ctx0" brushRef="#br0" timeOffset="38909.1985">6724 4313,'0'0,"0"0,0 0,0 0,39 0,1-14,0 14,0-13,-1-13,-26 26,1 0,-1-13,-13 13</inkml:trace>
  <inkml:trace contextRef="#ctx0" brushRef="#br0" timeOffset="39708.1452">7333 3797,'0'0,"0"0,0 0,0 26,13 27,-13-13,0 13,13-14,-13 14,0 0,0-13,0 0,0-14,0 1,0-1,0-13,0 14,0-14,0-13,0 0,-13-13,13-1,0 1,0 0,0 0,-13 0,13-1,0 1,-14 0,14 0,0-14,-13 14,13-13,13-27,-13 0,0 0,14 13,12 0,-13 1,14-1,-1-13,14-26,13 52,0 40,0-13,-27 14,1-1,-1-13,1 13,-14 14,0-27,-13 39,0 14,-26 0,-14 13,-26-13,13-13,0 0,13-27,0 13,14-12,-1-1,14-13,13 0,0-13,0 13,0-14,0 14</inkml:trace>
  <inkml:trace contextRef="#ctx0" brushRef="#br0" timeOffset="40076.4668">8193 3678,'0'0,"0"0,0 0,0 0,0 0,0 0,-53 26,-13 40,13-13,13 0,-13-13,27 13,-1-14,1 1,12 0,1 0,13-14,0 0,0 1,13-1,27 1,0-14,0 0,-1-26,1 13,-14-13,-26 13</inkml:trace>
  <inkml:trace contextRef="#ctx0" brushRef="#br0" timeOffset="40571.7217">8338 4313,'0'0,"0"0,0 0,0 0,0 0,0 0,0 0,0-27,0-39,0-13,27-27,-1 0,1 40,-1 13,1 0,-14 13,14 1,-14 25,13-12,-13 26,14-13,-1 26,-12 0,12 14,1-14,-14 27,13 13,1 13,-14-13,0 0,0-14,1 14,-14-26,13 12,13 1,-12 0,-1-1,0-12,-13-27</inkml:trace>
  <inkml:trace contextRef="#ctx0" brushRef="#br0" timeOffset="40895.5898">8378 3903,'0'0,"0"0,0 53,-13-14,26-12,14-1,12-13,1 1,0-14,-1 0,14-40,14-13,-1 40,0-27,-26 14,-14-54,-13 27,1 106,-1 13,0-13,0-26,-13-27</inkml:trace>
  <inkml:trace contextRef="#ctx0" brushRef="#br0" timeOffset="41235.488">9119 3770,'0'0,"0"0,0 0,0 0,0 0,0 0,0 40,0-14,0 27,14-13,-14 0,0-1,0-12,0-1,0 1,0-14,0 0,0 1,0-14,0 0,0 0,0-14</inkml:trace>
  <inkml:trace contextRef="#ctx0" brushRef="#br0" timeOffset="41596.5395">9238 3506,'0'0,"0"0,0 0,0 0,0 0,0 0,0 0,40 39,0 1,0 13,-14 13,1 0,-1 0,0-13,-12 0,-1 13,-13-13,0 14,0 38,-13-12,-1-27,1-13,0 0,0-13,13-1,0-39</inkml:trace>
  <inkml:trace contextRef="#ctx0" brushRef="#br0" timeOffset="42357.6708">9861 4008,'0'0,"0"0,0 0,0 0,0 0,0 0,0 40,0-13,13 12,-13-12,0 12,0-12,0-1,0-12,0 12,0-13,-13 0,-1 1,1-14,-13 13,-1-13,1-13,-1 13,14-14,0 1,-1-13,1-1,13 1,13-14,1-26,-1 0,13 13,-12 0,12 0,1 13,-14 1,13 12,-12 14,12 13,-13 0,0 0,14 13,-14 14,14-1,-1 14,-13 13,1-27,-1 14,-13-14,0 1,0-14,-13 14,-14-1,14-13,0 14,-1-14,1 0,0-13,13 0</inkml:trace>
  <inkml:trace contextRef="#ctx0" brushRef="#br0" timeOffset="42736.1705">10443 3585,'0'0,"0"0,0 0,0 0,0 0,0 0,0 0,0 0,0 0,0 0,-13 40,-14 13,14 13,0-13,-1 0,1 0,13 0,0-1,0-12,0 0,0 0,13-14,-13 0,27-12,-1 12,14-26,-13 13</inkml:trace>
  <inkml:trace contextRef="#ctx0" brushRef="#br0" timeOffset="43248.6572">10694 4299,'0'0,"0"0,0 0,0 0,0 0,0 0,0 0,0-26,0-14,14-13,-14-13,13 0,0-13,0 26,1-13,-1 13,0 0,0 13,1 14,-1 12,0 1,0 13,0 0,1 13,-1 1,13 25,1 1,-1 13,1-13,-1 13,-12-14,12 1,-13 13,0-13,1-14,-14 1,0-1,0 0,0 1,0-27</inkml:trace>
  <inkml:trace contextRef="#ctx0" brushRef="#br0" timeOffset="43554.1749">10708 4101,'0'0,"0"0,0 0,0 0,0 0,0 0,53 0,0-13,-1 0,1-1,-13 1,0 0,-14 0,1 13,-27 0,13 0</inkml:trace>
  <inkml:trace contextRef="#ctx0" brushRef="#br0" timeOffset="44191.7488">11290 4048,'0'0,"0"0,0 0,0 0,0 0,0 0,0 0,0 0,0 0,0 0,0 0,26-26,1 12,-1 1,-12 0,12 13,-13 0,1 13,-14 0,13 1,-13-1,-13 0,-1 14,1-14,-13 13,-1 14,1-14,12 1,-12-14,13 14,0-1,-1-13,14 0,-13 1,13-14,0 0,13 0,14 0,12 0,14-14,0 1,-13-13,13-1,-13 14,-1-13,-12 12,-1 1,1-13,-14 13</inkml:trace>
  <inkml:trace contextRef="#ctx0" brushRef="#br0" timeOffset="44616.8633">11594 3638,'0'0,"0"0,0 0,0 0,0 0,0 0,0 0,0 0,0 0,27 40,13 13,-14 0,14 13,-1 0,-12-13,-1 13,1-13,-14 13,-13-13,0 39,-40 1,1-14,12-26,1-13,-1 0,1-14,13-13,-14 1,27-1</inkml:trace>
  <inkml:trace contextRef="#ctx0" brushRef="#br0" timeOffset="48294.2532">1893 5305,'0'0,"0"0,0 0,0 0,0 0,0 0,0 0,0 0,0 0,0 0,13 40,0 26,0 0,1 0,-1 0,0-13,0-13,-13-1,14-12,-14-1,0 1,0-14,0 0,0-13,0 0</inkml:trace>
  <inkml:trace contextRef="#ctx0" brushRef="#br0" timeOffset="48719.9028">1866 5371,'0'0,"0"0,0 0,0 0,0 0,0 0,0 0,0 0,0 0,0 0,13-13,1-27,-1 14,0-1,14 14,12-13,-12 12,13 1,12 0,-12 13,0 0,-14 0,-12 13,12-13,-13 13,1 1,-14 12,-14 0,1 1,-13-1,-1-12,1 12,12-13,-12 1,13-1,-1-13,14 0,0 0</inkml:trace>
  <inkml:trace contextRef="#ctx0" brushRef="#br0" timeOffset="49151.1328">3018 5001,'0'0,"0"0,0 0,0 0,-53 39,13 14,-13 0,-13 27,13-1,0 14,13-1,14-13,-1-26,14 14,13-15,0 1,27 0,-14-13,13 0,14-14,26-13,0-13,14-26,-27-1,0 1,-40 26</inkml:trace>
  <inkml:trace contextRef="#ctx0" brushRef="#br0" timeOffset="49681.2731">3494 5424,'0'0,"0"0,0 0,0 0,0 0,0 0,0 53,-13 0,13-14,-13-12,13-1,0 1,-14-1,14-12,0-14,-13 13,13-40,13 1,-13-27,27-13,-14-14,27 1,-14 0,1 13,-14 13,14 13,-14 0,13 14,1-1,-1 14,1 13,12 27,-12-14,13 13,-14 14,1 0,-14 13,13-14,-13 14,1 0,-1 0,-13 13,13-13,-13 0,13-13,-13-14,14-13,-14-13</inkml:trace>
  <inkml:trace contextRef="#ctx0" brushRef="#br0" timeOffset="49974.7583">3534 5477,'0'0,"0"0,0 0,0 0,0 0,0 0,0 0,40 0,-1-13,28-1,-1 1,0 0,-13 0,-13 0,-14 13,0 0,-12 0,-1-14,0 14</inkml:trace>
  <inkml:trace contextRef="#ctx0" brushRef="#br0" timeOffset="50315.9003">4341 5226,'0'0,"0"0,0 0,0 0,0 0,0 0,0 0,0 39,14 27,-1 1,-13 12,13-13,0-13,-13 0,0-13,0-14,0 0,0 1,0-27,0 13,0-13</inkml:trace>
  <inkml:trace contextRef="#ctx0" brushRef="#br0" timeOffset="50962.5148">4606 5186,'0'0,"0"0,0 0,0 0,0 0,0 0,0 53,13 13,-13 0,0 0,13 0,-13-13,0-26,0 12,0-12,0-14,0 0,0 1,0-14,0-14,-13-12,13-27,0 13,0-26,0 13,0 0,13 0,-13 0,14 1,-14 12,13 0,0 14,-13-1,13 14,1 0,12 0,14-1,-14 28,1-1,12 0,-12 13,13 1,-14-1,1 14,12 0,-12 13,-1-14,1 14,-1-13,1 0,-14 13,0-14,0-12,1-14,-1 13,-13-26</inkml:trace>
  <inkml:trace contextRef="#ctx1" brushRef="#br0">15925 8967</inkml:trace>
</inkml:ink>
</file>

<file path=ppt/ink/ink55.xml><?xml version="1.0" encoding="utf-8"?>
<inkml:ink xmlns:inkml="http://www.w3.org/2003/InkML">
  <inkml:definitions>
    <inkml:context xml:id="ctx0">
      <inkml:inkSource xml:id="inkSrc0">
        <inkml:traceFormat>
          <inkml:channel name="X" type="integer" max="1920" units="cm"/>
          <inkml:channel name="Y" type="integer" max="1080" units="cm"/>
        </inkml:traceFormat>
        <inkml:channelProperties>
          <inkml:channelProperty channel="X" name="resolution" value="55.78152" units="1/cm"/>
          <inkml:channelProperty channel="Y" name="resolution" value="55.81395" units="1/cm"/>
        </inkml:channelProperties>
      </inkml:inkSource>
      <inkml:timestamp xml:id="ts0" timeString="2020-09-10T04:09:27.075"/>
    </inkml:context>
    <inkml:brush xml:id="br0">
      <inkml:brushProperty name="width" value="0.05292" units="cm"/>
      <inkml:brushProperty name="height" value="0.05292" units="cm"/>
      <inkml:brushProperty name="color" value="#7030A0"/>
    </inkml:brush>
  </inkml:definitions>
  <inkml:trace contextRef="#ctx0" brushRef="#br0">5665 5808,'0'0,"0"0,0 0,0 0,0 0,0 0,0 0,0 0,0-27,0-26,13 0,-13-26,13 13,1 0,-1 0,0 13,0 0,0 0,1 13,-1 0,-13 14,13 13,-13-14,13 14,1 13,-1 0,13 13,-12 0,12 14,1-1,-14 14,13 0,-12-1,12 1,-13 0,14-14,-14 1,0-1,0-13,1-13,-1 0,-13 0,0 0</inkml:trace>
  <inkml:trace contextRef="#ctx0" brushRef="#br0" timeOffset="329.9611">5559 5556,'0'0,"0"0,0 0,0 0,53-13,0-13,0-1,0 14,-14-14,1 14,0 0,-14 0,1 0,-14 13,-13-14,0 14</inkml:trace>
  <inkml:trace contextRef="#ctx0" brushRef="#br0" timeOffset="970.7817">6340 5212,'0'0,"0"0,0 0,0 0,0 0,0 0,0 0,0 0,0 0,0 0,0 0,40-13,-14 0,14 0,-14 13,1 0,-14 13,0 0,-13 14,0-1,-13 14,0-14,-14 14,14-27,0 14,0-14,-1 0,14-13,-13 13,13-13,13 0,-13 0,14-13,-1 13,13 0,-13 0,14 13,-1-13,1 13,-1 1,-12 12,12 1,-13 12,-13 1,0 0,-13-14,0 14,-14-14,1 1,-1-1,1-13</inkml:trace>
  <inkml:trace contextRef="#ctx0" brushRef="#br0" timeOffset="1349.7693">6658 4749,'0'0,"0"0,0 0,0 0,0 0,39 40,27 39,-13 14,-13-14,0 14,-1-14,-25-13,12-13,-13 27,-13-14,0 0,0-13,-13 0,0-27,0 14,-1-14,-12-12,26-1</inkml:trace>
  <inkml:trace contextRef="#ctx0" brushRef="#br0" timeOffset="1632.0107">7108 5133,'0'0,"0"0,0 0,0 0,0 0,0 0,0 0,0 0,0 0,39-13,14-14,-13 1,0 13,-27-1,-13 14,13 0</inkml:trace>
  <inkml:trace contextRef="#ctx0" brushRef="#br0" timeOffset="1865.3874">7200 5503,'0'0,"0"0,0 0,0 0,0 0,0 0,0 0,53-26,-13-14,-14 27,-26 13,14 0</inkml:trace>
  <inkml:trace contextRef="#ctx0" brushRef="#br0" timeOffset="2612.4976">7703 4908,'0'0,"0"0,0 0,0 0,0 0,13 40,-13-1,14 14,-1 0,0-13,0 13,-13 0,0 0,0-14,0-12,0-1,0 1,-13-14,13 0,-13 0,13 1,-13-14,-1-14,14 1,-13 0,0 0,13-14,0 1,-13-1,13 1,13-27,-13 0,0 0,13 13,-13 1,13-1,1 14,-1-1,13 14,-12-14,-1 14,0 13,13-13,-12 13,12 0,1 0,-1 13,1 14,-1-1,1 14,-14 0,0-1,-13-12,-13-1,0 1,-14-1,1 1,12-1,1-13,0-13,0 13,-1-26,1 13,0 0,13 0</inkml:trace>
  <inkml:trace contextRef="#ctx0" brushRef="#br0" timeOffset="2925.2163">8616 4617,'0'0,"0"0,0 0,0 0,0 0,-26 26,-14 27,-13 40,-13 26,13 0,13-26,14-27,13 0,0-13,-1 0,14-13,0-1,14-12,12-14,14 0,-1-13,1 0,-40 0</inkml:trace>
  <inkml:trace contextRef="#ctx0" brushRef="#br0" timeOffset="3424.1645">8709 5543,'0'0,"0"0,0 0,0 0,0 0,0 0,0 0,0 0,0 0,0 0,0 0,13-40,1-13,12 1,-13-1,14 13,-1-13,-26 53,27-66,-14 26,0-13,0 27,1-1,-1 1,0 13,0-1,-13 1,14 13,-1 0,0 13,0 27,14 0,-14-14,0 14,14-14,-14 1,0-1,0 1,1-14,-14 13,0-12,13-14,-13 0,0 13,0-13</inkml:trace>
  <inkml:trace contextRef="#ctx0" brushRef="#br0" timeOffset="3666.1784">8696 5384,'0'0,"0"0,0 0,0 0,0 0,0 0,0 0,40-13,12-13,1 12,0-12,0 13,-13-27,0 0,-1 14,1-1,0-26</inkml:trace>
  <inkml:trace contextRef="#ctx0" brushRef="#br0" timeOffset="3924.0632">9371 4908,'0'0,"0"0,0 0,0 0,0 0,13 40,0-1,1 14,-1 0,0 0,0-13,-13 13,13-27,-13 1,0-1,0-26,0 0,0 0</inkml:trace>
  <inkml:trace contextRef="#ctx0" brushRef="#br0" timeOffset="4206.8139">9490 4696,'0'0,"0"0,0 0,0 0,0 0,0 0,0 0,0 0,0 0,40 27,-1 13,28 26,-1 26,-13 1,-14 13,1-14,-27 1,-13 13,-13-14,0 1,-27-27,0-13,1-13,39-27</inkml:trace>
  <inkml:trace contextRef="#ctx0" brushRef="#br0" timeOffset="4882.127">10165 4670,'0'0,"0"0,0 0,0 0,0 0,0 0,0 53,0 13,0 0,0 27,0-14,13 0,-13 1,0-14,0-13,0 0,0-13,0-14,-13-13,0 0,-14-13,14-13,0 0,-14-13,27-1,-13 1,13-14,-13 0,13-13,13 0,0 0,1 1,12 12,-13 0,14 0,-1 1,1 12,-14 1,0 13,14-1,-14 14,0 0,14 0,-14 14,0-1,-13 13,13-12,0 12,-13 0,0 27,-13-26,13-1,-13 1,13-1,-13-13,0-13,-1 14,14-14</inkml:trace>
  <inkml:trace contextRef="#ctx0" brushRef="#br0" timeOffset="5215.7105">10933 4551,'0'0,"0"0,0 0,0 0,-40 79,-13 27,0 13,0 0,-13-13,26-13,14-1,13-39,13-13,13 0,13-14,-13 0,14-26,-1-13,1-13,-1 13,-26 13</inkml:trace>
  <inkml:trace contextRef="#ctx0" brushRef="#br0" timeOffset="5634.0624">11131 5371,'0'0,"0"0,0 0,0 0,0 0,0 0,0 0,13-40,1-13,12-13,-13 0,14 0,-1 13,-12 0,-1 27,0-1,0 14,0 0,1 0,-1 13,0 0,14 26,-1 0,1 14,12 0,-12 0,-1-1,-13-12,1-1,-1 1,0-1,-13 1</inkml:trace>
  <inkml:trace contextRef="#ctx0" brushRef="#br0" timeOffset="5887.6282">11144 5252,'0'0,"0"0,0 0,0 0,0 0,53-13,0 0,13-14,-13 1,0 12,0-12,-13-1,-14 1,1 13</inkml:trace>
  <inkml:trace contextRef="#ctx0" brushRef="#br0" timeOffset="6488.3089">11727 4868,'0'0,"0"0,0 0,0 0,0 0,0 0,0 0,26-13,1 13,-1 0,1 0,-1 13,1-13,-14 14,0 12,0 0,-13 14,-13 0,-13-14,12 1,1-14,0 0,0 0,13 1,0-14,13 0,0 0,14 0,-14 0,13 0,1 0,-1 13,-13-13,14 13,-14-13,0 13,-13 1,14-1,-14 0,-14 14,1-1,-13 0,-1 1,-12-1,-14 1,13-27,27 13,13-13,0-13</inkml:trace>
  <inkml:trace contextRef="#ctx0" brushRef="#br0" timeOffset="6858.3636">12097 4352,'0'0,"0"0,0 0,0 0,0 0,14 27,12 26,14 26,13 14,0-14,0 14,-14-14,-12 14,-14-14,0 14,-13-1,-53 54,-26-40,-1-1,14-25,13-27,-13-27,26 1,1-14,26-13</inkml:trace>
  <inkml:trace contextRef="#ctx0" brushRef="#br0" timeOffset="7686.0574">2131 6085,'0'0,"0"0,0 0,0 0,0 0,13 53,0 13,1 40,-1-13,13 0,-12-1,-14 1,13-27,0-13,-13 0,0-14,13-12,-13-1,0 1,14-27,-14 0,0 0,0-13,0 13</inkml:trace>
  <inkml:trace contextRef="#ctx0" brushRef="#br0" timeOffset="8112.4962">2171 6112,'0'0,"0"0,0 0,0 0,0 0,0 0,0 0,0 0,39 0,1-13,13-1,13 1,-13 13,0-13,-13 26,-1-13,-12 0,-14 13,14 14,-27 13,-14-1,1 1,-27 0,14-14,-14 14,14-14,-14-13,14 14,-1-14,14 0,0-13,-1 14,14-28</inkml:trace>
  <inkml:trace contextRef="#ctx0" brushRef="#br0" timeOffset="8481.9814">3335 5887,'0'0,"0"0,0 0,0 0,0 0,-39 40,12 26,-13 0,14 0,0 13,-1-12,14-1,0 0,13-13,0 0,13 0,0 0,14-14,12 1,14-27,-13 0,13-13,-53 14</inkml:trace>
  <inkml:trace contextRef="#ctx0" brushRef="#br0" timeOffset="8977.9322">3984 6720,'0'0,"0"0,0 0,0 0,0 0,0 0,13-39,-13-14,13-27,1-12,-1-40,13 12,14 15,-27 39,14 13,-1 13,-13 13,14 14,-1 0,1 26,-1 14,1 12,-1 14,1 0,-1 13,-13-13,1 13,12-13,-13 0,1 0,-14-13,13 0,-26-14,13-13,0 0,0 1,0-1</inkml:trace>
  <inkml:trace contextRef="#ctx0" brushRef="#br0" timeOffset="9203.3032">3984 6429,'0'0,"0"0,0 0,0 0,0 0,0 0,40 0,26-13,-13-13,0 12,-40 1,0 13,-13-13</inkml:trace>
  <inkml:trace contextRef="#ctx0" brushRef="#br0" timeOffset="9506.8877">4910 6204,'0'0,"0"0,0 0,0 0,0 0,14 53,-14 0,13 13,-13-13,13 0,-13 0,0-40,0-13,0 14</inkml:trace>
  <inkml:trace contextRef="#ctx0" brushRef="#br0" timeOffset="10080.1827">5268 6165,'0'0,"0"0,0 0,0 0,13 53,-13 0,0 13,13 0,-13-13,0 0,0 0,13-27,-13 1,0-1,0-13,14 1,-14-28,0 1,0-27,0 1,13-14,-13 0,13-13,-13 13,13 0,-13 13,14 0,-1 14,-13 0,13 12,0-12,1 26,12-13,-13 26,27-13,-14 26,1 14,-1 0,1-1,-1 1,1 13,-1-13,-12 13,12-14,0-12,1-1,-27-26</inkml:trace>
  <inkml:trace contextRef="#ctx0" brushRef="#br0" timeOffset="10544.4094">6075 6747,'0'0,"0"0,0 0,0 0,0 0,0-53,0-13,0-40,0-13,13 0,-13 13,14 27,-14 26,0 0,13 13,0 14,-13 12,13 1,1 26,12 14,1-1,12 27,14 13,-13 14,0-41,-14 14,1 0,-1-13,-13 0,0-1,1 1,-1-27,-13 14,0-14,13-13</inkml:trace>
  <inkml:trace contextRef="#ctx0" brushRef="#br0" timeOffset="10817.6665">6075 6429,'0'0,"0"0,0 0,0 0,0 0,40 0,13-13,0 0,0 0,0-14,-14 14,-12-13,13-1,-14-13,-13 14</inkml:trace>
  <inkml:trace contextRef="#ctx0" brushRef="#br0" timeOffset="11294.8064">6975 5993,'0'0,"0"0,0 0,0 0,0 0,-13 79,-14-13,-12 0,-1 1,14-14,-14-1,27-25,-1 13,14-27,14 0,-1 0,13-13,14 0,-13-13,25-27,15 14,-1 13,-13-1,-14 1,1 13,-13 0,-1-13,-26 13,13 0,-13 13,-13-13,26 0</inkml:trace>
  <inkml:trace contextRef="#ctx0" brushRef="#br0" timeOffset="11562.1929">6962 5980,'0'0,"0"0,0 0,0 0,0 0,0 0,0 0,0 0,13 39,0 14,14 0,-1 53,1-27,-1 1,-12-27,12-14,-13 1,0-14,1 1,-14-14</inkml:trace>
  <inkml:trace contextRef="#ctx0" brushRef="#br0" timeOffset="11894.7582">7280 5794,'0'0,"0"0,0 0,0 0,0 0,0 0,26 53,27 0,13 40,14 26,-14-13,-13-14,-27 1,1 0,-14-1,-26 14,-14-27,-13-13,1-13,12-13,27-40</inkml:trace>
  <inkml:trace contextRef="#ctx0" brushRef="#br0" timeOffset="12252.3457">7941 6165,'0'0,"0"0,0 0,0 0,0 0,0 0,53 0,0-13,-13 13,0-14,-1 1,-12 0,-1 13,-26-13,0 13</inkml:trace>
  <inkml:trace contextRef="#ctx0" brushRef="#br0" timeOffset="13032.345">8206 6416,'0'0,"0"0,0 0,0 0,0 0,0 0,0 0,0 0,0 0,0 0,40-13,13-14,0 1,0-14,-14 1,1 12,-13-13,-1 14,-13-14,0 27,1-13,-14 12,13 1,-13 0,0 0,13 13,-13 0,0 0,0 0,13 13,1 13,-14 27,13 13,0 1,0-14,-13 13,14-13,-14 0,0-14,0 1,0-27,0 14,-14-27,1 0,13-14,-13-12,0-1,-1-12,14-27,-13-1,13 1,0 13,0-13,13 13,1 0,-1 1,0 12,0 0,1 14,12-1,-13 27,14-13,-1 13,1 13,-1 14,-13-1,-13 1,0 39,-26-13,13 0,-14-14,1 1,13-14,-1-12,1-1,0-13,13 0</inkml:trace>
  <inkml:trace contextRef="#ctx0" brushRef="#br0" timeOffset="13383.0033">9371 5781,'0'0,"0"0,0 0,0 0,0 0,-53 53,0 13,0 27,0 13,13-27,27-13,-13 0,26-13,-14 0,28-13,-1 0,0-14,27-13,13 0,0-26,-14 0,14 0,-13 0,-40 13</inkml:trace>
  <inkml:trace contextRef="#ctx0" brushRef="#br0" timeOffset="13802.4885">9530 6509,'0'0,"0"0,0 0,0 0,0 0,0 0,0 0,13-53,0-13,0-14,1 1,-1 13,0 13,14 13,-1 1,-13 12,0 14,1 0,12-1,1 14,-14 14,13-1,-12 0,12 0,-13 1,1-1,-1 26,0 14,-13 0,13 0,-13-13,0 0,0-1,0-39</inkml:trace>
  <inkml:trace contextRef="#ctx0" brushRef="#br0" timeOffset="14085.183">9503 6390,'0'0,"0"0,0 0,0 0,0 0,0 0,66-27,-13-12,0-1,0 0,-13 14,-14 12,1-12,-1 13,-12 0,-14 13,13-14,-13 14</inkml:trace>
  <inkml:trace contextRef="#ctx0" brushRef="#br0" timeOffset="14332.9479">10019 5966,'0'0,"0"0,0 0,0 0,0 0,0 0,0 0,0 0,0 0,14 40,-1 13,13 0,-12-13,-1-1,0-12,0-1,-13-13,0-13</inkml:trace>
  <inkml:trace contextRef="#ctx0" brushRef="#br0" timeOffset="14675.5882">10311 5741,'0'0,"0"0,0 0,0 0,0 0,26 53,14 0,-1 0,1 13,0 1,0-1,-14-13,-13-1,1 1,-28 0,-12 0,-1 0,-12-13,-1 0,13-1,14-39</inkml:trace>
  <inkml:trace contextRef="#ctx0" brushRef="#br0" timeOffset="15654.664">11091 5821,'0'0,"0"0,0 0,0 0,0 0,0 0,14 40,-1 26,0 13,-13 0,13-12,-13-1,14 0,-14-13,0-14,-14 1,14-13,-13-14,13 0,-13-13,-14-13,14-14,0 1,0-14,0 1,-1-14,14-14,0 15,0-1,14 13,-1-13,0 13,13-13,1 14,-1-1,1 14,-1-1,1 1,-1 26,14 0,-14 13,1 13,-14-12,0 12,-13 1,0-1,-13 0,-13 14,-1-27,1 14,-1-14,1 0,-1-13,-12 0,12 0,27 0</inkml:trace>
  <inkml:trace contextRef="#ctx0" brushRef="#br0" timeOffset="15994.7941">11714 5715,'0'0,"0"0,0 0,0 0,-27 53,14 13,0 0,-1-13,14 0,-13 0,13-13,0 13,13-27,-13 0,14 1,12-27,-13 0</inkml:trace>
  <inkml:trace contextRef="#ctx0" brushRef="#br0" timeOffset="16460.7391">11833 6297,'0'0,"0"0,0 0,0-53,13-13,-13 0,26-40,1 13,-1-12,-12 38,12 15,-13-1,0 26,1 1,-14 12,13 14,0 0,0 27,1-1,-1 14,0 13,-13 0,13 13,1 0,-14 0,13 1,-13-15,13 1,-13-13,0 0,0-1,0-39</inkml:trace>
  <inkml:trace contextRef="#ctx0" brushRef="#br0" timeOffset="16727.9914">11965 6033,'0'0,"0"0,0 0,0 0,0 0,0 0,40-27,13 14,0-14,0 1,-40 26,-13 0,13 0</inkml:trace>
  <inkml:trace contextRef="#ctx0" brushRef="#br0" timeOffset="17143.6008">12521 5715,'0'0,"0"0,0 0,0 0,0 0,0 0,0 0,-13 26,-1 27,-12 0,-14 0,14-13,-1 0,1-1,13-12,13-14,13 0,0-13,14 0,-14-13,26 0,14-14,27 14,-27 0,0 0,0-1,-27 1,1 0,-1 0,-13 13,1-14,-14 14</inkml:trace>
  <inkml:trace contextRef="#ctx0" brushRef="#br0" timeOffset="17422.6158">12481 5728,'0'0,"0"0,0 0,0 0,0 0,0 0,13 40,14 13,-14-13,0 12,1-12,-1 0,-13-40,0 66,13-13,-13-13,27-27,12-26</inkml:trace>
  <inkml:trace contextRef="#ctx0" brushRef="#br0" timeOffset="17779.6301">12865 5424,'0'0,"0"0,0 0,0 0,0 0,0 0,0 0,13 53,0 13,1 0,12 0,-13-13,1 13,12-13,-26 0,13 0,-26 40,0 13,-14-14,14-26,-27 0,14 1,0-14,12-53</inkml:trace>
  <inkml:trace contextRef="#ctx0" brushRef="#br0" timeOffset="20603.5183">13408 3625,'0'0,"0"0,0 0,0 0,0 0,0 0,0 0,0 0,0 0,0 0,0 0,0 0,0 0,0 0,0 0,0 0,13 39,0 28,0-1,14 0,-1-13,-12 13,12 0,1 0,-1 27,0 13,1-14,-14 1,14 0,-14-1,0-12,0 12,-13 1,14-14,-14-26,13 13,-13-13,13 0,-13 0,0 0,13 0,-13 13,0 0,14-13,-14 0,0 0,13-14,-13 1,13 13,-13-13,13-1,0 14,1-13,-1-13,0-1,0 14,1-1,-1-12,-13-1,13 1,-13-14,13 0,-13 0,0 1,14-1,-28 13,14-12,14 12,-1-13,-13-13</inkml:trace>
  <inkml:trace contextRef="#ctx0" brushRef="#br0" timeOffset="21802.6158">14056 4022,'0'0,"0"0,0 0,0 0,0 0,0 0,0 0,0 0,0 0,0 0,0 26,13 27,1 0,-1 0,0 0,0 13,-13-13,14-13,-14-1,0-12,13-14,-13 13,0-12,0-1</inkml:trace>
  <inkml:trace contextRef="#ctx0" brushRef="#br0" timeOffset="22225.6814">13884 4061,'0'0,"0"0,0 0,0 0,0 0,0 0,0 0,0 0,40-26,-14 13,14-14,-13-12,12 25,-12 14,-1 0,-13 0,14 0,-14 14,0-14,1 13,-1 0,0 0,0 14,-13-14,0 0,0 14,-13-1,0 1,0-14,-1 0,1 0,13 0,0-13,0 0,0 0,0 0</inkml:trace>
  <inkml:trace contextRef="#ctx0" brushRef="#br0" timeOffset="22589.8033">14678 3664,'0'0,"0"0,0 0,0 0,0 0,0 0,-13 53,0 27,0-1,-1 1,1-14,0 0,13 0,0 0,0 0,0 0,0-39,13 13,14 12,-14-52,27-39,12 12,-12-12,-40 52</inkml:trace>
  <inkml:trace contextRef="#ctx0" brushRef="#br0" timeOffset="23090.4714">15009 4326,'0'0,"0"0,0 0,0 0,0 0,0 0,0 0,0 0,0 0,0 0,0 0,0-40,13 14,1-14,-14 14,13-14,0 14,-13-1,13 1,1-1,-14-26,13 27,0-1,-13 1,27-1,-1 14,0 13,-12 27,12-1,1 1,-1-1,1 14,-1-14,1 14,-14-14,13 14,-26-14,14 1,-1-14,0 14,0-14,-13-13,0 0,0 0</inkml:trace>
  <inkml:trace contextRef="#ctx0" brushRef="#br0" timeOffset="23443.6828">14996 4233,'0'0,"0"0,0 0,0 0,0 0,0 0,0 0,53-13,-13 0,26 0,-13-1,-14 14,-12-13,-1 13,1-13,-14 13,14 0,-14 0,-13-13,0 13,0 0,13 0,-13 0</inkml:trace>
  <inkml:trace contextRef="#ctx0" brushRef="#br0" timeOffset="24078.2785">15684 4101,'0'0,"0"0,0 0,0 0,0 0,0 0,0 0,27-13,-1 13,14-13,0-14,-1 1,14 26,0 26,-13 1,-14-1,1 14,-14-14,0 1,-13-1,-13 1,0-1,-14 0,14-12,-13-1,12 0,1 0,-13 1,12-1,1 0,13-13,-13 0,13 0,13 13,0-13,14-13,13 13,-1 0,1-13,0 13,-1-13,-12-1,-1 1,1 0,-14-14</inkml:trace>
  <inkml:trace contextRef="#ctx0" brushRef="#br0" timeOffset="24771.5434">16571 3995,'0'0,"0"0,0 0,0 0,13 53,-13-13,0 13,0-14,0 1,0 0,-13-14,13-13,0 14,-13-14,13 0,-13-13,13 0,-14-13,14-13,-13-1,13-12,0-1,0-13,13 13,1-13,-1-13,0 13,13 14,-12-1,-1 13,0 1,0 13,1-14,-1 27,0-13,0 13,1 13,12 14,-13-1,14 14,-14 0,13-1,1-12,-14 12,14 1,-14 0,13-14,-12 1,12-1,1 1,-27-27</inkml:trace>
  <inkml:trace contextRef="#ctx0" brushRef="#br0" timeOffset="25219.7108">17047 4180,'0'0,"0"0,0 0,0 0,0 0,0 0,0 0,0 0,0 0,0 0,0-39,0-1,14-26,-14 13,13-13,-13 13,13 26,-13-12,13 12,-13 1,14 13,-14-1,0 1,13 13,0 0,-13 0,13 13,1 1,-1-1,0 27,0-1,14 1,-14-14,13 14,-12-13,-1-1,0 0,0 1,1-14</inkml:trace>
  <inkml:trace contextRef="#ctx0" brushRef="#br0" timeOffset="25496.8134">16955 4035,'0'0,"0"0,0 0,0 0,0 0,0 0,40 0,-1 0,-12-13,-27 13,13 0,-13 0</inkml:trace>
  <inkml:trace contextRef="#ctx0" brushRef="#br0" timeOffset="26101.3752">17392 3797,'0'0,"0"0,0 0,0 0,0 0,0 0,0 0,0 0,0 0,0 0,0 0,0 0,26 13,1 0,-14 0,13 14,-13-1,-13 1,14-1,-14-12,0-1,0 13,13-13,-13-13,0 14,0-14,13 0,0 0,1 0,-1-14,13 14,1 0,-1 0,1 14,-14-1,14-13,-1 26,-13-12,0-1,-13 13,0 1,-13-1,0 1,-13-1,-14 1,13-1,1-26,26 0,-13 0</inkml:trace>
  <inkml:trace contextRef="#ctx0" brushRef="#br0" timeOffset="26453.3148">17643 3387,'0'0,"0"0,0 0,0 0,0 0,0 0,0 0,27 26,12 27,14 13,0 27,-13 13,0-14,-14-12,-13-14,1 0,-1 0,-13-13,-13 40,-1-41,1 1,0-13,13-27</inkml:trace>
  <inkml:trace contextRef="#ctx0" brushRef="#br0" timeOffset="26711.7973">18067 3744,'0'0,"0"0,0 0,0 0,0 0,0 0,0 0,0 0,0 0</inkml:trace>
  <inkml:trace contextRef="#ctx0" brushRef="#br0" timeOffset="26960.5261">18120 4088,'0'0,"0"0,0 0,0 0,53-13,-53 13,0 0,13-14</inkml:trace>
  <inkml:trace contextRef="#ctx0" brushRef="#br0" timeOffset="27622.8903">18570 3651,'0'0,"0"0,0 0,0 40,0 13,13 0,0 13,0-13,1 0,-14 0,0-14,0 14,-14-13,14 0,-13-27,0 13,0-26,-14 0,14-13,0 0,-14-27,14 14,13-14,-13-13,13 13,-14-12,28-15,-14 14,13 1,0-1,14 0,12 0,14 13,-13-13,0 27,-1-1,1 14,-13 13,-1 0,1 27,-1-1,-13 0,0 1,-13 13,0-14,-13 14,13-14,-13-13,13 14,-13-14,0 0,13 1,-14-14,1 0,0 13,13-13</inkml:trace>
  <inkml:trace contextRef="#ctx0" brushRef="#br0" timeOffset="27935.3555">19231 3479,'0'0,"0"0,0 0,0 0,0 0,0 0,0 0,0 0,-26 27,13-14,-27 93,-13-14,27-25,-1 12,14-26,13 0,13 0,0-14,14-12,-1-1,14-26,-14 0,1 0</inkml:trace>
  <inkml:trace contextRef="#ctx0" brushRef="#br0" timeOffset="28411.0705">19364 4061,'0'0,"0"0,0 0,0 0,0 0,0 0,13-39,0-14,14-13,-1 13,1-13,-14-1,13 1,1 13,-1 14,-13 12,1 1,-1 13,0 13,0 0,1 13,-1 13,0 1,0 12,1 27,-14 1,13-14,0-1,0 1,1-13,-14 0,0-14,0-13,13 14,-13-27</inkml:trace>
  <inkml:trace contextRef="#ctx0" brushRef="#br0" timeOffset="28676.4702">19470 3889,'0'0,"0"0,0 0,0 0,0 0,39-13,-12 0,-1 0,1-1,12 1,14-13,0-1,-39 27,-1 0</inkml:trace>
  <inkml:trace contextRef="#ctx0" brushRef="#br0" timeOffset="29202.8027">19959 3731,'0'0,"0"0,0 0,0 0,0 0,0 0,0 0,0 0,0 0,0 0,0 0,27 0,-1 0,1 13,-14 0,13 14,-12 12,-1 1,-13 0,0-1,0 1,0 0,0-14,-13-13,13 14,-14-14,1 0,13 1,0-1,0-13,0 0,13 0,1-13,12-1,27 1,0-13,0 12,13-39,-13 1,0-15,-13 1</inkml:trace>
  <inkml:trace contextRef="#ctx0" brushRef="#br0" timeOffset="29560.1659">20555 3228,'0'0,"0"0,0 0,0 0,13 40,0 26,14-13,-14 13,0 0,27 40,-13-14,-41 1,14 0,-13-27,0-13,-14-14,14 1,0-13,0-1,-1-26,14 13,0-13,0 0</inkml:trace>
  <inkml:trace contextRef="#ctx0" brushRef="#br0" timeOffset="30218.2542">21005 3506,'0'0,"0"0,0 0,0 0,0 0,0 0,0 0,0 39,0 14,0 40,0 26,0-40,0 1,0-14,0-13,-13 0,13-27,0 1,0-1,0-13,0 1,0-14,0-14,0 1,0-13,0-1,0-39,0-40,0 14,0-1,13 0,-13 27,13-26,0-14,1 53,-1 0,0 13,14 1,-1 25,14 14,-1 40,-12 13,-14 0,0 0,-13-13,-26 26,13-27,-14 1,1-14,-14 41,27-14,-14-27,1-26,13-26,-1 12,14-12,0-14,0 14,0 26</inkml:trace>
  <inkml:trace contextRef="#ctx0" brushRef="#br0" timeOffset="30994.2494">21481 3162,'0'0,"0"0,0 0,0 0,0 0,0 0,-26 132,13-39,-1-14,1 0,0-12,0 12,13 27,0-27,0-13,0-26,13-14,0-39,0-53,54 40,25 79,1 13,-27 0,66-119,14-172,-53 53,-120 238,-65 133,-1-54,53-92,1-106,-1 0,27 93,-1-27,14 0,-13-13,13 0,0-92,0-27,0 26,0-13,13 53,-13 27,14-1,-1-65,0 12,0 1,-13 26,14 13,-14 14,0 0,13 12,-13-12,13-14,-13 40,13 80,0 12,-13 1,14-14,-14-13,0-13,0 40,0 26,0-53,0-66,0-13,0 66,0 53,39-1,41-12,-27-14,-40-65</inkml:trace>
  <inkml:trace contextRef="#ctx0" brushRef="#br0" timeOffset="31205.9653">21481 3612,'0'0,"0"0,0 0,0 0,67-14,12 1,-26 26,0-13,-27-13,133-27,-53 40,53 14,0-14,-146 0</inkml:trace>
  <inkml:trace contextRef="#ctx0" brushRef="#br0" timeOffset="31528.1485">22236 3426,'0'0,"0"0,0 0,0 0,0 0,0 0,0 0,0 0,0 0,0 0,0 0,0 0,0 0,0 0,0 0,0 0,0 0,0 0</inkml:trace>
  <inkml:trace contextRef="#ctx0" brushRef="#br0" timeOffset="32267.0811">22686 2725,'0'0,"0"0,0 0,0 0,13 40,-13-14,0-12,13-41,14-26,26 14,13 105,-26 79,-1 40,1-13,-27-79,1 0,-1-14,-13 14,-13-1,-1 1,-52 39,0-53,0-12,13-14,0-1,-13-25,0-14,66-13,13 13,-26-13</inkml:trace>
  <inkml:trace contextRef="#ctx0" brushRef="#br0" timeOffset="32797.905">22262 3440,'0'0,"0"0,0 0,0 0,0 0,0 0,0 0,0 0,0 0,0 0,0 0,0 0,0 0,14-53,-1 13,0 14,0 12,-13 14,0 27,0 26,0 13,-13-26,13-1,-13 1,0-14,13 1,-14-14,1 0</inkml:trace>
  <inkml:trace contextRef="#ctx0" brushRef="#br0" timeOffset="33103.5775">22223 3678,'0'0,"0"0,0 0,0 0,0 0,0 0,79 13,-13-40,0 14,-26 26,0-13,-27 14,14-1,-14 0,-13 40,0 40,0-14,-27-39,-12-1,-14 1,13 0,13-14,-12-12,12-1,1-26,-1-1,-12 28,12-1,27-13</inkml:trace>
  <inkml:trace contextRef="#ctx0" brushRef="#br0" timeOffset="33997.4632">13924 5173,'0'0,"0"0,0 0,0 0,26 53,1-1,13 28,-14 12,0-12,-12-14,-1-13,0 13,0-13,-13 0,14-27,-14 1</inkml:trace>
  <inkml:trace contextRef="#ctx0" brushRef="#br0" timeOffset="34386.007">13990 5173,'0'0,"0"0,0 0,0 0,0 0,0 0,40-27,-1-13,1 27,0-13,39 26,-39 26,13-13,-13 14,-14-1,-13-12,1 12,-14 1,0-1,-27 14,1-14,-1 1,-13-1,14 1,0-14,12-26,1-1</inkml:trace>
  <inkml:trace contextRef="#ctx0" brushRef="#br0" timeOffset="34719.2158">14917 4763,'0'0,"0"0,0 0,0 0,0 0,-40 52,-13 28,13 26,14-1,-1-12,14-27,0 0,13 14,13 12,27-26,-1 1,1-41,-13 1,12-14,-12 0,-27-13</inkml:trace>
  <inkml:trace contextRef="#ctx0" brushRef="#br0" timeOffset="35202.8647">15433 5556,'0'0,"0"0,0 0,0 0,0 0,0 0,13-39,-13-28,13-25,14-14,-14 40,0 0,14 13,-14 0,0 13,0 14,1 12,-1 1,13 0,-12 13,12 13,0 14,1 12,-1 1,1 13,-14-13,14-1,-1 14,-13-13,1 0,12-1,-13-12,0-1,1-12,-14-1</inkml:trace>
  <inkml:trace contextRef="#ctx0" brushRef="#br0" timeOffset="35487.9127">15446 5358,'0'0,"0"0,0 0,0 0,0 0,0 0,40-13,13-1,0 1,0 0,-14 0,1-1,-14 14,-26-13,0 13,0 0</inkml:trace>
  <inkml:trace contextRef="#ctx0" brushRef="#br0" timeOffset="36008.9235">16147 5212,'0'0,"0"0,0 0,0 0,0 0,0 0,0 0,0 0,0 0,0 0,27 0,-1 14,1-14,-14 13,14 13,-14 1,0 12,-13 1,0 0,0-1,0 14,-13-13,13 0,0-14,0-13,0 1,0-1,13-13,14-13,12-1,1 1,13-13,0 12,0-12,0 0</inkml:trace>
  <inkml:trace contextRef="#ctx0" brushRef="#br0" timeOffset="36617.9662">16743 5199,'0'0,"0"0,0 0,0 0,0 0,0 40,0-14,13 1,-13-1,0 1,0-14,0 0,0 0,0-13,0 0,0-13,0 0,0-14,0-12,0-1,0-13,14 0,-14 0,13 14,0-1,0 0,0 0,14 14,-1 0,1-1,-1 27,1-13,-1 26,14 0,-14 14,1 12,-14 14,14 0,-14 0,13 0,1 0,-1 0,1 0,-1-13,1-1,-1 1,-26-40</inkml:trace>
  <inkml:trace contextRef="#ctx0" brushRef="#br0" timeOffset="37102.0602">17524 5437,'0'0,"0"0,0 0,0 0,0 0,0-66,0 0,0-40,13 0,-13 0,13 1,-13 38,14 1,-1 27,-13-1,13 13,0 1,1 26,-1 0,13 26,1 1,13 13,-14 13,14 26,13 0,-27-26,1 0,-14 0,13-13,-12-1,-1 1,-13-13,13-1,-13-26</inkml:trace>
  <inkml:trace contextRef="#ctx0" brushRef="#br0" timeOffset="37387.5032">17537 5146,'0'0,"0"0,0 0,0 0,0 0,0 0,40-13,13 0,13-14,-13 14,0-13,-40 26,0-14,-13 14,14 0</inkml:trace>
  <inkml:trace contextRef="#ctx0" brushRef="#br0" timeOffset="37851.4812">18464 4815,'0'0,"0"0,0 0,0 0,0 0,-27 53,1 0,-14 0,0 0,14-13,-1-1,1-12,13-14,-1 14,14-14,14-13,12 13,-13-13,27-13,-13 13,12-13,1 13,-14-14,14 14,-13-13,-1 13,-13 0,1 0,-1-13,-13 13,0-27,0 14</inkml:trace>
  <inkml:trace contextRef="#ctx0" brushRef="#br0" timeOffset="38137.4358">18450 4723,'0'0,"0"0,0 0,0 0,0 0,0 0,14 40,-14 26,13 0,0 13,0-13,-13 0,14-13,-14 14,0-28,13 1,-13-14,0 1,13-27</inkml:trace>
  <inkml:trace contextRef="#ctx0" brushRef="#br0" timeOffset="38490.8668">18728 4551,'0'0,"0"0,0 0,0 0,0 0,0 0,14 40,12 39,14 14,0 12,-1 14,1-13,-14 13,-12-13,-14 13,-14-13,-12 0,-1-27,14 1,-13-14,13-27,13-25</inkml:trace>
  <inkml:trace contextRef="#ctx0" brushRef="#br0" timeOffset="39107.8813">19430 5014,'0'0,"0"0,0 0,0 0,0 0,0 0,0 0,0 0,26 0,14-13,-13 13,-14 0,-13 0,0 0</inkml:trace>
  <inkml:trace contextRef="#ctx0" brushRef="#br0" timeOffset="39346.1832">19523 5252,'0'0,"0"0,0 0,0 0,0 0,0 0,0 0,0 0,26 0,0 0,1-13,-27 13,13 0</inkml:trace>
  <inkml:trace contextRef="#ctx0" brushRef="#br0" timeOffset="40010.04">19959 4868,'0'0,"0"0,0 0,0 53,0 0,0 13,0-13,0 13,0 1,14-1,-14-13,0 13,0-13,13 0,-13-27,-13 0,13-12,-27-28,1 1,-1-13,1-1,-1-12,14-1,-14-13,14-26,0-14,0 14,13 13,13 13,0-14,14 15,-1-1,1 13,12 14,1-1,-13 14,12 13,-12 0,-1 26,1 1,-14-1,0 14,0-14,-13 14,0 13,0-13,-13-1,0 1,-14-14,1-12,0 12,12-13,14-13</inkml:trace>
  <inkml:trace contextRef="#ctx0" brushRef="#br0" timeOffset="40369.0728">20581 4405,'0'0,"0"0,0 0,-13 53,-27 0,14 13,-14 27,-13 0,14 12,-1 1,27-13,-1-14,28 1,12-1,1-39,-1 13,1-27,-1 0,1-26,-1 0,0-13,-26 26</inkml:trace>
  <inkml:trace contextRef="#ctx0" brushRef="#br0" timeOffset="40854.7843">20833 5424,'0'0,"0"0,0 0,0 0,0 0,0 0,0-26,0-41,13-12,0 0,1-1,-1 14,13 0,-12 0,-1 26,0 0,-13 14,13 13,-13-14,13 27,-13-13,14 26,-1 14,0-1,0 1,27 39,0 0,-14-13,1-13,-1-1,1 1,-1 0,1-27,-14 13,0-26,0 14,-13-14</inkml:trace>
  <inkml:trace contextRef="#ctx0" brushRef="#br0" timeOffset="41100.976">20634 5226,'0'0,"0"0,0 0,0 0,0 0,40-14,0 14,13-13,0 0,0-14,-14-12,41-14,12 13,-12-13,-14 13,-26 27</inkml:trace>
  <inkml:trace contextRef="#ctx0" brushRef="#br0" timeOffset="41625.2815">21428 4829,'0'0,"0"0,0 0,0 0,0 0,0 0,0 0,0 0,0 0,0 0,0 0,0 0,0 0,53 39,0 14,-13 13,-13-13,-14-13,-26-40,-14 13,1 40,12-13,-12 0,13-14,-1-13,14 0,0 1,0-14,0 0,27 0,13 0,-1-14,1 14,0-13,-1 13,1-13,0 13,-14-26,1-54,-14-26,0 40,0 13,-13 0,0 40</inkml:trace>
  <inkml:trace contextRef="#ctx0" brushRef="#br0" timeOffset="41947.2822">21839 4286,'0'0,"0"0,0 0,0 0,0 0,0 0,0 0,53 80,26 12,-13 14,-13-13,0 13,-26 26,-1-26,-13-27,1 0,-14-26,0-13,13 0,0-27,-13 0,0-13,0 0,0-13,0 13,0 0</inkml:trace>
  <inkml:trace contextRef="#ctx0" brushRef="#br0" timeOffset="42279.0147">22580 4696,'0'0,"0"0,0 0,0 0,0 0,0 0,0 67,0 52,0-40,13-13,-13 0,0-13,0-13,0 0,13-27,-13 13,0-13,0 1,14-14,-28 0,14-14</inkml:trace>
  <inkml:trace contextRef="#ctx0" brushRef="#br0" timeOffset="42469.8296">22593 4736,'0'0,"0"0,0-79,0-1,0 27,13 0,-13 14,14 12,-1 1,-13 13,0 26,0 13</inkml:trace>
  <inkml:trace contextRef="#ctx0" brushRef="#br0" timeOffset="43047.8493">23374 4207,'0'0,"0"0,0 0,0 0,-40 26,-26 14,13 39,14 14,-1 0,0-14,27-26,-14 26,14-13,13 1,-13 12,26-13,-13-26,13-27,27-53,0 40,13-13,-13 40,-1 52,-26-26,1-40</inkml:trace>
  <inkml:trace contextRef="#ctx0" brushRef="#br0" timeOffset="43580.2089">22593 4763,'0'0,"0"0,0 0,0-53,0 13,0 13,0-25,0-1,13 13,-13 13,14 1,-14 0,13 12,-13 14,0-13,13 26,0 1,1-1,-1 0,0 13,0-12,-13-1,14 0,-14 27,0 0,-14-1,1 1,0 0,0-14,13 1,-14-14,1 0,13 0,-13-13,13 0,0 0,0 0</inkml:trace>
  <inkml:trace contextRef="#ctx0" brushRef="#br0" timeOffset="44207.1043">23374 4921,'0'0,"0"0,0 0,0 0,0 0,0 0,0 0,0 0,0 0,0-39,13-1,1-13,-1-40,0 14,-13 26,13-13,1 26,-14 1,13 12,0 1,-13 12,13 1,0 0,-13 0,14 13,-1 0,0 26,0 27,-13 0,14 0,12 0,1 0,-14-14,13 1,1 0,-14 0,0-14,0 0,1-26,-1 0,-13-13,0-13,0 26</inkml:trace>
  <inkml:trace contextRef="#ctx0" brushRef="#br0" timeOffset="44493.7048">23334 4776,'0'0,"0"0,0 0,0 0,0 0,0 0,0 0,0 0,40-13,-13-1,39 1,-13 13,-14-13,-25 13,-14 0,0 0</inkml:trace>
  <inkml:trace contextRef="#ctx0" brushRef="#br0" timeOffset="44968.915">23877 4379,'0'0,"0"0,0 0,0 53,0 0,-13 0,0-14,-1 14,-12-13,-1 0,-12-14,12 1,14-14,0 0,13 0,0 0,13 1,13-1,1-13,-1 0,1 0,13-13,-1 13,14 0,13 0,1 0,-28-14,14 14,-26 0,-1-13,-13 0</inkml:trace>
  <inkml:trace contextRef="#ctx0" brushRef="#br0" timeOffset="45299.9571">23864 4352,'0'0,"0"0,0 0,0 0,0 0,0 40,13 13,-13 0,0 13,13 0,-13-13,0 0,0 0,0 0,0-27,0 27,0 0,0 0,14-26,-14-1</inkml:trace>
  <inkml:trace contextRef="#ctx0" brushRef="#br0" timeOffset="45699.244">24195 4114,'0'0,"0"0,0 0,0 0,0 0,0 0,0 0,0 0,0 0,13 27,13 26,-12 26,12 0,-13 1,1-1,-1 1,0-14,-13 13,0 14,0 12,0-12,-13 0,-53-27,-27 0,27-26,66-27</inkml:trace>
  <inkml:trace contextRef="#ctx0" brushRef="#br0" timeOffset="47210.8941">14136 6072,'0'0,"0"0,0 0,0 0,0 0,0 0,0 0,0 0,13 40,13 13,-12 0,12 0,-13 0,1-1,-1-12,-13 0,13-14,-13 1,13 12,-13-12,0-1,-13-12,13-1</inkml:trace>
  <inkml:trace contextRef="#ctx0" brushRef="#br0" timeOffset="47646.8273">14162 6403,'0'0,"0"0,0 0,0 0,0 0,0 0,0 0,0 0,0 0,0-40,13-13,14 0,-1 0,14 14,-14-1,14 14,-13-1,-1 14,1 13,-1 0,1 0,-1 13,-13 0,0 14,1 13,-14-14,0 14,0-14,-14 14,1-27,0 0,0 1,13-1,-13 0,13-13,0 0,0 13</inkml:trace>
  <inkml:trace contextRef="#ctx0" brushRef="#br0" timeOffset="48008.0352">15022 5900,'0'0,"0"0,0 0,0 0,0 0,0 0,-13 53,0 27,0-1,-1 0,1 1,13-1,0-13,0-13,13 0,-13-13,14-1,12-12,-13-1,14-26,-1 14,-26-14</inkml:trace>
  <inkml:trace contextRef="#ctx0" brushRef="#br0" timeOffset="48532.1242">15499 6628,'0'0,"0"0,0 0,0 0,0 0,0 0,0 0,0-53,13-13,-13-27,13-26,1 40,-1 13,0 13,0 0,1 26,-1 1,0 13,0-14,1 27,-1 0,0 0,13 13,1 14,-1 26,-12 0,12 0,-13-1,14 1,-14 0,0-13,14 13,-14-27,-13 1,13-14,-13 14,0-14,0-13,0 13,-13-13,13 0</inkml:trace>
  <inkml:trace contextRef="#ctx0" brushRef="#br0" timeOffset="48740.7569">15486 6456,'0'0,"0"0,0 0,0 0,0 0,0 0,0 0,39 0,1-27,13 14,0 0,0-14,-13-12,-40 26,13 13,-13 0</inkml:trace>
  <inkml:trace contextRef="#ctx0" brushRef="#br0" timeOffset="49461.1467">16147 6099,'0'0,"0"0,0 0,0 0,0 0,0 0,0 0,0 0,0 0,0 0,0 0,0 0,40 0,-13 0,-14 0,13 13,-12-13,12 26,-26 14,13 0,-13-1,-13-12,13-1,0 1,-13-1,13-13,-13 14,13-14,0-13,0 13,0-13,13-13,0 0,14 13,-1-13,14-1,-1 1,1 13,0-13,-14 13,1 13,-1-13,-13 13,1 1,-1-1,0 13,-13 1,-13-1,-14 14,-12-14,-1 14,0-13,-13-1,14 1,-1-14,0 0,14-13,-1-13,14 0,0-14,0-13</inkml:trace>
  <inkml:trace contextRef="#ctx0" brushRef="#br0" timeOffset="50069.317">16955 6297,'0'0,"0"0,0 0,0 0,0 0,13 40,-13-1,13-12,1 13,-14-14,0 1,13-1,-13-13,0 14,0-27,0 13,-13-13,13-13,-14-14,1-12,13-28,0-12,13-14,1 14,-1 13,0 0,0 26,14 0,-14 1,0 25,0 1,14 0,-14 26,14 14,-14 12,13 1,-12 0,12 13,-13 0,14-1,-14 1,13-13,1 0,-14-14,14 1,-14-14,0-13,-13 0</inkml:trace>
  <inkml:trace contextRef="#ctx0" brushRef="#br0" timeOffset="50566.2855">17564 6416,'0'0,"0"0,0 0,0 0,0-53,0-26,13-27,-13-13,13 13,0 14,1 25,12 14,-13 14,14-1,-1 27,1 13,-1 13,1 14,12 25,1 1,-13 14,-1-1,-13-13,1 0,-1-1,-13 1,13-13,-13-14,13 1,-13-14,0 0,13 1,-13-14</inkml:trace>
  <inkml:trace contextRef="#ctx0" brushRef="#br0" timeOffset="50850.3118">17564 6152,'0'0,"0"0,0 0,0 0,0 0,0 0,0 0,39-14,14 1,14 13,-28-13,1 0,0-1,-14 14,-26 0,0 0,0-13</inkml:trace>
  <inkml:trace contextRef="#ctx0" brushRef="#br0" timeOffset="51246.7832">18358 5887,'0'0,"0"0,0 0,0 0,0 0,0 0,0 0,-53 40,13-1,-13 1,27 0,-1-14,1-13,13 14,-1-14,14 0,0 1,27-14,13 13,-1-13,1 0,13-13,-13-1,13 14,-1-13,1 13,-13-13,-13 0,-14-1</inkml:trace>
  <inkml:trace contextRef="#ctx0" brushRef="#br0" timeOffset="51552.6108">18371 5874,'0'0,"0"0,0 0,0 0,0 0,13 26,-13 14,0 26,0-13,14 0,-14 0,0 0,0-27,0 1,0 12,0-39,0 0,0 0,0 0</inkml:trace>
  <inkml:trace contextRef="#ctx0" brushRef="#br0" timeOffset="51914.2072">18517 5728,'0'0,"0"0,0 0,0 0,0 0,0 0,0 0,26 40,14 0,0 13,-1-1,1 15,-14-1,-12 0,12 0,-13 0,-13 0,14-13,-14 13,-14-13,1 0,-27-13,14-14,-14 14,40-40</inkml:trace>
  <inkml:trace contextRef="#ctx0" brushRef="#br0" timeOffset="52491.8042">19258 6046,'0'0,"0"0,0 0,0 0,0 0,0 0,0 0,0 0,0 0,40-13,-27 13,-13 0,0 0,13 0</inkml:trace>
  <inkml:trace contextRef="#ctx0" brushRef="#br0" timeOffset="52710.3842">19231 6310,'0'0,"0"0,0 0,0 0,0 0,0 0,0 0,0 0,40-13,-27 13,1 0</inkml:trace>
  <inkml:trace contextRef="#ctx0" brushRef="#br0" timeOffset="53098.9171">19642 5847,'0'0,"0"0,0 0,0 0,0 0,0 0,0 0,13 40,-13-14,0 80,13 27,14-1,-14-26,0-27,0-26,1 0,-1-13,-13-14,0 1,-13-41,13 1,0-13,0-1,13 40</inkml:trace>
  <inkml:trace contextRef="#ctx0" brushRef="#br0" timeOffset="53442.1942">19642 5913,'0'0,"0"0,0 0,0 0,0 0,0 0,0 0,0 0,0 0,0 0,39 0,1 0,13 14,-13 12,13-13,-27 14,1-1,-1 1,-26-14,0 13,-13 1,0-1,-14 1,1-27,12 0,14 0,0 0</inkml:trace>
  <inkml:trace contextRef="#ctx0" brushRef="#br0" timeOffset="53868.1669">20198 5808,'0'0,"0"0,0 0,0 0,-27 66,27-27,-40 81,14 12,26-93,-13 94,-1-1,14-26,0-40,0-13,0-13,0-1,14-25,-14-14,13-14,0-12,0-14,1 1,-14 39</inkml:trace>
  <inkml:trace contextRef="#ctx0" brushRef="#br0" timeOffset="54315.7948">20198 6509,'0'0,"0"0,0 0,0 0,0 0,0 0,0 0,0-66,0-40,13 13,0-13,27 14,-14 12,1 27,-1 14,1 12,-1 1,1 13,-14 13,13 13,-12 0,-1 14,0-1,0 14,0 13,1 13,-1-13,0-14,-13 14,13-13,1 0,-14-14,0 1,0-14,0-13,0 13,0 0,0-13</inkml:trace>
  <inkml:trace contextRef="#ctx0" brushRef="#br0" timeOffset="54533.9784">20158 6257,'0'0,"0"0,0 0,0 0,0 0,53 0,0 0,0-13,-14 0,-25 13,-14 0,13-13</inkml:trace>
  <inkml:trace contextRef="#ctx0" brushRef="#br0" timeOffset="55132.7392">20687 5966,'0'0,"0"0,0 0,0 0,0 0,27 0,-1 0,1 0,-1 14,-13-14,1 0,12 13,-13 0,-13 0,14 14,-28-1,14 27,-13-26,13-1,-13 0,13-12,-13-1,26 0,-13 0,13-13,0 14,1-14,-1 0,0 13,0-13,1 13,-1 0,0 1,0-1,-13 13,0-13,13 14,-26-14,13 14,0-1,-13-13,0 1,-27-1,-13-13,13-13,27 13,13 0</inkml:trace>
  <inkml:trace contextRef="#ctx0" brushRef="#br0" timeOffset="55521.7596">21111 5715,'0'0,"0"0,0 0,0 0,0 0,40 40,-1-1,1 1,0 13,-14 26,1 27,-14-40,0-13,0 13,-13-13,0 0,0 0,-13-13,-13 0,-27-14,26 0,-13-26,14 14,26-14</inkml:trace>
  <inkml:trace contextRef="#ctx0" brushRef="#br0" timeOffset="55817.4959">21468 5953,'0'0,"0"0,0 0</inkml:trace>
  <inkml:trace contextRef="#ctx0" brushRef="#br0" timeOffset="56358.4119">21534 6588,'0'0,"0"0,0 0,0 0,0 0,0 0,0 0,-13-53,-13-39,-1-14,14 40,0-1,13 1,-14 13,1 14,13 12,0 1,0-1,0 1,13-1,1-12,12-14,27 13,0 14,-13 39,13-13,-14 13,-12 0,-14 14,14-14,-14 14,0-1,-13-13,13 14,-13-1,0-13,-13 14,13-14,-13 14,-14 25,-12-25,-14-54,13 1,0 26,27-26,26 12,27 1,0-13,-1-1,1 1,-40 26</inkml:trace>
  <inkml:trace contextRef="#ctx0" brushRef="#br0" timeOffset="57737.9095">23004 5861,'0'0,"0"0,0 0,0 0,0 0,0 0</inkml:trace>
  <inkml:trace contextRef="#ctx0" brushRef="#br0" timeOffset="58684.5046">23427 5569,'0'0,"0"0,13 53,-13 0,14 13,-1 1,0-14,-13 52,0 14,0-13,-13-13,0-1,-1-25,-52-14,-13-40,-1 0,14 0,66 0</inkml:trace>
  <inkml:trace contextRef="#ctx0" brushRef="#br0" timeOffset="70767.8161">1641 7395,'0'0,"0"0,0 0,0 0,0 0,0 0,0 0,13 53,1 0,-1 13,-13 0,13 0,0 1,-13-1,14 0,-14 0,0-13,13 13,-13-26,0 13,0-27,0 1,0-14,13 13,-13-26,0 0,0 0,0-13,0 13</inkml:trace>
  <inkml:trace contextRef="#ctx0" brushRef="#br0" timeOffset="71231.9706">1509 7395,'0'0,"0"0,0 0,0 0,0 0,53-13,0 0,0 13,0-14,0 14,0 0,13 0,-27 14,14 12,-26-13,13 14,-27 12,0-12,-13 13,-13 13,-14-1,1-12,-1 13,-12-13,-1-14,13 1,1-1,0-26,-1 0,14 0,0 0</inkml:trace>
  <inkml:trace contextRef="#ctx0" brushRef="#br0" timeOffset="71624.0324">2515 7303,'0'0,"0"0,0 0,-27 52,1 15,-1 12,1 14,13 12,13-12,0 0,0-1,26-12,1-1,12-26,1-13,0-27,-14 0,1 0,-27 0</inkml:trace>
  <inkml:trace contextRef="#ctx0" brushRef="#br0" timeOffset="72146.5964">2938 8334,'0'0,"0"0,0 0,0 0,0 0,0 0,0-39,0-14,0-40,14 1,-1-41,13 14,-13 40,1-1,-1 14,0 13,0 14,14-1,-14 14,14-1,-14 14,0 0,14 26,-1 0,-13 14,14 12,-1 14,-13-13,14 13,-1 13,-12-13,12-13,-13-1,14 14,-14-13,0 0,0-14,-13-13,0 14,0-14,0-13</inkml:trace>
  <inkml:trace contextRef="#ctx0" brushRef="#br0" timeOffset="72401.611">2952 8057,'0'0,"0"0,0 0,0 0,0 0,0 0,0 0,39-14,1-12,26-1,0 1,-13 0,0-1,0 1,-26 12,-1 1,1 0</inkml:trace>
  <inkml:trace contextRef="#ctx0" brushRef="#br0" timeOffset="72744.2846">3693 7620,'0'0,"0"0,0 0,0 0,0 0,0 0,0 66,0 0,0 14,0-1,0-13,0 0,0-13,0-13,0 0,0-14,0-13,0-13,0 14</inkml:trace>
  <inkml:trace contextRef="#ctx0" brushRef="#br0" timeOffset="73815.8289">3944 7646,'0'0,"0"0,0 0,0 0,0 0,0 0,0 40,0 13,13 0,-13-13,14 13,-14 0,0-27,0 0,0 1,13-1,-13-12,0-14,0 0,0-14,0-12,0-14,0-13,0 0,0 0,0-13,13 13,0 14,-13-1,14 0,-1 14,-13 13,13-14,0 14,14 13,-1 0,1 13,12 0,1 14,0 13,-14-1,1 1,-1 0,1-1,-14 1,0 0,-13-14,13 1,-13-14,0 0,14 0,-14-13,13 0,-13-13,13 13,0 0,1 0,-14 13,13-13,-13 14,13-1,0 0,-13 0,14 0,-14 1,0-14,0 0,13 0,-13-14,0-12,13 0,-13-14,27 0,-14 0,0-12,0 12,0 0,14-13,-14 27,0-14,1 27,-14-14,13 14,0 0,0 0,1 13,-1 0,13 13,-12 0,12 27,0 0,1-1,-1 1,-12 13,12-13,-13-1,14 1,-14-14,0-12,-13-1,14 0,-14-13</inkml:trace>
  <inkml:trace contextRef="#ctx0" brushRef="#br0" timeOffset="74093.1366">4580 7818,'0'0,"0"0,0 0,0 0,0 0,0 0,39-13,14 0,0-13,0 12,13-12,-13 13,0-1,-13 14,0-13,-14 13,0 0</inkml:trace>
  <inkml:trace contextRef="#ctx0" brushRef="#br0" timeOffset="74626.0837">5281 7673,'0'0,"0"0,0 0,0 0,0 0,0 0,0 0,0 0,0 0,0 0,0 0,0 0,26-13,1-1,-1 1,-12 0,-1 13,0 13,14 14,-27 12,13-12,-26 13,-1-1,-12 14,13-13,-1 0,1-14,0 0,13-12,0-1,0 0,13-13,14-13,-1 13,27-13,-13-14,-1 1,1 13,0-14,0 1,-1-1</inkml:trace>
  <inkml:trace contextRef="#ctx0" brushRef="#br0" timeOffset="75243.0481">5903 7501,'0'0,"0"0,0 0,0 0,0 0,27 40,-14 13,0-1,0-12,-13 13,0-26,0-1,0 0,0-12,-13-1,-13-13,12 0,-12-27,-1-12,14-1,0-13,0 0,-1-13,14 13,0 13,0 1,14-1,-1 0,13 14,-12 0,-1 12,13 1,-12 0,12 13,-13 0,27 0,-14 26,1 1,-1 12,1 1,-1 13,14-13,0-1,-14 1,14 13,-14-13,1-14,-1 1,-26-27</inkml:trace>
  <inkml:trace contextRef="#ctx0" brushRef="#br0" timeOffset="75716.0924">6512 7938,'0'0,"0"0,0 0,0 0,0 0,0 0,0 0,-13-53,13-14,0-25,0-14,13 27,-13 12,0 15,0-1,13 0,-13 26,13 1,-13 13,14-1,-1 1,0 13,0 13,14 14,13 13,-1 12,1 1,0 0,-14 0,1 0,-1 0,1-13,-14-14,0-13,0 14,-13-14,0-13</inkml:trace>
  <inkml:trace contextRef="#ctx0" brushRef="#br0" timeOffset="76021.8424">6499 7607,'0'0,"0"0,0 0,0 0,0 0,0 0,0 0,39-13,14-1,14 1,-15 0,-12 0,-13-1,12 1,-25 0,-14 13,0-13</inkml:trace>
  <inkml:trace contextRef="#ctx0" brushRef="#br0" timeOffset="76687.2836">6975 7382,'0'0,"0"0,0 0,0 0,0 0,0 0,0 0,0 0,0 0,0 0,0 0,0 0,27-13,12-1,-12 14,-1 14,14-1,-14 13,-12 1,-1 12,0-12,-13-1,0 1,-13-1,0-12,-1-1,14 0,-13 0,13 0,0-13,13 0,1 0,-1 0,13-13,-12 13,12-13,-13 13,14 0,-14 0,0 0,1 13,-1 0,0 1,-13-1,0 0,0 14,0-1,0 14,-26-14,12 14,-25-14,-1 1,0-14,0 0,1-13,12 0,27 0,-13 0</inkml:trace>
  <inkml:trace contextRef="#ctx0" brushRef="#br0" timeOffset="77056.1528">7333 7064,'0'0,"0"0,0 0,0 0,0 0,0 0,13 40,13 26,1 0,-1-13,1 13,-14-13,13 0,1 0,-14 0,-13-13,0 13,-13 0,-14 26,1 14,-1-1,14-26,13-52</inkml:trace>
  <inkml:trace contextRef="#ctx0" brushRef="#br0" timeOffset="77664.32">7849 7395,'0'0,"0"0,0 0,0 0,0 0,0 0,39-13,28 13,-28-13,-25 13,-14 0,0 0</inkml:trace>
  <inkml:trace contextRef="#ctx0" brushRef="#br0" timeOffset="77875.8471">7955 7660,'0'0,"0"0,0 0,0 0,39-14,14 1,-53 13,13 0</inkml:trace>
  <inkml:trace contextRef="#ctx0" brushRef="#br0" timeOffset="78224.3779">8563 7117,'0'0,"0"0,0 0,0 0,0 0,0 0,14 53,-1 13,0 1,0-15,-13 15,14-15,-14 1,13-13,-13 0,0-1,0 1,0 0,0 0,0-27,-13 13,13-26</inkml:trace>
  <inkml:trace contextRef="#ctx0" brushRef="#br0" timeOffset="78671.1755">8391 7170,'0'0,"0"0,0 0,0 0,0 0,0 0,40-13,-13 0,12 13,14-13,-13-1,13 14,0 0,-13 0,-1 0,1 0,-14 14,1-1,-1 0,1 13,-14 1,0 13,-13-14,0 14,0-1,-26-12,13-1,-14-12,14-1,0-13,-1 0</inkml:trace>
  <inkml:trace contextRef="#ctx0" brushRef="#br0" timeOffset="83282.4293">9463 7157,'0'0,"0"0,0 0,0 0,-26 66,13 14,0-14,-1 0,14 13,-13-13,13 0,13-13,-13 14,14-15,-14 1,13 14,0-28,0 14,0-26,14-1,-14 0,14-12,-27-1</inkml:trace>
  <inkml:trace contextRef="#ctx0" brushRef="#br0" timeOffset="83820.8715">9861 7911,'0'0,"0"0,0 0,0 0,0 0,0-53,13-13,-13-27,13 14,0 13,0-14,1 28,-1 12,0 0,-13 14,13 13,1-1,-1 1,13 13,14 27,0-1,-1 14,1-1,-13 14,-1 0,1 0,-14 0,13-13,-12 13,-14-27,13 1,-13-14,0 0,0-13,0 0,0 0</inkml:trace>
  <inkml:trace contextRef="#ctx0" brushRef="#br0" timeOffset="84134.5053">9847 7779,'0'0,"0"0,0 0,0 0,0 0,0 0,40-13,13-14,0 1,0-1,0 14,-27 0,1-1,-1 1,-13 13,1-13,-1 13,-13 0</inkml:trace>
  <inkml:trace contextRef="#ctx0" brushRef="#br0" timeOffset="84809.7766">10589 7527,'0'0,"0"0,0 0,0 0,0 0,0 0,0 0,0 0,0 0,0 0,13 14,-13 12,13 14,-13-14,13 1,-13-1,0-13,0 1,13-1,-13-13,0 13,0-13,0 0,14 0,-14-13,0 13</inkml:trace>
  <inkml:trace contextRef="#ctx0" brushRef="#br0" timeOffset="85246.9731">10721 6985,'0'0,"0"0,0 0,0 0,0 0,0 0,26 40,1-1,13 14,-1-13,-12 13,12-13,-12 13,-1-14,-12 14,-1 13,0 0,-13-13,-13 13,13-13,-13 0,-1-13,14-14,-13-12,13-14,0 13,0-13</inkml:trace>
  <inkml:trace contextRef="#ctx0" brushRef="#br0" timeOffset="86784.5301">11449 7699,'0'0,"0"0,0 0,0 0,0 0,0 0,0 0,0 0,13-26,0-27,14 0,-14 0,0 0,14 14,-27-1,13 13,0-12,-13 12,13 14,-13-13,0 12,14 1,-14 0,0 13,0-13,0 13,0 0,0-14,0 14,0 0,0-13,13 0,-13 0,13 0,0-14,1 14,-1 0,0-1,0 1,14 13,-14 0,13 0,1 13,-1 1,-12-1,-14 0,13 14,-26-1,-14 0,14 14,-27-13,14-1,13-13,-1 1,-12 12,13-26,-14 13,14-26,0 0,-1 0</inkml:trace>
  <inkml:trace contextRef="#ctx0" brushRef="#br0" timeOffset="87164.8526">12137 6972,'0'0,"0"0,0 0,0 0,0 0,0 0,-13 53,13 0,0 0,-13-1,13 1,0 0,0 0,0-13,0 0,13-1,-13-12,13-1,14 1,-1-1,14 1,-14-27,1 0,-1 0,1 0</inkml:trace>
  <inkml:trace contextRef="#ctx0" brushRef="#br0" timeOffset="87659.8664">12521 7646,'0'0,"0"0,0 0,0 0,0 0,0 0,0-52,13-15,-13-12,13 0,1-1,-1 14,-13 0,13 13,0 13,1 14,-1 13,-13-14,26 27,1 0,-1 27,1-1,-1 14,1 13,-1 0,-13 0,1 0,-1-14,0 1,0-14,-13 1,13-1,-13 1,0-1,0-13,0-13,-13 14,13-14,0 0</inkml:trace>
  <inkml:trace contextRef="#ctx0" brushRef="#br0" timeOffset="87933.0119">12481 7488,'0'0,"0"0,0 0,0 0,0 0,53-14,0 1,0-13,0 13,-13-1,-1-12,1 13,-13-1,-1 1,-13 13,-13 0,0 0</inkml:trace>
  <inkml:trace contextRef="#ctx0" brushRef="#br0" timeOffset="88562.3802">13050 7131,'0'0,"0"0,0 0,0 0,0 0,0 0,40 13,0 0,-14 0,1 0,-1 14,1-1,-1-12,-13 25,1 1,-1 0,-13 13,-13-14,-1 14,1-13,-27 13,-13-14,14-12,12-1,1 1,13-14,-1-13,1 13,13-13,13 0,27-13,-13 13,12-13,14 0,0-1,13-12,-13 13,13-14,-26 14,0-13,0-27,-14-14,-13 1,-13 66</inkml:trace>
  <inkml:trace contextRef="#ctx0" brushRef="#br0" timeOffset="88931.6451">13381 6800,'0'0,"0"0,0 0,0 0,40 53,26 26,0 14,-26-40,0 13,-1 13,-12-13,-1 0,-12-13,-14 13,13 1,-13-14,0-1,0-12,-13-13,13-1,0-13,-14-13,14 14</inkml:trace>
  <inkml:trace contextRef="#ctx0" brushRef="#br0" timeOffset="89644.2441">14175 7197,'0'0,"0"0,0 0,0 0,0 0,0 79,0 0,14 1,-14-14,13-13,0 13,-13-40,0 14,13-13,-13-1,0-13,0 1,-13-14,13 0,-13 0,13-14,-13-12,13-1,-14 1,14-27,0 0,0 0,0-13,0 0,0 13,14-13,-1 0,0 13,14 0,-1 13,0 14,-12-1,12 14,1 13,-1 13,1 0,-1 14,-13-1,1 14,-1 0,-13-1,-13 1,-1 0,1 0,-13-1,-14-12,13-1,1-26,-1 0,1-13,0-14,12 14,1-13,13 26</inkml:trace>
  <inkml:trace contextRef="#ctx0" brushRef="#br0" timeOffset="90511.1745">14903 7078,'0'0,"0"0,0 0,0 0,0 0,0 0,0 0,0 0,0 0,0 0,-39 26,-1 14,13-1,1 14,-1 0,14 0,0 0,0-13,13-1,13 1,-13 0,26-14,1 1,-14-14,27 0,-14-13,1 0,-14-13,0 13,14-13,-14 13,0-13,0 13,-13 0,14 0,-1 0,-13 0,0 0,13 13,-13-13,0 0,0 0,0 0,13-13,-13 13,0-27,14 1,-1-27,0 0,0 0,1 0,-1 0,13 13,1-13,-1 14,1-1,-1 0,-13 27,14-13,-14 12,0 14,14 0,-1 14,-12 12,-1 14,0 0,0-1,14 14,-14 0,0 0,0 0,1-13,-14-1,0-26,13 14,-13-27,0 13,-13-13,13 0</inkml:trace>
  <inkml:trace contextRef="#ctx0" brushRef="#br0" timeOffset="90783.7267">15022 7329,'0'0,"0"0,0 0,0 0,0 0,53 0,14-13,-15 0,1 13,-26-14,-1 1,1 0,-1 13,-12 0,-14-13,0 13</inkml:trace>
  <inkml:trace contextRef="#ctx0" brushRef="#br0" timeOffset="91440.0232">15658 7183,'0'0,"0"0,0 0,0 0,0 0,0 0,0 0,26 0,1 0,-14 0,13 0,-12 0,-1 14,0-1,0 0,-13 0,14 14,-14-14,0 27,0-14,0-13,-14 1,14-14,-13 0,13 0,0-14,0 14,13 0,-13-13,14 13,-14-13,13 13,0 0,14 26,-1 14,0-13,1-1,-1 0,-12 1,-14-1,0 1,-14-1,-12 1,13-14,-1 13,1-12,0-1,-13-13,12 13,-12-13,13 0,-1-13,1 0</inkml:trace>
  <inkml:trace contextRef="#ctx0" brushRef="#br0" timeOffset="91826.9857">15975 6932,'0'0,"0"0,0 0,0 0,0 0,0 0,0 0,0 0,27 27,13 12,-14 1,14 13,-14-13,1 12,-14 1,0 0,0 13,-13 27,-13 13,0-14,-27-12,-13-1,0-26,14-26,-1-14,13-13,1-13,0 13,26 0</inkml:trace>
  <inkml:trace contextRef="#ctx0" brushRef="#br0" timeOffset="92789.4564">1734 9155,'0'0,"0"0,0 0,0 0,0 0,0 0,0 0,0 0,0 0,0 0,0 26,13 14,0 13,14 13,-1 13,-12-26,-1 13,-13-13,13-13,0 13,-13-27,13 1,-13-1,0-13,0 1</inkml:trace>
  <inkml:trace contextRef="#ctx0" brushRef="#br0" timeOffset="95854.6237">1800 9181,'0'0,"0"0,0 0,0 0,0 0,0 0,0 0,0 0,0 0,0 0,0 0,0 0,0 0,0 0,0 0,0 0,0 0,0 0,0 0,0-40,0 14,0-14,13 1,14-1,-1 0,1 14,-1-1,14 14,-14-13,1 26,-1-14,1 14,-1 0,-13 0,1 0,-1 14,-13-1,0 0,0 13,-13 14,-1-13,1 12,-13-12,13 12,-1-25,-12 12,13-13,-1 1,-12-1,-1 0,14 0,-13-13,12 0,1 14,0-28,0 1</inkml:trace>
  <inkml:trace contextRef="#ctx0" brushRef="#br0" timeOffset="96332.5511">2687 8639,'0'0,"0"0,0 0,0 0,0 0,0 0,-40 39,14 14,-1 13,1-13,-1 13,14 1,0-1,0 0,-1 0,14 0,0 0,14 0,12 27,0-40,1 0,-1-13,1-14,13-13,-14 1,-26-1</inkml:trace>
  <inkml:trace contextRef="#ctx0" brushRef="#br0" timeOffset="96867.4963">3243 9565,'0'0,"0"0,0 0,0 0,0 0,0 0,0 0,0-53,0-13,0-14,0-26,0 1,13 25,-13 14,13 13,-13 0,13 14,-13 12,0 14,14-14,-1 14,0 0,27 13,-14 13,1 27,12 0,-12-1,13 14,-14 0,1 13,-1-13,1 0,-1 0,-13-13,1-1,-1-25,0 12,-13-26,0 13,13-13</inkml:trace>
  <inkml:trace contextRef="#ctx0" brushRef="#br0" timeOffset="97149.9616">3137 9353,'0'0,"0"0,0 0,0 0,0 0,0 0,0 0,40-13,12 0,15-1,-14-12,0-1,-1 14,-12 0,0 0,-27 0,14-1,-14 1,13 0</inkml:trace>
  <inkml:trace contextRef="#ctx0" brushRef="#br0" timeOffset="97486.5779">3957 8877,'0'0,"0"0,0 0,0 0,0 0,0 39,14 1,-14 26,13 0,0 14,0-14,-13 0,14-13,-14 0,0-13,0-14,0-26,0 0,13-13</inkml:trace>
  <inkml:trace contextRef="#ctx0" brushRef="#br0" timeOffset="98104.9399">4381 8811,'0'0,"0"0,0 0,0 0,0 0,0 0,0 92,13 1,-13-14,0 1,0-27,0-1,0-25,0 13,0-27,-13 0,13-13,-13-13,13-14,-13-12,-1-54,1 0,0 1,13-14,13 27,-13 12,13 15,1-1,-1 13,0 0,13 14,-12 13,12 13,1 13,12 0,1 14,0 12,-1 27,14 14,-13-14,-27 0,1-13,12 0,-26-13,13-1,-13-26,14 14,-14-14,13 0,-13-13,0 0,0 0</inkml:trace>
  <inkml:trace contextRef="#ctx0" brushRef="#br0" timeOffset="98412.2064">5149 9208,'0'0,"0"0,0 0,0 0,0 0,0 0,0-40,-14-26,1-40,0 0,13 13,0 1,13 26,-13 0,13 13</inkml:trace>
  <inkml:trace contextRef="#ctx0" brushRef="#br0" timeOffset="98606.1471">5255 8374,'0'0,"0"0,0 0,26 40,0 26,14-13,-13 0,12 13,-12-13,-1 0,1 0,-1-14,1-12,-1 12,1-25,-14 12</inkml:trace>
  <inkml:trace contextRef="#ctx0" brushRef="#br0" timeOffset="98932.1321">5030 8877,'0'0,"0"0,0 0,0 0,0 0,0 0,39-13,14-1,0-12,0-1,0 14,0 0,-27 0,14 13,-13-14,-14 14,13 0,-12 0,12 0</inkml:trace>
  <inkml:trace contextRef="#ctx0" brushRef="#br0" timeOffset="99538.7224">5691 8771,'0'0,"0"0,0 0,0 0,0 0,0 0,0 0,0 0,0 0,0 0,14-27,-1 1,0 0,0 12,14 1,-14 0,0 13,14 13,-1 0,-13 14,1-1,-1 14,0 0,-13-1,-13 14,-14-13,1 0,-1 13,1-27,-1 14,1-14,13-13,0 14,-1-14,14-13,0 13,14-13,12 0,14 0,-1-13,14 0,-13 0,13-14,-13 14,-14 0,1-1,-14 1,13 0,-12 0,-1 0</inkml:trace>
  <inkml:trace contextRef="#ctx0" brushRef="#br0" timeOffset="100096.145">6393 9221,'0'0,"0"0,0 0,0 0,-13-53,-1-27,1-25,0-1,0-13,13 0,0 13,0 13,13 27,-13 26,13 1,0 12,1 14,-1 13,13 13,-12 0,12 27,0 0,1 13,-1 0,14 13,-13 13,12 1,-12-14,-14 0,13-13,1 0,-14-14,0 1,14-13,-14-14,0-26,1-1,-1 1,-13 26</inkml:trace>
  <inkml:trace contextRef="#ctx0" brushRef="#br0" timeOffset="100591.0161">7081 9168,'0'0,"0"0,0 0,0 0,0 0,-13-53,0-26,-1-27,1 0,13 0,-13 40,13-13,0 26,0 0,13 13,-13 14,0 12,13-12,-13 26,14 0,12 0,1 26,12 1,1 12,0 14,-14-13,14 13,-14-13,1 13,-14-14,13 14,-12-26,-14-1,13-13,0-13,-13 0,0 14</inkml:trace>
  <inkml:trace contextRef="#ctx0" brushRef="#br0" timeOffset="100884.302">6949 8930,'0'0,"0"0,0 0,0 0,0 0,53-27,13 1,0-14,-13 14,-13-1,13-13,-27 27,1 0,-14 0,0 0,0-1,0 1,-13 13</inkml:trace>
  <inkml:trace contextRef="#ctx0" brushRef="#br0" timeOffset="101361.8642">7822 8467,'0'0,"0"0,0 0,0 0,0 0,-13 39,-13 1,-14 13,0-13,-13-1,13 1,14 0,0-27,12 13,1-12,0-1,26-13,14 13,12-13,1 0,0-13,-1 13,14-13,13 13,-13-14,-13 1,0 13,-14-13,1 0,-27-1,0 1,0 0,-13 0,13 13</inkml:trace>
  <inkml:trace contextRef="#ctx0" brushRef="#br0" timeOffset="101642.5407">7796 8440,'0'0,"0"0,0 0,0 0,0 0,0 0,0 40,13 13,0 0,0 26,14 0,-14 1,14-1,-27-13,13-13,-13 0,0-13,-13-14,13-12,0-14,0-27,0 14</inkml:trace>
  <inkml:trace contextRef="#ctx0" brushRef="#br0" timeOffset="102028.9531">7928 8109,'0'0,"0"0,0 0,0 0,0 0,0 0,0 0,40 40,0 13,-1 13,14 40,0-13,0-1,-13-12,-14-14,1 0,-27-13,13 13,-26 13,-14 1,1-1,-1 1,1-28,-1-12,14 0,13-40,0 13,0-13,0 0</inkml:trace>
  <inkml:trace contextRef="#ctx0" brushRef="#br0" timeOffset="102602.5117">8775 8718,'0'0,"0"0,0 0,0 0,0 0,0 0,53-13,0 13,-13-13,0 13,-14-14,-13 14,-13 0,0 0</inkml:trace>
  <inkml:trace contextRef="#ctx0" brushRef="#br0" timeOffset="102827.0058">9013 9088,'0'0,"0"0,0 0,0 0,40-26,26 13,-52 0,-1 13,-13-14</inkml:trace>
  <inkml:trace contextRef="#ctx0" brushRef="#br0" timeOffset="103526.1303">9636 8599,'0'0,"0"0,0 0,0 0,0 0,0 26,13 27,0 0,0 0,0 13,1-26,-14 13,13-27,-13 14,13-13,-13-14,0 0,0 0,0 14,-13-27,0 0,-1-14,1-12,-13-14,13 1,-1-1,1-13,13 13,0-13,0 0,13 1,1-15,12 15,0-15,-12 14,12 14,1-1,-14 27,0-14,0 14,14 0,-14 26,14 0,-14 1,0 25,0 1,-13 13,0-13,0 13,-26-14,-1 1,1 0,-1-27,-12 13,12-26,14-13,0 13,-1-13,14 13</inkml:trace>
  <inkml:trace contextRef="#ctx0" brushRef="#br0" timeOffset="103898.0119">10443 8268,'0'0,"0"0,0 0,0 0,0 0,0 0,-27 53,1 0,-14 0,14 13,-1-13,14 13,0-13,13 13,0 0,13-13,-13 0,13-13,1-14,-1 1,13-1,1-26,12-13,14 0,-13 0,-40 13</inkml:trace>
  <inkml:trace contextRef="#ctx0" brushRef="#br0" timeOffset="104342.067">10708 8916,'0'0,"0"0,0 0,0 0,0 0,0-52,13-15,-13 1,26-40,-12 14,12 12,-13 14,14 13,-14 0,13 14,-12 26,-1-1,13 1,1 26,-1 14,1 12,-1 14,14 0,-14 13,1 14,-1-14,-12-13,12-13,-26-1,13-12,1-1,-14-26,13 0,-13-13,0 0,0 26</inkml:trace>
  <inkml:trace contextRef="#ctx0" brushRef="#br0" timeOffset="104625.395">10734 8705,'0'0,"0"0,0 0,0 0,0 0,0 0,0 0,0 0,40-27,13 14,0-13,13-1,-13 14,-27-13,1 12,-1 1,-13 13,-13 0,0 0,0 0</inkml:trace>
  <inkml:trace contextRef="#ctx0" brushRef="#br0" timeOffset="104926.5859">11502 8374,'0'0,"0"0,0 0,0 0,0 0,0 0,0 53,13 0,-13-13,0-1,0 1,0-40,0 13,13 27,-13-14,13-12,-13-1,0-26,0 13,14-67,-1 1</inkml:trace>
  <inkml:trace contextRef="#ctx0" brushRef="#br0" timeOffset="105225.3927">11647 7885,'0'0,"0"0,0 0,0 0,0 0,0 0,0 0,27 26,-1 27,14 13,0 13,13 14,-14 0,-12-1,-1 14,-26 0,0 0,-13-27,-13-13,-1 0,-13-39,14-1,13 1,-14-14,27-13</inkml:trace>
  <inkml:trace contextRef="#ctx0" brushRef="#br0" timeOffset="105910.0824">12309 8334,'0'0,"0"0,0 0,0 0,0 0,13 93,1-14,-1 14,0-14,-13-13,13 1,1-14,-14-1,0-25,0-1,0 1,-14-27,1 0,0-27,0 1,-14-14,14-13,-14 14,14-28,0 15,13-15,0-25,26 12,-12-12,12 39,1 0,-1 0,1 13,-14 1,0 25,13 1,-12 0,12 13,1 26,-14-12,13 25,-26 1,14 13,-28 0,1 0,0-13,0-1,-14 1,14-14,-14-12,1-1,0-13,12 0,14-13,0-1,0 14</inkml:trace>
  <inkml:trace contextRef="#ctx0" brushRef="#br0" timeOffset="106300.1873">13196 8030,'0'0,"0"0,0 0,0 0,0 0,0 0,-79 79,12 27,28-40,-1 1,13-14,1 13,13-13,-1 13,14-13,0-14,14 1,-14 0,26-14,1-13,-1 1,27-14,-13-14,0 1,-14 0,14 0,-40 26</inkml:trace>
  <inkml:trace contextRef="#ctx0" brushRef="#br0" timeOffset="106716.0739">13368 8744,'0'0,"0"0,0 0,0 0,0 0,0 0,0-39,-13-27,13 0,13-14,-13 1,13-1,0 27,14 1,-14-1,0 26,1 14,-1 0,27-1,-14 28,14 25,-14 1,1 0,-1 13,-13 0,1-14,-1 14,0-13,0 0,-13-14,0 1,14-14,-14 13,0-26</inkml:trace>
  <inkml:trace contextRef="#ctx0" brushRef="#br0" timeOffset="107012.0871">13289 8533,'0'0,"0"0,0 0,0 0,0 0,0 0,39-27,27 1,1-1,-14 14,0-13,-27 13,0-14,1 14,-14 13,-13 0,0-13</inkml:trace>
  <inkml:trace contextRef="#ctx0" brushRef="#br0" timeOffset="107507.7493">13844 8136,'0'0,"0"0,0 0,0 0,0 0,0 0,0 0,0 0,40 0,0 0,-14 0,14 0,-13 13,-1 14,-26-27,13 53,14 13,-27-13,0 13,-27 0,1-13,-1-13,-12-1,12-12,1-1,-1 1,27-27,0 13,27-26,12-1,1 1,-13 0,12-14,41-12,12 12,1 1,0-27,-27 26,-66 27</inkml:trace>
  <inkml:trace contextRef="#ctx0" brushRef="#br0" timeOffset="107828.2011">14308 7858,'0'0,"0"0,0 0,0 0,39 40,1 13,-13 0,26 26,-27 14,14-1,-14-26,-13-13,1 13,-14-13,0 0,-14 0,1 0,-40 13,-13-26,0-14,26 1,27-27</inkml:trace>
  <inkml:trace contextRef="#ctx0" brushRef="#br0" timeOffset="108975.4398">15022 7990,'0'0,"0"0,0 0,0 0,0 0,0 0,0 53,14 13,-14 1,13-1,-13 0,13-13,0 0,-13-14,0 1,0-13,0-1,0 1,0 12,-13-26,13 1,-13-14,0 0,13-14,-14 1,14 0,-13-13,13 12,-13-12,13-1,0 1,-13-27,13 13,-14-26,14 13,0-13,0 13,0 0,0 14,14-1,-14 0,13 27,0-13,0-1,1 14,12 13,14 0,-14 0,14 13,-14 0,1 1,-1 12,-12 14,-14-14,-14 14,1-14,-13 14,-1-14,1 1,13-1,-14-26,1 14,12-28,1 1,0 0,13 13</inkml:trace>
  <inkml:trace contextRef="#ctx0" brushRef="#br0" timeOffset="109347.3419">15790 7898,'0'0,"0"0,0 0,0 0,0 0,-40 26,1 1,-1 12,0 1,14 13,-1-13,1 13,13 0,-1-1,14 1,0 0,27 0,-1 0,14-13,0-14,-1 1,1-14,-13 0,-27 0</inkml:trace>
  <inkml:trace contextRef="#ctx0" brushRef="#br0" timeOffset="109785.883">15962 8520,'0'0,"0"0,0 0,0 0,0 0,27-67,-1 1,1 0,12-26,-12 25,-1 1,1 13,-1 14,-13 12,1 1,-1 13,0 13,0 0,1 26,-1 14,0-1,0 41,1-1,-1-26,0 0,0-13,0-1,1-12,-14-1,13-26,-13 0,13 13,-13-13</inkml:trace>
  <inkml:trace contextRef="#ctx0" brushRef="#br0" timeOffset="110068.6792">15856 8387,'0'0,"0"0,0 0,0 0,0 0,0 0,40-26,26-1,0 1,1-1,-15-12,15 12,-14 1,0 13,-1-1,-12 1,-13 13,-1 0</inkml:trace>
  <inkml:trace contextRef="#ctx0" brushRef="#br0" timeOffset="111218.4451">16730 8043,'0'0,"0"0,0 0,0 0,0 0,0 0,0 0,0 0,0 0,0 40,0-14,-13 14,13-13,0 12,-14-12,14-1,0 1,0-1,0-13,0 14,0-14,14 0,12 1,1-1,12 0,14 0,-13-13,0 0,-1 0,-12-13,12 0,-12 0,-27 13,0 0</inkml:trace>
  <inkml:trace contextRef="#ctx0" brushRef="#br0" timeOffset="111552.4189">16690 8030,'0'0,"0"0,0 0,0 0,0 0,0 0,13 40,14 39,-1-13,1 14,-1-14,14 0,-14 0,1-13,-1-13,1 13,-14-14,14-25,-14 12,13-13,-13-13,-13 13</inkml:trace>
  <inkml:trace contextRef="#ctx0" brushRef="#br0" timeOffset="111906.9493">17233 7686,'0'0,"0"0,0 0,0 0,0 0,0 0,26 53,27 13,-13 0,0 14,-1-14,-12 13,-1 14,-13-1,1 1,-14 13,-27 26,-26-13,-13-13,-13 0,26-40,0 0,13-13,40-53</inkml:trace>
  <inkml:trace contextRef="#ctx0" brushRef="#br0" timeOffset="112926.7579">1866 10292,'0'0,"0"0,0 0,0 0,0 0,0 0,0 0,0 0,0 0,27 53,-14 0,13 13,-12 14,12-1,-13-13,14-13,-14 0,0-13,1-14,-14 1,13-14,-13 0,0 0,0-13,-13 0</inkml:trace>
  <inkml:trace contextRef="#ctx0" brushRef="#br0" timeOffset="113333.074">1800 10239,'0'0,"0"0,0 0,0 0,0 0,0 0,0 0,0 0,0 0,0 0,27-13,25 13,1 0,0 13,0 1,-13-1,-14-13,1 13,-14 14,0-14,-13 0,0 13,-13 1,0 13,-14-14,-12 1,12-14,1 13,-1-13,1 1,13-14,-1 0</inkml:trace>
  <inkml:trace contextRef="#ctx0" brushRef="#br0" timeOffset="113735.5786">2885 9816,'0'0,"0"0,0 0,0 0,0 0,0 0,-53 119,14 13,-1-13,14 1,12-15,1-12,13-27,0 0,13-13,1 0,25-13,14-1,13-12,-13-40,13-1,-13-25,0 26,-53 13</inkml:trace>
  <inkml:trace contextRef="#ctx0" brushRef="#br0" timeOffset="114317.2806">3666 10623,'0'0,"0"0,0 0,0 0,0 0,0 0,0 0,-13-26,13-27,0-13,-13-14,13 14,0 0,0 0,0 13,0-13,0 26,13 0,-13 14,13-1,1 1,-1 13,0-1,0 1,14 13,12 13,-12 14,13-1,-14 14,1 13,12 0,-12 0,-1 0,14 0,-14 0,1-1,-14-12,14 0,-27-27,13 14,-13-27,0 13,-13-13,26 13</inkml:trace>
  <inkml:trace contextRef="#ctx0" brushRef="#br0" timeOffset="114624.5796">3560 10411,'0'0,"0"0,0 0,0 0,0 0,53-13,0-13,0-1,0-12,0 12,0 1,0-14,-27 13,1 14,-1 0,-12 0,12 0,-13-1</inkml:trace>
  <inkml:trace contextRef="#ctx0" brushRef="#br0" timeOffset="115014.7959">4315 10014,'0'0,"0"0,0 0,0 0,0 0,0 0,0 0,0 0,13 27,-13 26,13 13,1 0,-1-13,-13 0,13 0,0 0,-13-27,13 1,-13-1,0-13,0 1,14-14,-14 0,0-14,13-12</inkml:trace>
  <inkml:trace contextRef="#ctx0" brushRef="#br0" timeOffset="115744.4103">4884 10425,'0'0,"0"0,0 0,0 0,0 0,0 0,0 0,-13-40,13-13,-14-40,14 14,0 13,0-14,0 14,0 13,14 1,-1 12,-13 13,13 1,14-1,-14 14,13 0,14 0,-13 26,12 0,1 0,-14 27,1-13,-1 12,1 14,-1 0,14 0,-14 0,1 0,-14-13,14-14,-1 0,1-12,-1-28,1 14,-27 0</inkml:trace>
  <inkml:trace contextRef="#ctx0" brushRef="#br0" timeOffset="116272.0041">5757 10345,'0'0,"0"0,0 0,0 0,0 0,-13-66,0-40,13 0,-13 1,0-14,13-1,0 15,13 38,-13 1,13 27,0-1,0 13,14 27,-1 0,1 27,26 13,-13 26,-1 0,-12-13,-1 0,-13 0,1-14,12 14,-13-26,-13-1,14 1,-1-1,0-13,-13-13,13 0,-13 0,0 0</inkml:trace>
  <inkml:trace contextRef="#ctx0" brushRef="#br0" timeOffset="116567.1451">5638 9962,'0'0,"0"0,0 0,0 0,0 0,53-14,13-12,-13 13,0-1,0-12,-26 13,13 0,-14-1,-13 14,14-13,-14 0,-13 13,0 0</inkml:trace>
  <inkml:trace contextRef="#ctx0" brushRef="#br0" timeOffset="117311.5892">6406 9763,'0'0,"0"0,0 0,0 0,0 0,0 0,0 0,0 0,0 0,0 0,0 0,0 0,0 0,0 0,0 0,0 0,0 0,0 0,0 0,0 0,27 40,-14 0,-13-14,13 14,-13-14,0-13,13 14,-13-14,0-13,13 13,-13-13,14-13,-1 13,0-13,0 0,14 13,-1-14,1 14,-1 0,14 14,0 12,-14 0,-13 14,1-13,-14 12,-14 1,-12 0,-1-1,-12 1,-1 0,0-14,1 1,-1-14,0 0,14-13,-1 0,1-26,26-1,13-12,27-28,-14 28,14-1,-40 27</inkml:trace>
  <inkml:trace contextRef="#ctx0" brushRef="#br0" timeOffset="117802.1206">7121 10292,'0'0,"0"0,0 0,0 0,0 0,0 0,0 0,0 0,0 0,-40-53,14-13,-1 0,14 0,0 0,-1-27,1 1,13 25,13 1,1 13,-1 0,13 14,1 12,13 14,-1 13,1 13,0 1,-1 25,1-12,0 12,-1 14,1 0,0 0,0 0,-1-13,-12 13,-1-27,14-13,-14 1,1-1,-14-13,0 0</inkml:trace>
  <inkml:trace contextRef="#ctx0" brushRef="#br0" timeOffset="118254.7569">7835 10279,'0'0,"0"0,0 0,0 0,0 0,0 0,0 0,0 0,-13-53,0-13,13-13,-13-1,13 14,-13-13,13 13,0 13,0 0,13 0,-13 26,13 14,0 0,0 13,27 13,-13 0,12 14,1 13,0-1,-1 1,-12 0,-1-1,-12-12,-1-1,0-13,-13 1,13-1,1-13,-14 0</inkml:trace>
  <inkml:trace contextRef="#ctx0" brushRef="#br0" timeOffset="118553.1883">7756 10067,'0'0,"0"0,0 0,0 0,0 0,53-39,0 12,13 1,-13-1,0-12,-13 25,-14-12,-13 13,14-14,-14 14</inkml:trace>
  <inkml:trace contextRef="#ctx0" brushRef="#br0" timeOffset="119042.0733">8630 9631,'0'0,"0"0,0 0,0 0,0 0,0 0,-67 13,1 27,13-1,0 1,14 0,-1 0,14-14,-1 0,14 1,0-14,-1 0,14 1,0-14,14 13,25-13,14 0,0 0,0-13,-13-1,0 1,-1 13,-12-13,-14 13,0 0,0-13,-13 13,0 0,0 0</inkml:trace>
  <inkml:trace contextRef="#ctx0" brushRef="#br0" timeOffset="119343.3427">8246 9565,'0'0,"0"0,0 0,0 0,0 0,0 0,26 79,14 0,-14-12,1 12,13-13,-27 0,13-13,-12-26,-1-1,0-13,-13 1,13-28,-13-12</inkml:trace>
  <inkml:trace contextRef="#ctx0" brushRef="#br0" timeOffset="119791.2954">8577 9274,'0'0,"0"0,0 0,0 0,0 0,0 0,0 0,0 0,0 0,0 0,26 39,14 1,0 13,-14 0,14 0,-14 13,14-13,-14 13,-12 0,-1 14,0-14,-13 0,-13 0,0-13,-1 0,-12-14,13 1,-14-13,1-14,13 0,-1-13,1 0,13 0</inkml:trace>
  <inkml:trace contextRef="#ctx0" brushRef="#br0" timeOffset="120748.55">9450 9723,'0'0,"0"0,0 0,0 0,0 0,0 0,0 0,0 0,0 0,40 0,-14 0,14-13,13 13,-40 0,-13 0,0 0</inkml:trace>
  <inkml:trace contextRef="#ctx0" brushRef="#br0" timeOffset="120995.3024">9463 9988,'0'0,"0"0,0 0,0 0,0 0,0 0,40-13,26 0,-13-1,0 1,-40 0,-13 13</inkml:trace>
  <inkml:trace contextRef="#ctx0" brushRef="#br0" timeOffset="121339.0195">10284 9618,'0'0,"0"0,0 0,0 0,0 0,13 53,-13 13,0 0,14 0,-14 0,0-13,13 0,-13 0,0-13,0-1,13-12,-13-1,0-13,0 14,0-14</inkml:trace>
  <inkml:trace contextRef="#ctx0" brushRef="#br0" timeOffset="121700.0182">10271 9618,'0'0,"0"0,0 0,0-27,-13-13,13 14,0 0,0 12,13-12,-13 13,13-1,0 14,14 0,-1 0,14 14,0-1,-1 13,1 1,-13-1,-1 1,-26 12,0-12,0 13,-26-14,12 14,-12-14,-14 1,14-1,12-13</inkml:trace>
  <inkml:trace contextRef="#ctx0" brushRef="#br0" timeOffset="122097.4294">11158 9221,'0'0,"0"0,0 0,0 0,0 0,-53 39,13 14,-13 27,0-1,13 14,14-40,-1 13,14-13,0 0,0 0,26-14,0 14,14 0,12-13,1-14,13 1,-13-14,13-13,0-13,0 13,-53 0</inkml:trace>
  <inkml:trace contextRef="#ctx0" brushRef="#br0" timeOffset="122560.4002">11489 10001,'0'0,"0"0,0 0,0 0,0 0,0 0,0 0,0-39,0-14,13-13,-13-1,13 1,0 0,-13 13,13 13,1 14,-1 0,0-1,0 14,1 0,-1 13,13 13,14 13,-13 14,12 0,-12-1,12 1,-12 13,-1-13,1-14,-1 1,-12-1,-1 1,0-14,-13 0,0-13,0 13,0-13</inkml:trace>
  <inkml:trace contextRef="#ctx0" brushRef="#br0" timeOffset="122825.7848">11396 9843,'0'0,"0"0,0 0,0 0,26 0,14 0,13-14,0 1,0 0,13 0,0-14,-13 14,-13 0,-14 13,1-14,-1 14</inkml:trace>
  <inkml:trace contextRef="#ctx0" brushRef="#br0" timeOffset="123120.6227">12058 9618,'0'0,"0"0,0 0,0 0,0 0,0 0,13 39,13-12,-12 12,-1-12,0 13,-13-14,13 1,-13-27,14 13,-14 0</inkml:trace>
  <inkml:trace contextRef="#ctx0" brushRef="#br0" timeOffset="123482.9012">12322 9168,'0'0,"0"0,0 0,0 0,0 0,27 40,-1 26,14 0,0 26,-1 1,-12 0,13-1,-27 1,-13-1,-13 1,-1-40,1 0,0-13,0-1,-1-26,1 14,13-14,0-13</inkml:trace>
  <inkml:trace contextRef="#ctx0" brushRef="#br0" timeOffset="124190.8679">12905 9419,'0'0,"0"0,0 0,0 0,0 0,0 0,13 66,13 27,14 13,13 0,-13-1,-14-38,1-15,-1 1,-13-13,14-13,-27-14,0-13,0-13,-13-14,-14-26,1-13,-14 0,14-13,-1-1,1 1,-1-1,14 14,13 13,0 0,0 14,13-14,0 26,1-12,12 12,1 1,-1 13,14-1,-14 14,1 14,-1-1,-13 0,1 13,-1 14,0 0,-13-1,0 14,-13-13,-14 0,-12-14,-14 1,13-1,0-13,14 1,-1-28,27 1,0 0,0 0,0 13</inkml:trace>
  <inkml:trace contextRef="#ctx0" brushRef="#br0" timeOffset="124536.3668">13752 9128,'0'0,"0"0,0 0,0 0,0 0,0 0,0 0,0 0,-40 66,0 27,1 13,12-27,1 0,13 1,13-14,13 0,0-13,13 0,1-27,-1 1,1-14,-1-13,14 0,-13 0,-27 0</inkml:trace>
  <inkml:trace contextRef="#ctx0" brushRef="#br0" timeOffset="125011.0005">14122 9843,'0'0,"0"0,0 0,0 0,0 0,-13-53,0-14,13-38,0 12,0-13,13 14,-13 25,13 15,-13-1,14 13,-14 27,13-14,-13 27,26 0,1 13,13 14,12 26,15 26,-14 14,0-1,-27-12,0-14,-12-13,-1-13,0-1,0-12,-13-14,0 0,14-13,-14-13,13 13,-13 0</inkml:trace>
  <inkml:trace contextRef="#ctx0" brushRef="#br0" timeOffset="125275.7637">13977 9776,'0'0,"0"0,0 0,0 0,0 0,40-26,12-1,1 1,14 0,-1-1,-13 1,0 12,0-12,-27 13,1-1,-1 1,0 13</inkml:trace>
  <inkml:trace contextRef="#ctx0" brushRef="#br0" timeOffset="125769.7992">14599 9234,'0'0,"0"0,0 0,0 0,0 0,40 0,13 0,-1 0,1 0,-13 0,0 13,-40-13,26 53,1-13,-14 13,0 13,-13-13,0 0,-13-14,0 1,-14-13,1-1,-1-13,14 0,0 1,26-14,0-14,14 14,-1-26,1 13,12-14,14 1,14-14,12 0,-13-12,-13 25,-53 27</inkml:trace>
  <inkml:trace contextRef="#ctx0" brushRef="#br0" timeOffset="126132.0933">15393 9049,'0'0,"0"0,0 0,0 0,0 0,27 53,-1 13,0 0,14 0,-13 13,-14-12,0 12,-13-13,-13-13,0 13,-14-13,14-13,0 13,-1-27,1 1,0-14,13 0,0-13,-13 0,13 0</inkml:trace>
  <inkml:trace contextRef="#ctx0" brushRef="#br0" timeOffset="126817.6823">15936 9208,'0'0,"0"0,0 0,0 0,0 0,13 105,13 14,1 0,13 1,-1-15,-12-12,-1-40,1 0,-14-14,0-12,0-27,-13-13,0-1,-13-25,-13-14,-14-13,0-14,1-12,-1-1,13 14,1 26,13 0,-1 13,14-13,0 14,0-14,14 13,12 0,14 1,0 12,-1 1,1 13,-14 13,1 0,-1 13,1 13,-14 14,0-14,-13 1,14 13,-14 12,-14-12,1-13,-27-1,-26 0,13-12,14-1,-1-13,0 0,27-13,0-1,-1 1,1 13</inkml:trace>
  <inkml:trace contextRef="#ctx0" brushRef="#br0" timeOffset="127224.1015">16717 8983,'0'0,"0"0,0 0,0 0,0 0,0 0,0 0,0 0,0 39,-14 1,1 26,0 0,13 0,0 1,0-15,0 15,0-28,0 14,0-13,13 0,0-14,1 1,-1-14,13-13,14 0,13-27,-13 14,13-13,-53 39</inkml:trace>
  <inkml:trace contextRef="#ctx0" brushRef="#br0" timeOffset="127651.9107">17100 9591,'0'0,"0"0,0 0,0 0,0 0,0 0,0-53,-13-13,13 0,0-13,0-1,0 14,0 0,0 13,0 13,0 14,13-1,-13 14,0 0,14 13,12 13,14 14,26 12,0 14,-13 13,-13-26,-14 13,1 0,-1 0,-13 0,1 0,12 0,-13-27,1 14,-14-40</inkml:trace>
  <inkml:trace contextRef="#ctx0" brushRef="#br0" timeOffset="127940.4659">17114 9419,'0'0,"0"0,0 0,0 0,0 0,0 0,0 0,39-13,28 0,-1-14,-13-12,0 12,-14 1,1-1,0 1,-14-1</inkml:trace>
  <inkml:trace contextRef="#ctx0" brushRef="#br0" timeOffset="128437.3916">17987 9075,'0'0,"0"0,0 0,0 0,0 0,0 0,-39 40,-14 26,-14-13,14-13,1-1,12 1,13-14,14 1,0-14,13 0,13 1,27-1,13-13,-14 0,1-13,13 13,27-14,-1 14,-13 0,-13 0,0 0,-13 0,-14-13,1 0,-1 13,1-13,-27 13</inkml:trace>
  <inkml:trace contextRef="#ctx0" brushRef="#br0" timeOffset="128731.6213">17961 9194,'0'0,"0"0,0 0,0 0,0 0,0 53,13 13,-13 0,13 1,0-14,1-1,-14 1,13-26,-13-1,13-12,-13-14,13-14,1 1</inkml:trace>
  <inkml:trace contextRef="#ctx0" brushRef="#br0" timeOffset="129111.503">18384 8652,'0'0,"0"0,0 0,0 0,0 0,0 0,0 0,27 66,-1 13,27 14,13 26,1 0,-28-13,1-13,-14-1,-12-12,-28 12,-25-26,-14 14,0-14,0-13,26 13,-12-13,25 0,1-40</inkml:trace>
  <inkml:trace contextRef="#ctx0" brushRef="#br0" timeOffset="130218.7447">2250 11377,'0'0,"0"0,0 0,0 0,0 0,0 0,0 0,0 0,0 0,13 40,14-1,-14 28,13-14,1 13,-14-13,14 0,-14-14,-13-12,13-1,0 1,-13-14,14 0,-14 13,-14-26,1 0</inkml:trace>
  <inkml:trace contextRef="#ctx0" brushRef="#br0" timeOffset="130622.9293">2250 11628,'0'0,"0"0,0 0,0 0,0 0,0 0,0 0,0 0,0-39,13-1,1 0,-1-13,13 14,1-1,12 14,-12-14,26 27,-13-1,-1 1,1 13,-14 0,1 0,-14 13,0 1,1-1,-14 13,0 1,0 13,0-14,-14 0,1 1,0-14,0 14,-1-14,1-13,-13 13,12-13</inkml:trace>
  <inkml:trace contextRef="#ctx0" brushRef="#br0" timeOffset="131053.0574">3375 10941,'0'0,"0"0,0 0,0 0,0 0,0 0,0 0,-53 66,13 13,1 0,12 1,1-1,13-13,-1 0,1-13,26-13,1 0,-1-1,26 1,1-13,13-1,-13-13,0 1,-14-14,14 0,-1 0,-39 0</inkml:trace>
  <inkml:trace contextRef="#ctx0" brushRef="#br0" timeOffset="133220.1639">3957 11576,'0'0,"0"0,0 0,0 0,0 0,0 0,0 0,0 0,0 0,0 0,0 0,0 0,0-40,0-26,14-14,-14 1,13 0,-13-1,13 1,0 13,1 0,12 13,14 13,0 13,-1 27,1 0,0 27,-14-1,14 1,-14 13,14 12,0 1,-1 0,-12 0,13 0,-14-13,1 13,-14-14,13 1,-13-13,1-1,-14-26</inkml:trace>
  <inkml:trace contextRef="#ctx0" brushRef="#br0" timeOffset="134032.9372">3878 11443,'0'0,"0"0,0 0,0 0,0 0,0 0,0 0,0 0,0 0,0 0,0 0,0 0,0 0,0 0,0 0,0 0,0 0,0 0,0 0,0 0,0 0,0 0,0 0,0 0,0 0,0 0,0 0,0 0,0 0,0 0,0 0,0 0,0 0,0 0,0 0,0 0,0 0,0 0,0 0,0 0,13-26,14-1,-1 1,14-1,0-12,13-1,0 14,-14-1,14 1,-26-1,-1 14,1-13,-14 12,0 14,0-13,1 13,-14-13,0 13,13 0,-13 0,0-13,0 13,13 0,-13 0</inkml:trace>
  <inkml:trace contextRef="#ctx0" brushRef="#br0" timeOffset="137227.2946">4910 11152,'0'0,"0"0,0 0,0 0,0 0,0 0,0 0,0 0,0 0,0 0,0 0,0 0,0 0,0 0,14-13,12 0,-13 13,1-13,-1 13,13-14,1 28,-1-14,1 26,-14 0,13 1,-12-1,-1 14,-13 0,0-1,0-12,-13 13,13-14,-14 0,14-12,-13 12,13-13,0 1,0-14,0 13,0-13,13 0,1 0,-1 0,27-13,-14 13,14-14,-1 1,-12 0,-1 13,-12-13,-14 13,13 0,-13 0</inkml:trace>
  <inkml:trace contextRef="#ctx0" brushRef="#br0" timeOffset="137931.2433">5665 11020,'0'0,"0"0,0 0,0 0,0 0,0 0,0 0,0 0,13 26,0 14,1 13,-1-13,0-1,-13-12,13-1,-13 1,13-14,-13 0,0-13,0 0,0 0,0-26,-13-1,13-12,-13-1,13 0,0 1,0-1,0 0,13 0,-13 1,13-1,1 14,-1-1,0 1,0 12,1 1,-1 0,13 13,1 13,-1 0,14 14,-13 13,12-1,1 1,0 0,-14-1,1-12,-14-1,13 1,-12-14,-14 0,13 0,-13-13,13 0,-26 0,13-13,0 0,0 13,0 0</inkml:trace>
  <inkml:trace contextRef="#ctx0" brushRef="#br0" timeOffset="138424.635">6525 11351,'0'0,"0"0,0 0,0 0,0 0,0 0,0 0,0-27,0-26,-13-26,13 13,-13 0,13-14,0 14,13 0,-13 13,13 0,0 13,1 14,-1 13,13-1,1 14,-1 27,14-1,0 14,-1 0,-12-1,-1 1,1 0,-1 0,-12-14,-1 0,0 1,-13-14,13 0,-13 1,0-1,0-13,-13 0,13 0</inkml:trace>
  <inkml:trace contextRef="#ctx0" brushRef="#br0" timeOffset="138725.4178">6485 11113,'0'0,"0"0,0 0,0 0,0 0,0 0,0 0,0 0,53-14,0 1,0 0,0-14,-26 14,12 13,-12-13,-14 13,14-13,-14 13,-13 0,13 0,-13 0,0 0</inkml:trace>
  <inkml:trace contextRef="#ctx0" brushRef="#br0" timeOffset="139487.1509">7055 10769,'0'0,"0"0,0 0,0 0,0 0,0 0,0 0,0 0,0 0,39-14,-12 1,12 0,-12 0,-1 13,1 0,-27 0,26 39,1 14,-14-13,0 13,-13 0,-13 0,13 0,-26 0,12-27,1 0,-13-12,12-1,1-13,13 0,-13-13,13-1,13 1,0-13,1 13,12-1,1 14,-1-13,1 0,12 13,1 0,-14 0,1 0,-1 13,-12 0,-1 1,-13 25,-13 1,-1 13,-12-14,-1 14,1-13,-14 0,1-1,-14-12,13-14,13 0,1-26,-1 0,41-14,12-12,1-14,12 13,1 0,-40 40</inkml:trace>
  <inkml:trace contextRef="#ctx0" brushRef="#br0" timeOffset="139999.1696">7915 11390,'0'0,"0"0,0 0,0 0,0 0,0 0,-13-39,-1-28,1-12,0 13,0-40,-1 0,14 14,0 26,0-1,14 14,-1 14,0-1,0 14,14-1,13 27,-1 0,1 27,13 12,0 27,0-13,0 14,-13-28,-1 14,-12-13,-1 0,-13-14,1 0,-14 1,0-14,-14 0,14 1,-13-14,0 0,0 0,13 13</inkml:trace>
  <inkml:trace contextRef="#ctx0" brushRef="#br0" timeOffset="140270.5374">7796 11020,'0'0,"0"0,0 0,0 0,0 0,0 0,39 0,14-13,0-14,0 1,0 13,-13-27,0 13,-1 1,1 13,-27-14,14 14,-14 0,14 13,-14-13</inkml:trace>
  <inkml:trace contextRef="#ctx0" brushRef="#br0" timeOffset="140767.9263">8709 10583,'0'0,"0"0,0 0,0 0,0 0,0 0,-13 27,0 26,-1-14,1 14,-13-13,-14 0,13-1,-12 1,12-13,14-1,0-13,0 0,13 1,0-14,26 0,1 0,-1 0,14-14,13 14,13-26,-13 13,0 0,0-1,-14 1,1 0,-13-14,-14 14,0-13,0 12,0-12,1 13,-14 13</inkml:trace>
  <inkml:trace contextRef="#ctx0" brushRef="#br0" timeOffset="141049.8283">8762 10570,'0'0,"0"0,0 0,0 0,0 0,0 0,26 53,1 13,13 0,-1 0,-12 1,-1-14,-12-1,-1 1,0-26,-13-1,13-12,-13-1,13-13,-13-13,14-1</inkml:trace>
  <inkml:trace contextRef="#ctx0" brushRef="#br0" timeOffset="141471.5206">9053 10279,'0'0,"0"0,0 0,0 0,0 0,0 0,40 53,0 0,-1 0,-12 13,12-13,-12 13,-1 0,1-13,-14 13,0 0,-13 1,0-15,-13 15,0-1,-14-13,1 0,-1-27,27 0,0-26,14-13,12 13,-26 0</inkml:trace>
  <inkml:trace contextRef="#ctx0" brushRef="#br0" timeOffset="142230.9559">9874 10636,'0'0,"0"0,0 0,0 0,0 0,0 0,0 0,0 0,26-13,14 13,-14 0,1 0,-1 0,1 0,-1 0,-12 0,-14 0,0 0</inkml:trace>
  <inkml:trace contextRef="#ctx0" brushRef="#br0" timeOffset="142483.0459">9900 10967,'0'0,"0"0,0 0,0 0,0 0,0 0,0 0,27 0,26-13,13 0,-13-14,0 14,-40 13,-13 0,13-13</inkml:trace>
  <inkml:trace contextRef="#ctx0" brushRef="#br0" timeOffset="142817.0943">10721 10530,'0'0,"0"0,0 0,0 0,0 0,0 0,0 67,13-15,0 15,1-14,-1-1,0 1,0-26,1-1,-1 1,-13-1,0-26,0 0,0 13,0-13</inkml:trace>
  <inkml:trace contextRef="#ctx0" brushRef="#br0" timeOffset="143214.7559">10681 10517,'0'0,"0"0,0 0,0 0,0 0,0 0,0 0,0 0,0 0,0 0,40-13,13 13,0 0,0 13,0 0,0 14,-14-14,-12 27,-14-14,-13 1,-13 12,-27-12,0-1,1-12,-1 12,0-26,14 13,13-26,-14 13,14-13</inkml:trace>
  <inkml:trace contextRef="#ctx0" brushRef="#br0" timeOffset="143623.4331">11594 10345,'0'0,"0"0,0 0,0 0,0 0,0 0,-26 27,-14-1,1 1,-1 26,0-14,14 27,-1-13,14 0,0-13,13 13,0-14,13-12,0-1,14 1,-1-14,1 0,-1-13,-13 14,14-28,-14 14,13-13,14 26,-13 1</inkml:trace>
  <inkml:trace contextRef="#ctx0" brushRef="#br0" timeOffset="144085.3513">11766 10927,'0'0,"0"0,0 0,0 0,0 0,0 0,-13-53,13-13,13 0,-13 0,14 13,-1 0,0 0,0 14,1 12,-1 1,0 12,14 14,-1 0,1 14,-1-1,0 13,14 1,0 12,0 1,-1 13,-12-13,-1-14,1 14,-14-14,-13-12,13 12,-13-13,-13 0,0 1,-1-14,14 0,-13 0,13 0</inkml:trace>
  <inkml:trace contextRef="#ctx0" brushRef="#br0" timeOffset="144354.8189">11621 10755,'0'0,"0"0,0 0,0 0,0 0,0 0,53 14,13-14,-13 13,0-13,-13 0,13 0,-1-13,-12 13,0-14,0 1,-14 13,1-13,12 13,1 0,0 0</inkml:trace>
  <inkml:trace contextRef="#ctx0" brushRef="#br0" timeOffset="144897.8191">12322 10623,'0'0,"0"0,0 0,0 0,0 0,0 0,0 0,27-26,-14-1,0 1,14-1,-1 1,-13 13,14 13,-1 0,1 0,-14 13,0 13,1 1,-14-1,-14 14,14-1,-13 1,0 0,0-14,-1-12,14 12,-13-13,13 0,0 1,13-14,1 0,12-14,14 14,0-13,12 0,-12 0,0-14,0 1,-1-1,-12 1</inkml:trace>
  <inkml:trace contextRef="#ctx0" brushRef="#br0" timeOffset="145250.8559">12706 10107,'0'0,"0"0,0 0,0 0,27 40,-1 13,14-14,0 14,-1 0,1 0,0 40,-27-27,13 0,-26 0,-13 0,0-13,0-13,-1 0,-12-27,26 0,-13 0,13 1,0-14</inkml:trace>
  <inkml:trace contextRef="#ctx0" brushRef="#br0" timeOffset="145955.3031">13514 10345,'0'0,"0"0,0 0,0 0,0 0,0 0,0 0,0 0,0 27,0 12,13 14,0 13,0 1,1-15,-14-12,13 13,-13-26,0-1,13 0,-13-12,-13 12,13-13,-13-13,-1 14,1-28,0 1,0 0,-14-14,14-12,0-1,-1 0,14-13,0 1,0-1,14-13,12-1,1 14,-14 1,13 12,1 13,-1 14,1 0,-14 13,0 13,0 0,1 14,-1 13,0-1,-13 1,0 0,0-1,-13 1,0 0,-1-14,-12-13,26-13,-13 0,13-13,13 0,-13-14,0 27</inkml:trace>
  <inkml:trace contextRef="#ctx0" brushRef="#br0" timeOffset="146355.1971">14162 10120,'0'0,"0"0,0 0,0 0,0 0,0 0,0 0,-40 53,1 0,-1 13,14 0,12 1,14-1,0-13,14 13,-1-27,13 14,-13-13,1-13,-1-1,0-13,14 0,-1 1,14-28,13 14,-14-13,14 13,-13-13,-40 13</inkml:trace>
  <inkml:trace contextRef="#ctx0" brushRef="#br0" timeOffset="146782.9509">14546 10663,'0'0,"0"0,0 0,0 0,0 0,0 0,0-53,0-13,0-40,0-13,0 0,0 13,0 40,13 13,-13 13,13 0,1 27,12 13,1 13,26 40,13 13,-13 27,0 0,-14-1,1-12,-27-14,0-26,1-1,-1-12,-13-1,13-26,-13-13,13 0,-13-1,0 28</inkml:trace>
  <inkml:trace contextRef="#ctx0" brushRef="#br0" timeOffset="147063.9971">14533 10451,'0'0,"0"0,0 0,0 0,0 0,0 0,0 0,0 0,53-26,0-1,13 1,-13-1,-14 1,1 13,-13-1,-1 1,-26 13,0 0</inkml:trace>
  <inkml:trace contextRef="#ctx0" brushRef="#br0" timeOffset="147681.9441">15009 10173,'0'0,"0"0,0 0,0 0,0 0,0 0,40-13,13 0,0 0,0 13,-14 0,1 13,-13 0,-14 27,0-14,-13 1,0-1,-13 1,-14-1,1-13,-1 0,1-13,-1 14,14-14,13-14,13 14,1 0,12-13,1 13,-1 0,1 0,-14 0,13 0,-12 13,-1-13,0 27,-13-14,13 27,-13-14,0 14,0-14,0 14,-26-13,-1-1,-12-13,-1-13,0 0,0 0,14-26,13-1</inkml:trace>
  <inkml:trace contextRef="#ctx0" brushRef="#br0" timeOffset="148069.8259">15433 9882,'0'0,"0"0,0 0,0 0,0 0,0 0,0 0,0 0,0 0,39 40,14 39,0-13,0 27,0 0,-26-27,-14 13,0 1,-13 25,-13-25,-14-1,14-13,-13-13,-1-13,1 0,13-14,-14-13,14 0,13 1,-13-14</inkml:trace>
  <inkml:trace contextRef="#ctx0" brushRef="#br0" timeOffset="148826.1725">16174 10028,'0'0,"0"0,0 0,0 0,0 0,0 0,13 66,0 13,1 27,-1 0,0 0,0-40,-13 0,14-13,-14-13,0-14,0-13,0 1,0-28,0 1,-14-27,1 1,0-1,-14-13,14 13,-13-12,-1-1,14 13,13-13,0 0,0 0,13 0,0 14,14-1,-14 13,0 1,1 13,-1-1,0 1,0 13,14 13,-1 1,1 12,-1 14,1-14,-27 14,0-14,-14 14,1-13,0 12,0-25,0 12,-1-13,1 0,0-13,0 0,13 0,-14-13,14 0,0 13,0 0</inkml:trace>
  <inkml:trace contextRef="#ctx0" brushRef="#br0" timeOffset="149281.1277">16902 9843,'0'0,"0"0,0 0,0 0,0 0,0 0,0 0,-40 39,0 1,14 13,0 13,12-13,-12 0,13 0,-1 0,14-14,-13-12,13-1,0 1,0-1,0 1,13-14,1 13,-1-12,0-14,14 13,-1-13,0 0,14 0,0-13,-14-1,14 14</inkml:trace>
  <inkml:trace contextRef="#ctx0" brushRef="#br0" timeOffset="149791.8253">17153 10530,'0'0,"0"0,0 0,0 0,0 0,0 0,0 0,0-39,-13-1,13-26,13 0,-13 0,14-1,-14 15,13-1,0 13,0 0,14 14,-1 13,14-1,13 28,-13-1,-14 13,1 14,-1 13,0 0,1 0,-14-14,0 14,1-13,-1 0,0-14,0-13,-13 14,14-27,-14 13,0-13,0 0,0 0,-14 0,14-13,0 13,0 0</inkml:trace>
  <inkml:trace contextRef="#ctx0" brushRef="#br0" timeOffset="150043.7631">17100 10332,'0'0,"0"0,0 0,0 0,0 0,0 0,0 0,0 0,0 0,67-13,-1 0,0-1,-13 1,-13 0,-1-14,-12 14,-1 0,-13 0,14-1</inkml:trace>
  <inkml:trace contextRef="#ctx0" brushRef="#br0" timeOffset="150521.8542">17961 10054,'0'0,"0"0,0 0,-40 40,-26 0,13-1,0 14,0-26,13 12,27-12,-13-14,12 0,1 0,26 1,40-14,0 0,0-14,-13 1,26 0,27 0,-1 0,-39-1,14 14,-28-13,1 13,-14-13,-12 0,-1-1,0 1,-13 13</inkml:trace>
  <inkml:trace contextRef="#ctx0" brushRef="#br0" timeOffset="150830.7862">17974 10120,'0'0,"0"0,0 40,0 13,0 0,13 13,-13-26,0 13,13-27,-13 1,0-1,0-13,0-13,0 0,0-13</inkml:trace>
  <inkml:trace contextRef="#ctx0" brushRef="#br0" timeOffset="151191.6248">18358 9895,'0'0,"0"0,0 0,0 0,0 0,0 0,0 0,13 40,-13 13,13 13,-13 0,14 14,-14-14,0 0,13 13,-26 1,13-14,0 0,-14 0,-12 0,13-26,13-27</inkml:trace>
  <inkml:trace contextRef="#ctx0" brushRef="#br0" timeOffset="155507.9443">397 11483,'0'0,"0"0,0 0,0 0,0 0,0 0,0 0,0 0</inkml:trace>
  <inkml:trace contextRef="#ctx0" brushRef="#br0" timeOffset="156597.8629">4460 11721,'0'0,"0"0,0 0,0 0,0 0,0 0,0 0,0 0,0 0,0 0,0 0,0 0,0 0,14 40,12-1,-13 28,14-15,-14 15,0-14,1-14,-14 1,13-14,-13 1,13-1,-13 1,0-14,13 0,-13 14,13-1,1-13,-1 14,0-14,-13 0,13-13,-13 14</inkml:trace>
  <inkml:trace contextRef="#ctx0" brushRef="#br0" timeOffset="157091.0472">4368 11867,'0'0,"0"0,0 0,0 0,0 0,0 0,0 0,0 0,0 0,0 0,39-14,-12 1,26 0,-13 0,-14-1,14 14,-14 0,1 0,-1 0,-13 14,14-1,-14 0,-13 14,13-1,-13 14,0-1,-13 1,0-13,0-1,13 0,-14-12,1-1,13 0,0-13,0 0,0 0</inkml:trace>
  <inkml:trace contextRef="#ctx0" brushRef="#br0" timeOffset="157567.6639">5400 11721,'0'0,"0"0,0 0,0 0,0 0,0 0,0 0,0 0,0 0,0 0,0 0,-40 40,14 26,-1-13,1 0,0 0,12-14,1 1,13-14,0 14,0-13,0-1,13 1,1-1,12 0,0 1,14-1,0-12,0-1,-14-13,14 0,-14-13,-13 13,14-14,-1 14</inkml:trace>
  <inkml:trace contextRef="#ctx0" brushRef="#br0" timeOffset="158095.6012">5837 12343,'0'0,"0"0,0 0,0 0,0 0,0 0,0 0,0 0,0 0,0 0,0-40,0 0,0 1,0-14,0 13,0 14,0-14,13 14,-13-1,13-13,1 14,-14 13,13-14,0 14,0 0,1 0,12 13,-13 0,1 13,12 0,-13 0,14 14,-14-14,13 13,-12 1,12-1,-13 1,14-14,-14 13,0-12,1-1,-1 13,0-12,-13-1,0-13,0 13,0-13,0 0,-13 13,0 1</inkml:trace>
  <inkml:trace contextRef="#ctx0" brushRef="#br0" timeOffset="158355.5448">6049 12263,'0'0,"0"0,0 0,0 0,0 0,0 0,0 0,0 0,0 0,0 0,0 0,0 0,0 0,0 0,0 0,0 0,0 0,0 0,0 0,26-26,-13 26,1-13,-14 13,13 0</inkml:trace>
  <inkml:trace contextRef="#ctx0" brushRef="#br0" timeOffset="158665.6293">6538 11893,'0'0,"0"0,0 0,0 0,0 0,0 0,0 0,0 0,0 0,0 0,0 0,14 13,-1 27,0-14,0 1,1-14,-14 14,13-14,-13 0,13 0,-13-13,0 0</inkml:trace>
  <inkml:trace contextRef="#ctx0" brushRef="#br0" timeOffset="159399.9809">7002 11946,'0'0,"0"0,0 0,0 0,0 0,0 26,13 14,-13 0,13-1,-13-12,0 13,13-14,-13-13,0 14,0-14,14-13,-14 0,0 0,0-13,-14-14,14 1,0-14,-13 0,13 1,13-14,-13 0,14 13,-14 1,26-1,-13 13,14 1,-1 0,1-1,-1 14,14 0,-14 13,14 0,0 0,-1 13,1 13,0 1,-14-1,14 14,-13-14,12 14,-12-14,-14 1,13-1,-12-12,-1 12,0-13,0-13,1 14,-14-14,13 0,0 0,27 0,-14-14,14 1,-14 13,-26 0</inkml:trace>
  <inkml:trace contextRef="#ctx0" brushRef="#br0" timeOffset="159861.4033">8153 12184,'0'0,"0"0,0 0,0 0,0 0,0 0,0 0,0 0,-26-53,12-13,1 0,0-14,13 14,-13 0,26 13,-13 0,0 0,13 14,0 12,1 14,-14 0,13 0,0 13,14 13,-1 0,1 0,-1 14,14 12,-1-12,-12 13,13-14,-14 14,1-14,-14 1,0-1,0-13,-13 1,-13-1,13 0,0-13,0 0</inkml:trace>
  <inkml:trace contextRef="#ctx0" brushRef="#br0" timeOffset="160129.9553">8127 11919,'0'0,"0"0,0 0,0 0,0 0,0 0,0 0,0 0,0 0,0 0,53-26,0 0,0-1,-1 1,-12-1,-13 1,-1 13,1-1,-14 14,-13 0</inkml:trace>
  <inkml:trace contextRef="#ctx0" brushRef="#br0" timeOffset="160671.7955">8669 11734,'0'0,"0"0,0 0,0 0,0 0,0 0,0 0,0 0,0 0,0 0,40-13,-13 0,-1 0,0 13,1 0,-14 13,0 0,1 0,-14 14,0 12,0 1,-14 0,1-1,13-12,-13-1,13-12,0-1,0-13,0 0,13 0,14 0,-1-13,1-1,-1 1,1 0,-1-14,14 14,-1 0,1 0,0-14,0 14,-1 13,-12-13</inkml:trace>
  <inkml:trace contextRef="#ctx0" brushRef="#br0" timeOffset="161224.8873">9490 12158,'0'0,"0"0,0 0,0 0,0 0,0 0,0 0,0-40,0-26,-13 0,13-14,13 14,-13 0,0 0,13 13,-13 0,13 13,1 14,-14-1,13 14,13 0,1 13,13 13,-1 0,1 14,-14-1,1 1,13 12,-27 1,13 0,1 0,-14-14,0 0,-13 1,13-14,1 0,-14-13,13-13,0 13,0-13,-13 13</inkml:trace>
  <inkml:trace contextRef="#ctx0" brushRef="#br0" timeOffset="161681.7063">10165 12131,'0'0,"0"0,0 0,0 0,-13-53,-1-26,1-14,13-13,0 14,13-14,-13 0,14 27,-1 13,0 13,0 13,1 0,-1 27,0 0,14 0,-14 26,13 0,1 14,12 12,1 14,0-13,-14 13,1-14,-1 1,1-13,-14-1,0-13,1 1,-14-1,13 0,-13-13</inkml:trace>
  <inkml:trace contextRef="#ctx0" brushRef="#br0" timeOffset="161995.9033">10125 11681,'0'0,"0"0,0 0,0 0,0 0,0 0,27-26,12-1,1 1,13 0,-13-1,13 1,-14 12,-12-12,-1 13,1-1,-14 14,0 0,-13-13</inkml:trace>
  <inkml:trace contextRef="#ctx0" brushRef="#br0" timeOffset="162614.1755">10734 11509,'0'0,"0"0,0 0,0 0,0 0,0 0,0 0,0 0,0 0,0 0,0 0,0 0,27-13,12 13,-12 0,-14 0,13 13,-12 1,-14-1,0 13,0-12,0 12,-14 0,14-12,0-1,-13 0,13-13,0 0,13 0,1 0,12 0,1-13,12 13,-12 0,-1 0,-12 0,12 0,-13 13,0 0,1 1,-1 25,0-12,-13-1,-26 14,-1 0,-12-1,-1-12,0-1,0-13,1 1,12-14,1 0</inkml:trace>
  <inkml:trace contextRef="#ctx0" brushRef="#br0" timeOffset="163155.4073">11277 12039,'0'0,"0"0,0 0,0 0,0-53,-13 0,-1-13,14-14,0 14,14-13,-14-14,13 27,0 0,0 13,0 0,14 26,-14-12,14 26,-1-1,1 14,-1 14,14 12,-14 0,1 14,12 0,-12 0,-1 12,1-12,-1 0,1-14,-14 1,0-1,0 1,1-14,12 0,-13 0,-13-13</inkml:trace>
  <inkml:trace contextRef="#ctx0" brushRef="#br0" timeOffset="163692.9488">12005 12012,'0'0,"0"0,0 0,0 0,0 0,0 0,0 0,0 0,0-53,-14-26,14-1,-13 1,13-27,0 14,0 12,13 14,1 0,-14 13,13 13,-13 1,13 25,0 1,1 0,-1 13,13 26,14 1,-13 13,12-1,1-12,-14 12,1-12,-14-1,0 1,1-14,12 0,-13 0,1 1,-1-1,0 0,0-13,-13 13,27-13,-14 0,0-13,-13 13</inkml:trace>
  <inkml:trace contextRef="#ctx0" brushRef="#br0" timeOffset="164001.0461">11978 11549,'0'0,"0"0,0 0,0 0,0 0,0 0,0 0,0 0,0 0,0 0,53-13,0-14,13 1,0-1,-13 1,-13 0,0 12,0-12,12 13,-12-1,0 1,0-13</inkml:trace>
  <inkml:trace contextRef="#ctx0" brushRef="#br0" timeOffset="164511.1712">12958 11258,'0'0,"0"0,0 0,0 0,0 0,0 0,0 0,0 0,0 0,0 0,-27 40,-13-1,1 1,-14 13,0 0,13-13,0-1,14 1,13-27,0 0,13 1,13-14,13-14,27 1,-13 13,0-13,13 0,13 0,-13-1,0 1,0 0,-14 13,-12-13,-14-1,0 1,-13-13,0 12,-13-12,26 0,0-1,1 1,-14 12,0 14</inkml:trace>
  <inkml:trace contextRef="#ctx0" brushRef="#br0" timeOffset="164747.7419">13037 11258,'0'0,"0"0,0 0,0 0,0 0,-13 40,13-14,-13 14,13 0,13-1,-13 14,0-13,13 13,-13-14,0 1,13-13,-13-14,0 0,14 0,-14-13,0 0</inkml:trace>
  <inkml:trace contextRef="#ctx0" brushRef="#br0" timeOffset="165124.462">13156 11033,'0'0,"0"0,0 0,0 0,0 0,0 0,0 0,40 53,26 13,14 14,-1-1,-26-13,0-13,-27 0,1-13,-27-1,0 1,-13 13,-40 13,0-13,13 0,40-53</inkml:trace>
  <inkml:trace contextRef="#ctx0" brushRef="#br0" timeOffset="166041.9253">14149 11364,'0'0,"0"0,0 0,0 0,0 0,0 0,0 0,0 0,0 0,0 0,0 0</inkml:trace>
  <inkml:trace contextRef="#ctx0" brushRef="#br0" timeOffset="166365.4656">14069 11668,'0'0,"0"0,0 0,0 0,0 0,0 0,0 0,0 0,40-13,13 0,0-1,0 1,0 13,0-13,-13 0,-40 13,13 0,-13 0,13-13</inkml:trace>
  <inkml:trace contextRef="#ctx0" brushRef="#br0" timeOffset="166699.1727">14599 11139,'0'0,"0"0,0 0,0 0,0 0,0 0,13 53,0 13,14 27,-1-14,1-13,-14 0,13 0,-12-26,-14 0,13 0,-13-14,0 0,0 1,0-1,-13-12,13-14</inkml:trace>
  <inkml:trace contextRef="#ctx0" brushRef="#br0" timeOffset="167044.7909">14519 11271,'0'0,"0"0,0 0,14-39,-1 12,13-13,-12 14,12 0,-13 12,1-12,12 13,1-1,-14 14,13-13,1 13,12 0,-12 27,13-1,-14 1,1 12,-14 1,0 0,0-1,0-12,-13 12,-13 1,13-13,-13-14,0 13,0-13</inkml:trace>
  <inkml:trace contextRef="#ctx0" brushRef="#br0" timeOffset="167469.2243">15380 10967,'0'0,"0"0,0 0,0 0,-53 13,13 0,-13 14,0 13,14 26,-1 13,0 0,27 1,0-14,13-13,-14 0,28-13,-1-1,13 1,14 0,13-27,0 0,-13-26,-1 0,14-1,-26-12,-27 39</inkml:trace>
  <inkml:trace contextRef="#ctx0" brushRef="#br0" timeOffset="167931.6957">15578 11642,'0'0,"0"0,0 0,0 0,0 0,0 0,0 0,0 0,0 0,14-66,-14-1,13 14,13-13,-12 0,12 13,14 0,-14 14,1 12,-14 1,13 13,-12-1,12 1,-13 13,14 13,-1 14,1 12,-1 14,1 13,12-13,-12 0,-1 0,1 0,-1-13,1-14,-14 1,13-14,-26-13</inkml:trace>
  <inkml:trace contextRef="#ctx0" brushRef="#br0" timeOffset="168205.8879">15605 11536,'0'0,"0"0,0 0,0 0,40-27,-1 1,14-1,0-12,0 12,-26 14,39-13,-40 26,-26 0,13 0,40-14,-13 1</inkml:trace>
  <inkml:trace contextRef="#ctx0" brushRef="#br0" timeOffset="168459.0201">16253 11139,'0'0,"0"0,0 0,0 0,0 0,0 0,0 0,14 53,-1 0,0-14,-13 14,13 0,-13-26,0-14,0 0,0 14,0-1</inkml:trace>
  <inkml:trace contextRef="#ctx0" brushRef="#br0" timeOffset="168786.9289">16346 10848,'0'0,"0"0,0 0,0 0,0 0,0 0,53 53,0 0,-27-27,27 80,13 0,-13 0,-13-27,-27-13,1-13,-14 0,0 0,0-13,0-1,0-12,0-14</inkml:trace>
  <inkml:trace contextRef="#ctx0" brushRef="#br0" timeOffset="169440.5759">17047 10954,'0'0,"0"0,0 0,0 0,0 0,0 0,0 39,14 28,-14-1,13 26,-13 1,13-27,-13 0,0-13,0-13,0 0,13-27,-26 0,13-13,0-13,-13-14,0-26,-1-26,1 0,0-1,13-12,0 12,13 1,0 26,1 0,-1 0,0 13,14 1,-1 12,1 14,-1 13,14 13,-14 27,1-14,-14 14,0 13,-13-13,-13 13,0-14,-14 1,1-13,-1-1,1-13,13-13,-1 0,-12-13,13 0,13 13</inkml:trace>
  <inkml:trace contextRef="#ctx0" brushRef="#br0" timeOffset="170057.5643">13977 11351,'0'0,"0"0,0 0,0 0,0 0,0 0,40 0,-1 13,14-26,0 13,13-14,-13-12,0 13,-26 13,-1-14</inkml:trace>
  <inkml:trace contextRef="#ctx0" brushRef="#br0" timeOffset="170778.3307">17537 10716,'0'0,"0"0,0 0,0 0,0 0,0 0,0 0,0 26,0 27,0-13,0 26,0 0,0 0,0-13,0-13,0-1,0 1,13-13,-13 12,14-12,-1-1,13 1,-12-1,12 1,-13-14,14 0,-1-13,-12 0</inkml:trace>
  <inkml:trace contextRef="#ctx0" brushRef="#br0" timeOffset="171274.3363">17948 11417,'0'0,"0"0,0 0,0 0,0 0,0 0,0 0,0-40,0 0,13-26,-13 13,13 0,-13 14,13-1,-13 14,0-1,13 14,-13 0,14-14,-14 14,13 13,-13-13,0 13,13 0,-13 0,13 0,1 13,-1 0,13 0,1 14,13-1,-14 1,0 13,14 12,-27-12,14-13,-14-1,0-13,1 0</inkml:trace>
  <inkml:trace contextRef="#ctx0" brushRef="#br0" timeOffset="171570.473">17908 11324,'0'0,"0"0,0 0,0 0,0 0,0 0,0 0,0 0,40-26,12-1,15 1,-1-1,-13 1,-40 26,0 0</inkml:trace>
  <inkml:trace contextRef="#ctx0" brushRef="#br0" timeOffset="172122.7592">18437 11099,'0'0,"0"0,0 0,0 0,0 0,0 0,0 0,0 0,0 0,0 0,0 0,0 0,0 0,0 0,0 0,27 0,-1 0,1 27,-1-1,1 1,-1 12,-26 1,0-14,0 14,-13-13,13-1,-13-13,-1 1,14-1,0 0,0 0,0-13,14 13,-1-13,0 0,27-13,-14 13,1-13,-1-13,14-1,-27-13,0 27,-13 13</inkml:trace>
  <inkml:trace contextRef="#ctx0" brushRef="#br0" timeOffset="172484.5523">18795 10570,'0'0,"0"0,0 0,0 0,0 0,0 0,0 0,13 66,13 0,-12-39,-1-1,26 120,14-14,-26-39,-14-14,-13-13,0 0,-13-26,13 13,-27-27,14 1,0-1,0 1,13-14</inkml:trace>
  <inkml:trace contextRef="#ctx0" brushRef="#br0" timeOffset="173565.6763">19231 10702,'0'0,"0"0,0 0,0 0,0 0,0 0,-13 40,13 13,0-13,0 13,13 0,-13-14,0 1,0-14,0 1,0 13,0-14,0 0,0 1,0-1,0 1,0-14,0 13,0-12,0-14,0 0,0 0,0 0,0 0</inkml:trace>
  <inkml:trace contextRef="#ctx0" brushRef="#br0" timeOffset="174048.1408">19192 10795,'0'0,"0"0,0 0,0 0,0 0,0 0,0 0,0 0,0 0,0 0,0 0,0 0,0 0,0 0,0 0,0 0,39-13,-12 13,-1 0,1 0,-1 0,1 13,-14-13,0 13,0-13,1 13,-14-13,13 14,-26-1,13 0,-14 0,1 1,0-1,0-13,13 13,-14 0,1-13,13 0,0 0,0 0</inkml:trace>
  <inkml:trace contextRef="#ctx0" brushRef="#br0" timeOffset="175020.0124">19708 10478,'0'0,"0"0,0 0,0 0,0 0,0 0,0 0,0 0,-13 52,-1 28,1-14,0 13,0-13,-1-13,14 14,0-15,0 1,14 0,-1-13,0 0,0-1,-13-12,14-14,-1 13,0-26,-13 0,13-13,-13 0,14-13,-1-1,0 14,13-14,-26 27,27 0,-1 14,1-1,-14-13,0 0,-13 13,14-13,-14 0,0 0,0 0,0 0,0-13,0 0,0-14,0 1,0-1,0 1,13-1,-13-12,0 12,13 1,-13 13,13-14,-13 14,14-14,-14 14,13 13,0-13,-13 0,13-1,1 1,-1 13,-13 0,13-13,-13 13,0 0,13 0,-13 0,13 13,-13 0,27 14,-14 13,14 13,-14-14,13 14,-12-26,-14-1,13 1,-13-14,0 0,0-13,13 0,-13 0,0 13</inkml:trace>
  <inkml:trace contextRef="#ctx0" brushRef="#br0" timeOffset="175345.2678">19827 11046,'0'0,"0"0,0 0,0 0,0 0,0 0,0 0,26 0,14-13,-13 13,12-13,-12 13,13-13,-14 13,0-14,-12 14,-1 0,-13 0</inkml:trace>
  <inkml:trace contextRef="#ctx0" brushRef="#br0" timeOffset="176094.5451">20423 10901,'0'0,"0"0,0 0,0 0,0 0,0 0,0 0,0 0,0 0,0 0,0 0,0 0,0 0,0 0,0 0,0 0,0 0,0 0,0 0,26 13,1 0,-14 1,0-1,0 0,-13 0,13 0,-13 1,14-14,-14 0,0 0,0 13,13-13,-13 0,0 0,13 0,-13 0,13 0,1 0,-1 0,0-13,14 13,-14 13,13-13,-12 0,12 13,-13 0,14 1,-14-1,-13 13,0 1,0 12,-13 1,-14 0,1-14,-1 14,-12-14,12 1,1-1,12-12,-12-14,13-14,13 14,0 0</inkml:trace>
  <inkml:trace contextRef="#ctx0" brushRef="#br0" timeOffset="176535.3639">20661 10451,'0'0,"0"0,0 0,0 0,0 0,0 0,40 27,-1 12,14 14,-13 0,0-13,-1 13,-12 0,12-1,-12 1,-14 14,14-15,-14 54,0-13,-13-27,0 0,-13-26,0 0,-1-14,1-13,0-13,0 0,13 13</inkml:trace>
  <inkml:trace contextRef="#ctx0" brushRef="#br0" timeOffset="176952.8128">21230 10914,'0'0,"0"0,0 0,13 40,14-1,-14 14,0 0,0-13,1 26,-1-26,0 13,0-14,-13-12,14-14,-14 0,0 1,0-14,0 0,0 0</inkml:trace>
  <inkml:trace contextRef="#ctx0" brushRef="#br0" timeOffset="177386.8658">21203 10702,'0'0,"0"0,0 0,0 0,0 0,0 0,0 0,0 0,0 0,0 0,27-13,-1 0,14 0,0-1,13 14,-14 0,-12 27,13-14,-27 14,0-1,0 1,-26-1,0 14,-14-14,1 1,13 12,-14-25,1-1,13 0,-14 0,27-13,0-13,0 13</inkml:trace>
  <inkml:trace contextRef="#ctx0" brushRef="#br0" timeOffset="177835.8639">22064 10504,'0'0,"0"0,0 0,0 0,0 0,0 0,0 0,-40 13,-13 14,13 12,14 1,-14 0,14 13,-1-14,1 14,13 0,-1 0,1 0,13 13,0-13,0 13,13-26,-13 13,0-27,14-13,-1 1,13-14,-12 0,25-27,-12-12,12 12,1 1,-40 26</inkml:trace>
  <inkml:trace contextRef="#ctx0" brushRef="#br0" timeOffset="178300.9716">22130 11152,'0'0,"0"0,0 0,0 0,0-53,0-13,13 0,-13-13,13-14,1 27,-1-14,-13 14,13 0,14 13,-1 0,1 27,12-1,1 14,26 40,-13-1,0 27,-26 26,-1 1,0 12,-12-12,-1-1,0-13,-13-13,0 0,13-13,-13-14,14 1,-1-14,13-13,-12 13,-14-13</inkml:trace>
  <inkml:trace contextRef="#ctx0" brushRef="#br0" timeOffset="178664.7656">22170 10835,'0'0,"0"0,0 0,0 0,0 0,39 0,14 0,27-14,-27 1,13-13,-13 13,13-14,-13 14,0 0,-13-1,-27 1,13 13,-12 0,-1-13,0 0,0-1,-13 1</inkml:trace>
  <inkml:trace contextRef="#ctx0" brushRef="#br0" timeOffset="179107.1775">23056 10544,'0'0,"0"0,0 0,0 0,0 0,0 0,0 0,0 0,0 0,0 0,-13 66,-13 0,-14 0,-13 13,0-12,13-14,1-1,12-25,1 13,13-27,13 0,0-13,26 13,14-26,-1 13,1-13,13 13,0-13,0 13,0 0,13 0,-13 0,0 0,-13 0,-14-14,1 14,-1-13,-26 13</inkml:trace>
  <inkml:trace contextRef="#ctx0" brushRef="#br0" timeOffset="179435.7429">23056 10623,'0'0,"0"0,0 0,0 0,0 0,0 0,0 53,14 0,-14 13,13 0,0 40,-13 0,13-14,-13 1,0-27,14-13,-14 0,0-27,0 1,0-14,0 0,13-13,-13 0</inkml:trace>
  <inkml:trace contextRef="#ctx0" brushRef="#br0" timeOffset="179836.2298">23454 10372,'0'0,"0"0,0 0,0 0,0 0,0 0,0 0,0 0,0 0,13 39,-13 14,13 27,0 25,0 1,1 0,-14 13,0 0,0 0,-14-13,1-13,0-14,13-13,-26-13,12-13,-12 0,26-40</inkml:trace>
  <inkml:trace contextRef="#ctx0" brushRef="#br0" timeOffset="204136.0442">22196 5927,'0'0,"0"0,0 0,0 0,0 0,0 0,0 0</inkml:trace>
  <inkml:trace contextRef="#ctx0" brushRef="#br0" timeOffset="204780.8963">21958 5821,'0'0,"0"0,0 0,0 0,0 0,0 0,0 0,0 0,0 0,0 0,0 0,0 0,0 0,0 0,0 0,0 0,0 0,0 0,0 0,0 0,0 0,0 0,0 0,0 0,0 0,0 0,0 0,0 0,0 0,0 0,0 0,0 0,0 0,0 0,0 0,26 40,-12-1,-1 14,0 0,0-13,-13 13,0-14,0 1,14 0,-14-14,0 1,0-1,0 14,0-14,13 1,0 12,-13-12,13-1,14 1,-14-1,13 1,-12-14,12-13,-13 0,1 0</inkml:trace>
  <inkml:trace contextRef="#ctx0" brushRef="#br0" timeOffset="205446.2263">22289 6443,'0'0,"0"0,0 0,0 0,0 0,0 0,0 0,0 0,13-53,0 0,1-13,-1-1,0 15,0-15,0 28,-13-1,14 0,-14 14,13-1,0 1,0 0,1-1,-1 1,13 12,-12 1,12 0,1 13,12 0,-12 13,-1 14,1-1,-1 1,1 12,-1 1,1-14,-1 14,-13-27,0 14,1-1,-1-13,0 1,-13-14,0 13</inkml:trace>
  <inkml:trace contextRef="#ctx0" brushRef="#br0" timeOffset="205745.0196">22408 6204,'0'0,"0"0,0 0,0 0,0 0,53-26,-13 13,13-14,-14 1,-12 13,-1-1,1 1,-14 13,-13 0,0-13</inkml:trace>
  <inkml:trace contextRef="#ctx0" brushRef="#br0" timeOffset="206299.9833">23136 5821,'0'0,"0"0,0 0,0 0,0 0,0 0,0 0,0 0,0 0,0 0,-13 26,-1 14,1 0,0-14,0 14,13-14,-14 1,1-1,13 1,0-14,0 13,13-12,1-1,12 0,1 0,12-13,-12 0,13-13,-1 13,1-13,-14 0,-12 13,-1 0,-13 0,0 0</inkml:trace>
  <inkml:trace contextRef="#ctx0" brushRef="#br0" timeOffset="206633.3514">23149 5755,'0'0,"0"0,0 0,0 0,0 0,0 0,13 53,14 26,-1 27,1-14,-1 14,1-26,-1-14,-13 0,14-13,-14 0,14-14,-14 14,0-13,-13-40</inkml:trace>
  <inkml:trace contextRef="#ctx0" brushRef="#br0" timeOffset="215345.7006">13567 2950,'0'0,"0"0,0 0,0 0,0 0,0 0,0 0,0 0,0 0,0 0,0 0,0 0,0 0,0 0,0 0,0 0,0 0,39-26,14-1,0-12,-13 12,0 14,-14-14,0 14,1 0,-14 13,-13-13</inkml:trace>
</inkml:ink>
</file>

<file path=ppt/ink/ink56.xml><?xml version="1.0" encoding="utf-8"?>
<inkml:ink xmlns:inkml="http://www.w3.org/2003/InkML">
  <inkml:definitions>
    <inkml:context xml:id="ctx0">
      <inkml:inkSource xml:id="inkSrc0">
        <inkml:traceFormat>
          <inkml:channel name="X" type="integer" max="1920" units="cm"/>
          <inkml:channel name="Y" type="integer" max="1080" units="cm"/>
        </inkml:traceFormat>
        <inkml:channelProperties>
          <inkml:channelProperty channel="X" name="resolution" value="55.78152" units="1/cm"/>
          <inkml:channelProperty channel="Y" name="resolution" value="55.81395" units="1/cm"/>
        </inkml:channelProperties>
      </inkml:inkSource>
      <inkml:timestamp xml:id="ts0" timeString="2020-09-10T04:13:33.728"/>
    </inkml:context>
    <inkml:brush xml:id="br0">
      <inkml:brushProperty name="width" value="0.05292" units="cm"/>
      <inkml:brushProperty name="height" value="0.05292" units="cm"/>
      <inkml:brushProperty name="color" value="#7030A0"/>
    </inkml:brush>
    <inkml:brush xml:id="br1">
      <inkml:brushProperty name="width" value="0.05292" units="cm"/>
      <inkml:brushProperty name="height" value="0.05292" units="cm"/>
      <inkml:brushProperty name="color" value="#FF0000"/>
    </inkml:brush>
    <inkml:context xml:id="ctx1">
      <inkml:inkSource xml:id="inkSrc191">
        <inkml:traceFormat>
          <inkml:channel name="X" type="integer" max="1366" units="cm"/>
          <inkml:channel name="Y" type="integer" max="768" units="cm"/>
        </inkml:traceFormat>
        <inkml:channelProperties>
          <inkml:channelProperty channel="X" name="resolution" value="39.7093" units="1/cm"/>
          <inkml:channelProperty channel="Y" name="resolution" value="39.58763" units="1/cm"/>
        </inkml:channelProperties>
      </inkml:inkSource>
      <inkml:timestamp xml:id="ts1" timeString="2020-09-10T04:17:55.285"/>
    </inkml:context>
  </inkml:definitions>
  <inkml:trace contextRef="#ctx0" brushRef="#br0">2727 3598,'0'0,"0"0,0 0,0 0,0 0,0 0,0 0,0 0,0 0,0 0,0 0,0 0,0 0,-40 0,0 27,14-1,-14 14,0 39,1-13,12 14,1 12,-1-25,27-1,-13-13,13 0,13-14,0-12,1-14,-1 0,13-13,1 0,-1-26,1-1,-1-12,-13 12,14-13,-14 27,0-13,-13 13,14-1,-14 1,0 13,0 0,13 13,-13-13,13 14,0-1,1-13,12 0,-13 13,14-13,-14 0,0 0,14 13,-14 0,0 14,14 13,-14-14,0 14,14-1,-1 1,0-13,-12-1,-14-26</inkml:trace>
  <inkml:trace contextRef="#ctx0" brushRef="#br0" timeOffset="257.7208">3322 3850,'0'0,"0"0,0 0,0 0,0 0,0 53,0 13,0 0,0 13,-13-13,13-13,-13 0,-1 0,14-26</inkml:trace>
  <inkml:trace contextRef="#ctx0" brushRef="#br0" timeOffset="632.6198">3203 3889,'0'0,"0"0,0 0,0 0,0 0,0 0,0 0,0 0,0-26,13-14,0 14,-13-14,14 14,-14-1,0 14,-14 0,14-1,-26 28,0-1,-1 13,14 1,0-14,13 14,0-27,0 0,0 0</inkml:trace>
  <inkml:trace contextRef="#ctx0" brushRef="#br0" timeOffset="915.8045">3441 3836,'0'0,"0"0,0 0,0 0,0 0,0 0,27 40,12 13,-12 0,-1 0,1-13,-1 13,-12-27,-1 0,13 1,-12-14,12-13</inkml:trace>
  <inkml:trace contextRef="#ctx0" brushRef="#br0" timeOffset="1157.5047">3852 3717,'0'0,"0"0,0 0,0 0,0 0,0 0,-14 53,14 13,-13 1,0-14,13 13,-13-13,13-27,-14 14,28-27,-1 0,13-26</inkml:trace>
  <inkml:trace contextRef="#ctx0" brushRef="#br0" timeOffset="1592.0962">4169 4035,'0'0,"0"0,0 0,0 0,0 0,0 0,0 0,0 0,0 0,0 0,27-40,-1-13,-13 27,1-14,-1 14,-13-1,0 14,0 13,-13 0,-1 13,1 14,0-1,0 14,-1 0,1 12,13-12,0 0,0 0,0-14,13 0,14-12,13-14,-1-27,1-12,13-1</inkml:trace>
  <inkml:trace contextRef="#ctx0" brushRef="#br0" timeOffset="2005.3988">4580 3784,'0'0,"0"0,0 0,0 0,0 0,0 0,0 52,0 1,0 0,0-13,0 13,0-27,0 14,-14-13,14-14,0 0,0 0,0-13,0-26,14-1,-1 1,0-14,0 0,0 14,14-14,-14 27,0 0,1 0,-1-1,0 14,14 14,-14 12,13 1,-12-1,-1 14,0-14,0 14,0-14</inkml:trace>
  <inkml:trace contextRef="#ctx0" brushRef="#br0" timeOffset="2319.9934">5585 3598,'0'0,"0"0,0 0,0 0,0 0,0 0,0 0,0 53,14 0,-14 13,0 0,0 1,13-1,-13 0,13-13,-13 0,0-14</inkml:trace>
  <inkml:trace contextRef="#ctx0" brushRef="#br0" timeOffset="3760.4906">5440 4022,'0'0,"0"0,0 0,0 0,0 0,40-14,-1 1,1-13,13-1,0-12,0-1,-14 13,-12-12,-1 26,1-1,-14 1,0 0,1 0,-14 13,13 0,-13 0,13 26,-13 1,13 12,-13 1,0 0,0 13,0-14,-13 14,13-26,0-1,0-13,0 1,0-1,0-13,13-13,1-14,-1 1,0-14,14 0,-1 1,0 12,-12 1,-1 12,13 1,1 13,-14 13,14 1,-14 12,13 1,-12-1,-1 14,13-14,1 14,-1-14,14 1,-14-27,1 0,-1-13,1-1,-1-12,1-1,-14 1,13-1,-26 14,14-13,-14-1,0 14,-14-13,-12 12,-1 14,1 0,-14 14,14-1,-14 0,14 14,12-1,1 14,13-14,0 1,13-1,14-13,-1 1,1-28,-1 14,1-13,-1-13,1 12,-14 1,13 0,-26 0,14-1,-1 1,0 0,-13 13,0 0,13-13,-13 13,0 13,0-13,0 13,14 0,-14 1,13-1,13 0,-12-13,12 0,0-13,14-14,-13 1,-1-14,1 1,-1-14,-13-13,1 13,-1 0,-13 13,0 0,0 14,0 13,0-1,0 1,0 13,-13 13,13 1,0 25,0 1,0 0,13 13,0 0,0-1,14 41,-14-27,0-13,14 13,-14-13,13 0,1-13,-1-1,-26-39</inkml:trace>
  <inkml:trace contextRef="#ctx0" brushRef="#br0" timeOffset="3999.9408">6949 3916,'0'0,"0"0,0 0,0 0,0 0,0 0,0 0,26-13,14-1,-27 14,0 0,1-13</inkml:trace>
  <inkml:trace contextRef="#ctx0" brushRef="#br0" timeOffset="8114.2981">8127 3585,'0'0,"0"0,0 0,0 0,0 0,0 0,0 0,0 0,0 0,13 40,-13 13,0 13,0 0,0-13,0 13,13-13,-13 13,-13-26,13 13,0-27,0 1,13-1,-13 1,0-14,0 0,0 0,0-13</inkml:trace>
  <inkml:trace contextRef="#ctx0" brushRef="#br0" timeOffset="8730.5792">7994 3559,'0'0,"0"0,0 0,0 0,0 0,0 0,0 0,0 0,0 0,27-14,-1 14,14-13,-14 13,1-13,-1 13,1 0,-1 0,1 0,-1 0,1 13,-1-13,1 13,-1 1,1-1,-14 13,0 1,0-14,-13 13,0 1,0-14,-13 14,0-1,0 1,-1-1,-12-13,13 14,-1-14,-12 0,13 0,0 1,-1-14,14 0,0 0</inkml:trace>
  <inkml:trace contextRef="#ctx0" brushRef="#br0" timeOffset="9233.115">9053 3268,'0'0,"0"0,0 0,0 0,0 0,0 0,0 0,0 0,0 0,-40 26,1 14,-1 13,0 0,14 0,-1-1,1 15,13 12,13 14,0-14,13 14,0-14,14-26,-14 0,13 0,1-14,13-12,-14-1,0 1,1-14,13-13,-40 13</inkml:trace>
  <inkml:trace contextRef="#ctx0" brushRef="#br0" timeOffset="9972.9043">9278 3863,'0'0,"0"0,0 0,0 0,0 0,0 40,0 13,0-1,13 1,-13-13,0 0,0-27,0 13,0-12,0-1,0-13,0 13,0-13,-13 0,13-26,-13-1,13-12,0-14,0 0,0-13,13 13,-13 0,13 0,1 13,-14 14,13-1,0 1,-13 12,13 1,1 0,-14 0,13 0,0 13,14 0,-1 13,-13 13,14 1,-1-1,-13 14,14 0,-14-1,14 1,-14 0,13 13,1-1,-1-12,-13-13,1-1,-1-13,0 1,-13-14</inkml:trace>
  <inkml:trace contextRef="#ctx0" brushRef="#br0" timeOffset="10259.4825">9305 4061,'0'0,"0"0,0 0,0 0,0 0,39-13,1 0,0-14,-1 14,-12-13,-1 13,14-1,-40 14,0-13</inkml:trace>
  <inkml:trace contextRef="#ctx0" brushRef="#br0" timeOffset="10592.78">9913 3717,'0'0,"0"0,0 0,0 0,0 0,0 0,0 0,14 40,-14 0,13 13,0-14,-13 1,0 0,0-14,13 14,-13-40,0 13,0-13,0 0</inkml:trace>
  <inkml:trace contextRef="#ctx0" brushRef="#br0" timeOffset="11287.4563">10191 3704,'0'0,"0"0,0 0,0 0,0 0,0 0,0 53,14 0,-14 13,13-13,-13-13,0-14,0 14,0-14,0-12,0 12,0-26,0 13,0-13,0 0,0-13,0-13,0-14,0 0,0 1,0-1,13 0,0 0,1 1,-14-1,13 0,0 1,0 12,1 1,12-1,-13 14,0-13,1 12,-1 1,0 0,14 13,-14 0,13 13,1 0,-1 14,1 13,-1-1,1-12,-1 12,-13 1,1-13,-1-14,0 13,-13 1,13-14,1 0,-14 0,13 1,-13-14</inkml:trace>
  <inkml:trace contextRef="#ctx0" brushRef="#br0" timeOffset="11829.7039">10800 3982,'0'0,"0"0,0 0,0 0,0 0,0 0,0 0,0 0,14-40,-1-13,0-13,0 0,0 0,1 13,-1-13,0 13,0 13,1-13,-1 27,0-1,0 1,1 13,-1 0,0 13,0 0,14 13,-1 13,-13 1,14-1,-14 27,14-13,-14-1,0 1,0 13,-13-27,14 1,-14-1,13-12,-13 12,0-13,0-13,0 0,13 0,-13 0</inkml:trace>
  <inkml:trace contextRef="#ctx0" brushRef="#br0" timeOffset="12075.0005">10787 3823,'0'0,"0"0,0 0,0 0,0 0,0 0,0 0,0 0,27 0,12-26,14 13,0-14,0 1,-13-1,-40 27,0-13</inkml:trace>
  <inkml:trace contextRef="#ctx0" brushRef="#br0" timeOffset="12673.3954">11462 3440,'0'0,"0"0,0 0,0 0,0 0,0 0,0 0,0 0,0 0,0 0,13-27,1 1,12-1,-13 14,14 0,-14 13,13 13,-12 0,12 14,-13-1,-13 14,14 13,-28-14,14 14,-13-13,0 0,-14-1,1 1,-1-27,1 14,13-14,0 0,-1 0,1 1,0-1,26-13,0 0,14 0,-1 0,14-13,0-1,13 1,-14-13,14-1,-13 1,0-1,-40 27</inkml:trace>
  <inkml:trace contextRef="#ctx0" brushRef="#br0" timeOffset="13069.6805">11793 3135,'0'0,"0"0,0 0,0 0,0 0,0 0,0 0,0 0,40 40,-1 13,1 13,-13 0,12 0,-12 14,-14 12,0 1,-13 0,0-1,-26-12,-27-1,0-13,13-13,40-40</inkml:trace>
  <inkml:trace contextRef="#ctx0" brushRef="#br0" timeOffset="13921.0423">12349 3347,'0'0,"0"0,0 0,0 0,0 0,0 0,0 0,0 0,40 13,-14-13,14 0,-1 13,-12-13,13 0,-14 0,1 0,-27 0,0 0</inkml:trace>
  <inkml:trace contextRef="#ctx0" brushRef="#br0" timeOffset="14318.6309">12428 3863,'0'0,"0"0,0 0,0 0,0 0,0 0,40-13,13 13,0-14,0 14,-14-13,1 13,-13-13,-1 13,1 0,-27 0,0 0</inkml:trace>
  <inkml:trace contextRef="#ctx0" brushRef="#br0" timeOffset="15627.0648">13289 3228,'0'0,"0"0,0 0,0 0,0 0,-14 53,14 26,-13 1,13-1,-13 0,13-13,-13 14,13-14,-14-13,1-13,13-14,0 1,0-1,-13-13</inkml:trace>
  <inkml:trace contextRef="#ctx0" brushRef="#br0" timeOffset="16083.5277">13090 3321,'0'0,"0"0,0 0,0 0,0 0,0 0,27-27,12 14,-12 0,12 13,-12-14,-1 14,1 0,-1 0,1 14,-14-1,13 0,-12 0,-1 1,0 12,-13 14,0-1,-13 1,0 13,-14-13,1-1,13 1,-1-14,1-12,0-1,13 0,0-26,0 0</inkml:trace>
  <inkml:trace contextRef="#ctx0" brushRef="#br0" timeOffset="16464.8834">13752 3149,'0'0,"0"0,0 0,0 0,0 0,0 0,0 0,-13 52,-1 1,-12 27,-14 26,14-14,12-12,-12-14,13-13,13 13,-13-13,13 0,13 0,0-14,13-12,-12-14,12-13,1 0,-14 0,-13 0</inkml:trace>
  <inkml:trace contextRef="#ctx0" brushRef="#br0" timeOffset="17055.5511">13884 3929,'0'0,"0"0,0 0,0 0,0 0,0 0,0 0,0 0,0-40,13 1,1-14,-1 0,0 0,0 0,1 13,-1 1,0-1,0 0,1 14,12-1,-26 1,13-1,0 14,1 0,-14 0,13 0,-13 13,13 0,0 0,1 13,-1 0,0 13,0 1,14 13,-14-14,0 14,1-14,-1 14,0-14,0 1,0-1,-13 1,14-14,-14 13,13-12,-13-1,0 0</inkml:trace>
  <inkml:trace contextRef="#ctx0" brushRef="#br0" timeOffset="17342.9542">13871 3757,'0'0,"0"0,0 0,0 0,0 0,0 0,0 0,53 0,-13 0,-1-13,-12 13,12-13,-12-1,-1 1,-26 13,0 0</inkml:trace>
  <inkml:trace contextRef="#ctx0" brushRef="#br0" timeOffset="17616.976">14493 3479,'0'0,"0"0,0 0,0 0,0 0,0 0,13 40,-13 13,13-13,-13-1,0-12,14 12,-14-12,0-27,0 13</inkml:trace>
  <inkml:trace contextRef="#ctx0" brushRef="#br0" timeOffset="18012.4237">14625 3029,'0'0,"0"0,0 0,0 0,0 0,27 53,-1 14,27 12,-13 27,0-14,-1 1,-12 0,-14-1,-13 1,0-14,-26 1,-1-14,-13 0,1-13,12-14,1-12,-1-1,27-12</inkml:trace>
  <inkml:trace contextRef="#ctx0" brushRef="#br0" timeOffset="18389.5739">15102 3241,'0'0,"0"0,0 0,0 0,0 0,0 0,0 0,0 0,0 53,0 13,0 0,0 14,0-14,0 0,0 0,0 0,0-13,0 0,0-26,0-1</inkml:trace>
  <inkml:trace contextRef="#ctx0" brushRef="#br0" timeOffset="18871.9123">15102 3387,'0'0,"0"0,0 0,0 0,0 0,0 0,0 0,0 0,0 0,0 0,26-14,14 1,-14 0,1 0,-14 13,14-13,-14 13,13 13,1 0,-14 13,14 14,-14 0,0 0,-13-1,0 1,0-14,-26 14,12-14,-12 1,13-1,-1-12,-12-1,13 0,-14-13,14-26,-14 12</inkml:trace>
  <inkml:trace contextRef="#ctx0" brushRef="#br0" timeOffset="19304.8411">15843 3082,'0'0,"0"0,0 0,0 0,0 0,0 0,0 0,-13 27,-14 26,1 13,-1 0,14 0,-13 14,12-14,14 13,0-13,0 0,14 1,-1-1,13-13,-12-14,-1-12,13-14,-12-13,-1 13,0-13,-13 0</inkml:trace>
  <inkml:trace contextRef="#ctx0" brushRef="#br0" timeOffset="19846.2723">15896 3836,'0'0,"0"0,0 0,0 0,0 0,0 0,0 0,0 0,0 0,13-39,-13-14,27-13,-14 0,0 13,14 0,-14 0,0 13,0 0,1 14,-1 0,13 12,-12-12,-1 13,0-1,0 14,0-13,1 13,-1 13,0 1,14 12,-14 1,0 12,0 1,1 0,-1-1,0 1,0-14,1 1,-14-1,13-12,-13-1,13 0,-13 0,0-13</inkml:trace>
  <inkml:trace contextRef="#ctx0" brushRef="#br0" timeOffset="20148.9941">15896 3704,'0'0,"0"0,0 0,0 0,0 0,0 0,0 0,26-13,14 0,26-1,-26 1,13 0,-27 0,14 0,-27-1,14 1,-27 13,0 0,13 0,-13 0</inkml:trace>
  <inkml:trace contextRef="#ctx0" brushRef="#br0" timeOffset="20759.1528">16518 3426,'0'0,"0"0,0 0,0 0,0 0,0 0,0 0,0 0,0 0,0 0,0 0,0 0,27 0,-1 14,0-1,-12 13,12-12,-13 12,1 14,-14-1,0 1,0 0,-14-14,-12 14,-1 0,1-14,0 0,-1 1,1-1,12-12,1-1,0-13,13 13,0-13,13 0,14 0,12-13,1 0,0-1,-1-25,41-1,-1 0,1 1,-14-1,-13 13,-14 1,-12 0,-14 12</inkml:trace>
  <inkml:trace contextRef="#ctx0" brushRef="#br0" timeOffset="21171.7932">16928 3043,'0'0,"0"0,0 0,0 0,0 0,0 0,0 0,0 0,27 53,13 13,-14 0,0 0,1 0,-14 0,0 14,1 12,-1 1,-13 0,0 12,-40-12,0 13,-12-40,12 0,40-53</inkml:trace>
  <inkml:trace contextRef="#ctx0" brushRef="#br0" timeOffset="28363.5876">8537 1495,'0'0,"0"0,0 0,0 0,0 0,0 0,0 0,0 0,0 0,0 0,0 0,0 0,0 0,0 0,0 0,0 0,0 0,40 13,-1-13,1 0,0 0,0 0,-14 0,14 0,-14 0,-13 0,14 0,-1 0,-12 0,12 0,-13-13,1 13,-14 0,13 0</inkml:trace>
  <inkml:trace contextRef="#ctx0" brushRef="#br0" timeOffset="29018.3177">8908 1402,'0'0,"0"0,0 0,0 0,0 0,0 0,0 0,0 0,0 0,0 0,0 0,0 0,0 0,0 0,0 0,0 0,26 14,1-14,-1 0,0 13,-12-13,-1 13,0 0,0 0,1-13,-1 14,-13-14,13 13,-13 0,0 0,0 14,-13-1,0 1,-14-1,14 14,-14-14,1 1,0-1,-1 1,14-1,0-26,-1 27,14-27,0 0</inkml:trace>
  <inkml:trace contextRef="#ctx0" brushRef="#br0" timeOffset="29614.8416">9503 1363,'0'0,"0"0,0 0,0 0,0 0,0 0,0 0,0 0,0 26,0 14,0-1,0 14,0 0,0-13,0 13,0-13,0-1,0-12,0-1,0 1,0-1,0-13,0-13,-13 14,13-14</inkml:trace>
  <inkml:trace contextRef="#ctx0" brushRef="#br0" timeOffset="30140.698">9530 1402,'0'0,"0"0,0 0,0 0,0 0,0 0,0 0,0 0,0 0,0 0,0 0,0 0,26-13,1 0,-14 13,13 0,-12 0,-1 0,0 13,0 0,-13 1,13-1,-13 0,0 13,-13-12,0-1,13 0,-13 0,0 1,-1-1,1 0,0 0,0-13,13 0,0 0,0 14</inkml:trace>
  <inkml:trace contextRef="#ctx0" brushRef="#br0" timeOffset="30620.0805">10125 1204,'0'0,"0"0,0 0,0 0,0 0,0 0,0 0,0 0,0 0,-13 26,0 1,13 12,-13-12,-1 13,1 13,0-1,0 1,-1 0,14 0,0 0,0-13,0-14,14 1,-14-1,13-13,0 14,0-14,14-13,-14 13,13-13,-12 0</inkml:trace>
  <inkml:trace contextRef="#ctx0" brushRef="#br0" timeOffset="31310.732">10377 1786,'0'0,"0"0,0 0,0 0,0 0,0 0,0 0,0 0,0 0,0 0,0-27,0-12,0-1,0 0,0 1,13-1,-13 14,0-1,13 1,-13-1,0 14,13-13,-13 12,0 1,14 13,-14-13,0 13,0 0,13 0,0 0,0 0,1 13,-1 0,13 1,-12-1,12 0,1 13,-14 1,13-1,-13 1,14-1,-14-12,0 12,14-13,-27 0,13 14,0-14,-13-13,0 0,14 27,-14-27,0 0,0 0,0 0</inkml:trace>
  <inkml:trace contextRef="#ctx0" brushRef="#br0" timeOffset="31583.0411">10377 1746,'0'0,"0"0,0 0,0 0,0 0,0 0,0 0,0 0,0 0,39-13,14-13,-13 12,0-12,0 13,-14-1,0 1,1 13,-14 0,-13 0,0-13</inkml:trace>
  <inkml:trace contextRef="#ctx0" brushRef="#br0" timeOffset="32019.0525">10999 1376,'0'0,"0"0,0 0,0 0,0 0,0 0,0 0,0 0,0 0,0 0,0 0,0 0,0 0,0 40,0-1,-13-12,13 12,0 1,0-13,0 12,0 1,0-40,0 0</inkml:trace>
  <inkml:trace contextRef="#ctx0" brushRef="#br0" timeOffset="32769.0762">11237 1376,'0'0,"0"0,0 0,0 0,0 0,0 0,0 0,0 0,0 0,0 26,0 1,13-1,-13 1,0-14,0 13,0-12,0-1,14-13,-14 0,0 13,0-13,0 0,0-13,0 13,0-13,0-14,13 1,-13-1,0 1,13-1,-13-12,13 12,-13 1,13 12,1-12,-1 0,0 12,0-12,1 13,12-1,-13 14,14-13,-14 26,14 1,-1-1,-13 13,14 1,-14 12,0-12,0 13,1-1,-14-12,13-1,-13 1,13-1,-13 1,0-1,0-13,13 14,-13-14,0 0,0-13,0 0,0 0</inkml:trace>
  <inkml:trace contextRef="#ctx0" brushRef="#br0" timeOffset="33365.5809">11991 1627,'0'0,"0"0,0 0,0 0,0 0,0 0,0 0,0 0,0 0,14-26,-14-27,13 13,0-13,0 14,1-1,-1 13,-13 1,13-1,0 1,1 0,-1 12,0 1,0 0,1 0,-1 13,0 0,0 13,14 0,-14 14,13-14,-12 13,12 1,-13-1,1 1,12-1,-13 1,-13-14,14 13,-14-13,13 1,-13-1,-13 0,-1-13,14 0</inkml:trace>
  <inkml:trace contextRef="#ctx0" brushRef="#br0" timeOffset="33661.083">12044 1442,'0'0,"0"0,0 0,0 0,0 0,0 0,0 0,27 0,13-13,-1 0,14-1,-13 14,13-13,-13 13,-14-13,-26 13,13 0</inkml:trace>
  <inkml:trace contextRef="#ctx0" brushRef="#br0" timeOffset="34243.9395">12600 1402,'0'0,"0"0,0 0,0 0,0 0,0 0,0 0,0 0,0 0,0 0,0 0,0 0,0 0,0 0,0 0,0 0,40-13,-14 0,-12 13,12 0,-26 13,13 0,-13 1,0-1,-13 13,0-13,13 14,-13-14,-1 0,14 1,-13-1,13 0,0-13,13 13,-13-13,14 0,-1 0,0 0,14 0,-1-13,1 13,-27 0,0-13</inkml:trace>
  <inkml:trace contextRef="#ctx0" brushRef="#br0" timeOffset="34741.254">11991 1270,'0'0,"0"0,0 0,0 0,0 0,0 0,0 0,0 0,0 0,0 0,0 0,0 0,0 0,0 0,0 0,40-40,0 14,13-14,13 14,-13 12,0-12,0 13,-13 0,-14-1</inkml:trace>
  <inkml:trace contextRef="#ctx0" brushRef="#br0" timeOffset="35209.8505">12799 1098,'0'0,"0"0,0 0,0 0,0 0,0 0,0 0,0 0,0 0,0 0,13 40,14-1,-1 1,-13 0,-13 13,13 0,-13 0,0-1,0 1,0-13,0 13,0-27,-13 1,13-14</inkml:trace>
  <inkml:trace contextRef="#ctx0" brushRef="#br0" timeOffset="35583.1592">13156 1323,'0'0,"0"0,0 0,0 0,0 0,0 0,0 0,0 0,0 0,0 0,27 0,-1-13,1-1,-14 1,13 13,-26-13,0 13</inkml:trace>
  <inkml:trace contextRef="#ctx0" brushRef="#br0" timeOffset="35872.5003">13169 1468,'0'0,"0"0,0 0,0 0,0 0,0 0,27-13,-1 13,14-13,-13 0,-27 13,0 0</inkml:trace>
  <inkml:trace contextRef="#ctx0" brushRef="#br0" timeOffset="36259.174">13580 1257,'0'0,"0"0,0 0,0 0,0 0,0 0,0 0,0 0,0 26,13 14,-13 0,13-1,-13 1,0-14,13 14,-13 0,14-14,-14 1,0-1,0-26,0 13,0-13</inkml:trace>
  <inkml:trace contextRef="#ctx0" brushRef="#br0" timeOffset="36587.7195">13739 1019,'0'0,"0"0,0 0,0 0,0 0,0 0,0 0,0 0,0 0,0 0,0 0,13 39,13-12,-12 26,-14-14,0-12,0 13,-14-14,14-13,0 0,-13-13,13 0</inkml:trace>
  <inkml:trace contextRef="#ctx0" brushRef="#br0" timeOffset="36961.524">14096 1191,'0'0,"0"0,0 0,0 0,0 0,0 0,-27 53,14-1,0 1,0-13,0 13,13 0,0-13,13-1,0 1,13-27,-12 14,12-27,-13 0</inkml:trace>
  <inkml:trace contextRef="#ctx0" brushRef="#br0" timeOffset="37446.9027">14202 1654,'0'0,"0"0,0 0,0 0,0 0,0 0,0 0,0-40,13-13,0 0,-13 13,14 1,-14 12,13 1,0-1,-13 1,13-1,0 14,-13 0,14 0,-14 13,13-13,0 26,0-13,1 13,-1 0,0 0,0 14,14-14,-14 14,14-1,-14-13,0 14,-13-27,0 0</inkml:trace>
  <inkml:trace contextRef="#ctx0" brushRef="#br0" timeOffset="37728.2368">14228 1495,'0'0,"0"0,0 0,0 0,0 0,27-13,26-1,-14-12,1 13,-40 0,13 13,-13 0</inkml:trace>
  <inkml:trace contextRef="#ctx0" brushRef="#br0" timeOffset="37966.0843">14612 1270,'0'0,"0"0,0 0,0 0,0 0,0 0,0 40,0 13,0 0,0-1,0 1,0 0</inkml:trace>
  <inkml:trace contextRef="#ctx0" brushRef="#br0" timeOffset="38361.0165">14692 1085,'0'0,"0"0,0 0,0 0,0 0,0 0,39 39,1 1,0 13,-1 0,-12 0,-1 0,-26 0,0 13,-13 13,0 1,-14-27,-12-14,12 1,14-14,13-26</inkml:trace>
  <inkml:trace contextRef="#ctx0" brushRef="#br0" timeOffset="39030.6121">15036 1204,'0'0,"0"0,0 0,0 53,0 13,0 0,0-13,0 13,0-13,0 0,0-13,0-14,0 1,0-14,0 0,0 0,0-13,0-13,-14 0,14 0,0-27,0 0,0 1,0-14,0 0,14 0,-1 0,0 13,0-13,1 27,-1-14,0 27,0-14,1 14,-1 13,13 13,-13 1,1-1,-14 13,13 1,-13-1,-13 1,-14-1,14 14,-13-14,12-12,-12-14,13 13,-1-26,14 13,-13 0,13 0</inkml:trace>
  <inkml:trace contextRef="#ctx0" brushRef="#br0" timeOffset="39367.5682">15472 1032,'0'0,"0"0,0 0,0 0,0 0,0 0,0 0,-13 40,0-1,-13 1,12 13,-12 0,13 0,-1-14,14 14,0 0,14 0,-1 0,0 0,0-13</inkml:trace>
  <inkml:trace contextRef="#ctx0" brushRef="#br0" timeOffset="39910.0764">15578 1588,'0'0,"0"0,0 0,0 0,0 0,14-53,12-14,-13-12,14 13,-1 0,1 0,-14 26,0 13,0 1,1 0,-1 12,0 14,0 0,1 27,-1-14,0 27,0-1,1-12,-14 13,13-1,-13 14,0-13,0 13,0-14,0-12,0 13,13-27,-13 13,-13-26,13 0,0 0,0 0</inkml:trace>
  <inkml:trace contextRef="#ctx0" brushRef="#br0" timeOffset="40145.0378">15631 1402,'0'0,"0"0,0 0,0 0,0 0,0 0,27 0,12-13,-12 13,-1-13,1 0,-27 13,13 0,-13 0</inkml:trace>
  <inkml:trace contextRef="#ctx0" brushRef="#br0" timeOffset="40665.0626">16055 1336,'0'0,"0"0,0 0,0 0,0 0,0 0,0 0,0 0,0 0,0 0,0 0,0 0,0 0,0 0,0 0,0 0,0 0,0 0,0 0,0 0,0 0,0 27,13-1,-13 1,0-1,0 0,0-12,0-1,0 0,0 0,0-13,13 14,1-14,-1 0,0 0,13 0,-12-14,12 14,1-13,-1-13,-26 26,0 0</inkml:trace>
  <inkml:trace contextRef="#ctx0" brushRef="#br0" timeOffset="41103.0722">15631 1072,'0'0,"0"0,0 0,0 0,0 0,0 0,0 0,0 0,0 0,0 0,0 0,0 0,0 0,0 0,27 0,12 0,1 0,-13-14,12 14,14-13,-13 0,0 0,-1-14</inkml:trace>
  <inkml:trace contextRef="#ctx0" brushRef="#br0" timeOffset="41537.5363">16293 966,'0'0,"0"0,0 0,0 0,0 0,0 0,0 0,0 0,0 0,0 0,13 26,1 14,-1 0,13 12,-26 1,0 0,0 13,0-52,-26 65,-14 0,0 1</inkml:trace>
  <inkml:trace contextRef="#ctx0" brushRef="#br0" timeOffset="43547.9949">13765 979,'0'0,"0"0,0 0,0 0,0 0,0 0,0 0,0 0,0 0,0 0,0 0,0 0,0 0,0 0,0 0,0 0,0 0,0 0,0 0,0 0,0 0,0 0,0 0,0 0,-13 13,0-13,-1 13,1 1,0-14,13 13,-13-13,-1 13,1 0,13 1,-13 12,0-13,-1 14,14-1,-13-13,13 1,-13 12,13-13,0-13,0 0,0 0</inkml:trace>
  <inkml:trace contextRef="#ctx0" brushRef="#br0" timeOffset="49248.7312">16730 1230,'0'0,"0"0,0 0,0 0,0 0,0 0,0 0,0 0,0 0,0 0,0 0,0 0,0 0,0 0,13 14,0 12,-13-13,14 0,-1 1,13-14,27 0,0 0,0-14,0 1,13-13,27-14,-14 0,-13 14,-13 13,-13-1,0 1,-14 0,1 13,-14-13,13 13,-12-13,-1-1</inkml:trace>
  <inkml:trace contextRef="#ctx0" brushRef="#br0" timeOffset="55706.9439">1628 5106,'0'0,"0"0,0 0,0 0,0 0,0 0,0 0,0 0,0 0,0 0,-40-26,14 13,-1 13,1-13,-1 13,1 0,-14 13,14 0,-14 13,0 1,14-1,-1 1,14 13,0-14,13 0,0 1,0-14,13 0,14 1,-1-28,1 1,-1-13,1-14,12-26,1-27,13 14,-13-1,-14 14,-13 27,14-1,-14 27,0 0,-13-1,13 28,1-1,-1 13,0 14,0 0,1 12,12 1,-13 14,1-1,-1 0,0-13,0 0,1-14,-1-12,0-27,13 0,-12-13,12 13,-26 0</inkml:trace>
  <inkml:trace contextRef="#ctx0" brushRef="#br0" timeOffset="55998.7288">2078 4670,'0'0,"0"0,0 0,0 0,0 0,26 53,-12 13,25 27,-25-1,12 27,-26 14,-26 25,-14-12,-13-14,0 0,13-26,27-93</inkml:trace>
  <inkml:trace contextRef="#ctx0" brushRef="#br0" timeOffset="57158.8588">2859 5133,'0'0,"0"0,0 0,0 0,0 0,0 0,0 0,0 0,0 40,13 13,-13 13,13-13,-13 13,0 0,14-13,-14 13,0-13,0 0,0 0,0-27,-14 1,14-1,0-13,-13 1</inkml:trace>
  <inkml:trace contextRef="#ctx0" brushRef="#br0" timeOffset="57638.1865">2713 5199,'0'0,"0"0,0 0,0 0,0 0,0 0,0 0,40-26,13-1,0 14,0 0,-13-1,-1 14,-12 14,-1-14,1 13,-14 13,0 1,-13 13,-13-1,0 14,-14-13,-13 13,1-14,-14 1,13-13,14-1,-1-26,14 0,13-13,0 0,0 13,0 0</inkml:trace>
  <inkml:trace contextRef="#ctx0" brushRef="#br0" timeOffset="57971.332">3521 5027,'0'0,"0"0,0 0,0 0,0 0,0 0,0 0,-27 27,1 25,-1 28,-12 12,12-12,1-1,12-13,1 0,13-13,0 0,13 0,1-13,12-14,14-12,-14-14,1 13,-27-13</inkml:trace>
  <inkml:trace contextRef="#ctx0" brushRef="#br0" timeOffset="58453.6451">3838 5808,'0'0,"0"0,0 0,0 0,0 0,0 0,0 0,0 0,0-53,14-13,-1-27,0-13,14 27,-14 13,0 13,0 0,0 13,1 14,-1-1,-13 14,13 0,0 26,14-13,-14 26,14 1,-14-1,13 14,-12 13,12-13,-13 13,0-1,1-12,-14 0,0 13,13-27,-13 1,0-1,0-26</inkml:trace>
  <inkml:trace contextRef="#ctx0" brushRef="#br0" timeOffset="58798.2963">3838 5609,'0'0,"0"0,0 0,0 0,0 0,0 0,40-13,13 0,0-14,0 1,0-1,-13 14,-14 0,0 0,-12-1,12 1,-26 13,0 0,0 0</inkml:trace>
  <inkml:trace contextRef="#ctx0" brushRef="#br0" timeOffset="59091.9492">4474 5212,'0'0,"0"0,0 0,0 0,0 0,0 0,0 0,0 0,13 40,0 13,0 0,1 0,-1 0,0 0,-13-14,13 1,-26-14,13 1,0-14,-13 0</inkml:trace>
  <inkml:trace contextRef="#ctx0" brushRef="#br0" timeOffset="59441.2552">4738 4908,'0'0,"0"0,0 0,0 0,0 0,0 0,0 0,40 66,13 14,0 25,-13 1,-14-13,1-1,-27 1,0-14,-14 1,-12-27,13 0,-14-14,14 1,-14-27,14 0,0 1,13-14</inkml:trace>
  <inkml:trace contextRef="#ctx0" brushRef="#br0" timeOffset="60120.6992">5294 5054,'0'0,"0"0,0 0,0 0,0 0,0 0,0 52,0 15,0 12,-13 0,13-12,0-1,0-13,-13-14,13 1,0-14,0-12,0-1,0 0,0-13,0-13,-13 0,13-27,0 0,13-13,-13 0,0-13,13 13,0 0,-13 1,13 12,1 0,-1 14,0-1,0 1,1 13,-1-1,0 1,0 13,14-13,-14 26,0-13,1 13,-14 14,0-1,0 1,-14-1,1 14,0-14,-14 1,1-1,13 1,-1-27,1 13,0-13,13 0</inkml:trace>
  <inkml:trace contextRef="#ctx0" brushRef="#br0" timeOffset="60469.8947">5903 4789,'0'0,"0"0,0 0,0 0,0 0,0 0,-40 66,1 13,-1 14,0 13,14-40,13 0,-14 0,27-13,-13-13,13 0,0-1,13-12,0-1,14-13,-14 14,-13-27</inkml:trace>
  <inkml:trace contextRef="#ctx0" brushRef="#br0" timeOffset="61042.6743">6141 5596,'0'0,"0"0,0 0,0 0,0 0,0 0,0 0,0 0,0 0,14-40,-1-13,0-13,0 13,1 14,-1-1,0 13,0-12,-13 26,13-14,-13 14,14-14,-14 14,13 0,-13 0,13-1,-13 14,0 0,0-13,13 13,-13 0,0 0,14 0,-1 13,0 1,14-1,-14 13,13 14,1-13,-14 25,13-12,-26 13,14-13,-14-1,0 1,0-13,0-1</inkml:trace>
  <inkml:trace contextRef="#ctx0" brushRef="#br0" timeOffset="61319.1197">6128 5556,'0'0,"0"0,0 0,0 0,0 0,40-13,13-13,13 12,-13 1,-13-13,-1-1,1 1,-14-1,14 1,-13-1,-1 1</inkml:trace>
  <inkml:trace contextRef="#ctx0" brushRef="#br0" timeOffset="61837.9065">6777 5239,'0'0,"0"0,0 0,0 0,0 0,0 0,0 0,0 0,0 0,0 0,0 0,0 0,0 0,26-13,1-1,-1 14,-13-13,14 26,-14-13,0 14,0 12,1 14,-14-1,0 14,0-13,-14 13,1-13,-13-14,13 14,-1-27,1 13,13-12,0-14,13 13,1-13,12 0,0-13,14-1,0 1,-14 0,14 0,-13-14,-1 1,0-14</inkml:trace>
  <inkml:trace contextRef="#ctx0" brushRef="#br0" timeOffset="62236.5091">6075 4961,'0'0,"0"0,0 0,0 0,0 0,0 0,0 0,0 0,0 0,0 0,53-40,0 14,-13-14,13 14,-27 12,1 1,-1 0,1 13,-27 0,0 0</inkml:trace>
  <inkml:trace contextRef="#ctx0" brushRef="#br0" timeOffset="63004.692">7227 4723,'0'0,"0"0,0 0,0 0,0 0,0 0,0 0,0 0,0 0,0 0,0 0,0 0,0 0,26 26,14 14,0 26,26 13,-13 14,0 13,-14 0,-12 0,-1-1,-26-12,0-14,-26-12,-1-1,1-40,-1 1,14-1,13-13</inkml:trace>
  <inkml:trace contextRef="#ctx0" brushRef="#br0" timeOffset="63457.0307">7849 5106,'0'0,"0"0,0 0,0 0,0 0,0 0,0 0,0 0,0 0,0 0,39-13,1 13,0 0,0-13,-1 13,-39 0,0 0,13 0</inkml:trace>
  <inkml:trace contextRef="#ctx0" brushRef="#br0" timeOffset="63733.5358">7968 5437,'0'0,"0"0,0 0,0 0,0 0,40-13,12 0,-12-14,13 1,-40 26,-13 0,14-13</inkml:trace>
  <inkml:trace contextRef="#ctx0" brushRef="#br0" timeOffset="65063.7626">8749 4934,'0'0,"0"0,0 0,0 0,0 0,0 0,0 0,0 0,0 27,13 26,-13 13,0 0,0 0,0 0,-13 1,13-14,-13 13,-1-13,14 13,-13-27,13 1</inkml:trace>
  <inkml:trace contextRef="#ctx0" brushRef="#br0" timeOffset="65469.8226">8616 5014,'0'0,"0"0,0 0,0 0,0 0,0 0,0 0,0 0,0 0,40-27,0 1,13-1,-27 27,1-13,12 13,-25 0,25 27,-25-14,-1 27,0-14,-26 14,0-1,-14 1,1 0,-1-14,1-12,-1-1,1-26,13 13</inkml:trace>
  <inkml:trace contextRef="#ctx0" brushRef="#br0" timeOffset="65846.3464">9543 4604,'0'0,"0"0,0 0,0 0,0 0,-27 53,-12 26,-14 27,0 0,13-14,0 1,14-40,13 0,13 0,0-14,0 14,26-26,14-1,-14 1,14-27,-13 13,-27-13</inkml:trace>
  <inkml:trace contextRef="#ctx0" brushRef="#br0" timeOffset="66379.8648">9715 5530,'0'0,"0"0,0 0,0 0,0 0,0-40,13 0,0-39,14 0,-14 13,0-14,14 27,-14 0,0 0,1 27,-1-1,-13 1,13 13,0 0,0-1,1 1,-1 0,0 13,-13-13,13 13,1 0,-1 13,0 0,14 14,-1-1,-13 14,14-14,-1 14,1 0,-14-1,0-12,0-14,1 0,-1 0,0 1,-13-1,13 0,-13-13</inkml:trace>
  <inkml:trace contextRef="#ctx0" brushRef="#br0" timeOffset="66651.5301">9649 5358,'0'0,"0"0,0 0,0 0,0 0,0 0,0 0,53-13,-14-14,1 14,13-14,-26 14,-1-13,0 13,1-14,-14 27,-13-13</inkml:trace>
  <inkml:trace contextRef="#ctx0" brushRef="#br0" timeOffset="66913.0655">10324 4855,'0'0,"0"0,0 0,0 0,0 0,0 0,0 40,13-1,-13 14,13-13,-13-13,0 12,0 1,0-14</inkml:trace>
  <inkml:trace contextRef="#ctx0" brushRef="#br0" timeOffset="67263.6913">10456 4524,'0'0,"0"0,0 0,0 0,0 0,0 0,40 40,13 26,0 0,-14 1,1-1,-13 0,-1 0,-13 27,1 12,-28-12,1 0,13-14,0-79</inkml:trace>
  <inkml:trace contextRef="#ctx0" brushRef="#br0" timeOffset="68056.9246">11197 4551,'0'0,"0"0,0 0,0 0,0 0,0 0,0 0,0 0,0 0,0 0,-26 53,-1 13,1 0,13 0,-14 14,1-14,13 0,-1 0,14 13,-13-12,26-1,-13-13,14 0,12-14,0 1,-12-14,25-12,-12-14,-1 13,-26-13</inkml:trace>
  <inkml:trace contextRef="#ctx0" brushRef="#br0" timeOffset="68401.2364">11541 4670,'0'0,"0"0,0 0,0 0,14 40,-14 13,13 26,-13-13,13 0,-13-13,0 13,0-13,0 0,0-13,0-1,0-12,0-1,0-12</inkml:trace>
  <inkml:trace contextRef="#ctx0" brushRef="#br0" timeOffset="68824.9041">11806 5014,'0'0,"0"0,0 0,0 0,0 0,0 0,0 0,0 0,0 0,40 0,-14 0,14 0,0-13,-14 13,1 0,-1 0,-13-14,14 14,-14 0,-13 0,0 0,13 0,-13 0,0-13,0 13,0 0,0 0</inkml:trace>
  <inkml:trace contextRef="#ctx0" brushRef="#br0" timeOffset="69758.7184">12547 4670,'0'0,"0"0,0 0,0 0,0 0,0 0,0 26,14 27,-14-13,13 13,-13 0,13 0,-13 0,0-14,0 14,-13-26,13 12,0-12,-13-1,13 1,-14-14,14 13,-13-12</inkml:trace>
  <inkml:trace contextRef="#ctx0" brushRef="#br0" timeOffset="70256.6355">12455 4710,'0'0,"0"0,0 0,0 0,0 0,0 0,0 0,0 0,0 0,39-14,-12 1,13 0,-14 13,-13-13,14 13,-14 0,13 13,-12 0,12 14,1-1,-14 14,0-1,-13 1,0 0,-13-14,0 1,-14-14,1 13,12-12,-12-14,26 0,0 0,0 0</inkml:trace>
  <inkml:trace contextRef="#ctx0" brushRef="#br0" timeOffset="70660.6156">13342 4471,'0'0,"0"0,0 0,0 0,0 0,0 0,0 0,-40 53,0-13,0 26,14-13,-1 13,1-13,13 0,0 0,13 0,13 0,0-13,13-1,1 1,-1-27,1 0,-14 1,-13-14</inkml:trace>
  <inkml:trace contextRef="#ctx0" brushRef="#br0" timeOffset="71220.9834">13434 5106,'0'0,"0"0,0 0,0 0,0 0,0 0,0 0,0 0,13-26,-13-27,27 0,-14-13,0 13,1 13,-1 1,0 12,0 1,1-1,12-12,0 12,1 1,-14-1,14 14,-14 0,0-14,0 27,1 0,-1 0,0 14,0 12,1 1,-1 12,13 1,-13 13,14-13,-14-1,0-12,1-1,-1 1,0-1,-13-13,13 0,-26-13,13 14,0-1</inkml:trace>
  <inkml:trace contextRef="#ctx0" brushRef="#br0" timeOffset="71554.5537">13447 4908,'0'0,"0"0,0 0,0 0,0 0,0 0,0 0,0 0,0 0,0 0,27-13,-1 13,14 0,-13-13,12 13,-12-14,-1 1,-26 13,0 0,13 0,-13 0</inkml:trace>
  <inkml:trace contextRef="#ctx0" brushRef="#br0" timeOffset="72253.8956">14175 4842,'0'0,"0"0,0 0,0 0,0 0,0 0,0 0,0 0,0 0,0 0,0 0,0 0,0 0,0 0,0 0,0 0,0 0,40 0,-13 0,-14 13,13 14,-13-14,1 13,-1 1,-26-1,13 1,-14-1,1 1,0-1,0-13,0 14,-1-14,1 0,13 0,-13 1,13-14,0 13,-13-13,26 0,-13 0,13 0,14 0,-1-13,14 13,-1-14,-12 14,-1-13,1 13,-1 0,1-13,-14 0,-13 13,0 0,0-14,0 14</inkml:trace>
  <inkml:trace contextRef="#ctx0" brushRef="#br0" timeOffset="72652.2227">14506 4432,'0'0,"0"0,0 0,0 0,0 0,0 0,0 0,0 0,13 39,14 14,-14 0,0 0,1 0,-1-13,0 13,-13 0,13 0,-13 13,-13-13,13 0,0-1,-13-12,13 0,-13-27,13 14,0-27</inkml:trace>
  <inkml:trace contextRef="#ctx0" brushRef="#br0" timeOffset="73096.0191">14943 4299,'0'0,"0"0,0 0,0 0,0 0,0 0,0 0,0 0,0 0,0 0,26 53,1 0,-1 13,1-13,-1 14,1-1,-1 0,-12 26,-14 1,0 0,-27-14,1 0,-1 1,1-1,-1-13,1-26,26-27</inkml:trace>
  <inkml:trace contextRef="#ctx0" brushRef="#br0" timeOffset="97927.0174">4831 6548,'0'0,"0"0,0 0,0 0,0 0,0 0,0 0,0 0,40-13,13 0,13 0,-13 0,0-1,0 1,-53 13,13 0,-13 0</inkml:trace>
  <inkml:trace contextRef="#ctx0" brushRef="#br0" timeOffset="98473.829">4606 6257,'0'0,"0"0,0 0,0 0,0 0,0 0,40 0,13-13,13 13,-13-13,13 13,-13 0,0 0,0-13,0 26,-14-13,1 0</inkml:trace>
  <inkml:trace contextRef="#ctx0" brushRef="#br0" timeOffset="98925.7098">5678 6112,'0'0,"0"0,0 0,0 0,0 0,0 0,0 0,0 26,13 27,-13 27,0-14,0 13,14-13,-14 14,0-27,0 0,0-1,0-25,-14-1,14 1,0-14,-13-13,13 0</inkml:trace>
  <inkml:trace contextRef="#ctx0" brushRef="#br0" timeOffset="99330.3177">5691 6218,'0'0,"0"0,0 0,0 0,0 0,0 0,0 0,27-14,-1 1,14 0,0 13,-14-13,14 13,-14 0,1 0,-1 13,1 0,-14 27,-13-14,0 27,-26-13,-14 13,0-13,0-1,1 1,-1-14,13-12,1-14,13-14,0 1,-1 0</inkml:trace>
  <inkml:trace contextRef="#ctx0" brushRef="#br0" timeOffset="99939.0694">6155 6826,'0'0,"0"0,0 0,0 0,0 0,0 0,26-53,14-13,-14 0,14 0,-14 0,1 0,-1 13,1 0,-1 13,-12 14,-1-1,0 1,0 12,0 1,1 0,-1 0,0 26,0-13,14 26,-1 1,-12 13,12-1,1 1,-1 13,0-13,1 13,-1-27,-12 0,-1 1,0-1,0-12,-13 12,14-13,-14-13</inkml:trace>
  <inkml:trace contextRef="#ctx0" brushRef="#br0" timeOffset="100232.8897">6287 6681,'0'0,"0"0,0 0,0 0,0 0,0 0,40-27,-1 1,14-1,-13 1,-14-1,1 14,-1-13,-26 26,0 0,14 0</inkml:trace>
  <inkml:trace contextRef="#ctx0" brushRef="#br0" timeOffset="100607.7548">6922 6390,'0'0,"0"0,0 0,0 0,0 0,0 0,0 0,13 39,-13 1,0 0,0-1,0-12,0 13,0-14,0-26,0 13,0-13,0 0</inkml:trace>
  <inkml:trace contextRef="#ctx0" brushRef="#br0" timeOffset="100931.8369">7240 6046,'0'0,"0"0,0 0,0 0,0 0,26 66,1 13,-1 27,-12 0,-1 13,-13 0,0-13,-13-14,-27 1,-26-40,13 0,13-40,0 0,14-13,-1 14,27-14</inkml:trace>
  <inkml:trace contextRef="#ctx0" brushRef="#br0" timeOffset="101440.2237">6366 6231,'0'0,"0"0,0 0,0 0,0 0,0 0,0 0,0 0,0 0,-13-27,-13 1,12 13,14 0,-13-1,13 1,-13 13,13 0,-13-13,-1 26,-12 0,13 14,-14 12,-12 14,12 0,1 13,-1 1,14-14,0 13,-1 26,28 1,-14-27,13-13,27 13,-1 0,-12-13,-27-53</inkml:trace>
  <inkml:trace contextRef="#ctx0" brushRef="#br0" timeOffset="101941.7491">7597 6416,'0'0,"0"0,0 0,0 0,0 0,40 0,0-13,13 13,-14-13,14-14,0 14,0 0,0 0,-13-1,-14 1,14 13</inkml:trace>
  <inkml:trace contextRef="#ctx0" brushRef="#br0" timeOffset="102282.3682">8219 6033,'0'0,"0"0,0 0,0 0,0 0,0 0,0 0,0 39,14 14,-14 26,0-12,0-1,0 0,13-13,-26 0,13 0,0 0,0-14,0-12,-14-1,14 1,-13-27,0 0,0-14</inkml:trace>
  <inkml:trace contextRef="#ctx0" brushRef="#br0" timeOffset="102627.9074">8140 6310,'0'0,"0"0,0 0,0-66,13 13,-13 0,13 0,-13 14,14-1,-14 14,13-1,13-13,1 14,-1 13,1-14,12 27,1-13,0 13,0 13,-14 1,1 12,-1 0,-13 1,-13-1,0 1,-13 13,-13-14,-1-13,1 14,-1-14,1 0,-1-13,14 0</inkml:trace>
  <inkml:trace contextRef="#ctx0" brushRef="#br0" timeOffset="102983.6657">8788 5794,'0'0,"0"0,0 0,0 0,-26 106,-14 0,27 0,-13 0,26-14,-14-12,14-27,0 0,0-1,0-12,27-13,-14-14,27 0,-14-13,14 0,-40 13</inkml:trace>
  <inkml:trace contextRef="#ctx0" brushRef="#br0" timeOffset="103432.6234">9053 6469,'0'0,"0"0,0 0,0 0,0-40,0-13,13-13,-13-40,14 14,-1 26,0 0,0 13,14 13,-14 14,0-1,1 27,12 0,0 27,1-1,-1 14,1 13,-1 26,1 14,-1-41,-12 1,-1 0,-13-13,13-14,-13-12,0-1,-13-13,13 0,0 0</inkml:trace>
  <inkml:trace contextRef="#ctx0" brushRef="#br0" timeOffset="103683.5761">9040 6297,'0'0,"0"0,0 0,0 0,0 0,0 0,0 0,40-13,13 0,0-1,13 1,-27 0,14-14,-53 27,0 0,14-13,-14 13,0 0</inkml:trace>
  <inkml:trace contextRef="#ctx0" brushRef="#br0" timeOffset="103937.3495">9569 5993,'0'0,"0"0,0 0,0 0,0 0,27 53,-14 0,14 0,-14-1,-13 1,13-13,-13 13,0-13,0-27,0 13,0-26,13 0</inkml:trace>
  <inkml:trace contextRef="#ctx0" brushRef="#br0" timeOffset="104242.7543">9847 5649,'0'0,"0"0,0 0,0 0,0 0,27 66,26 27,13-1,0 1,-13-1,0-12,-27-14,-12 13,-41 14,-13 0,-12-14,12 0,0-26,40-40</inkml:trace>
  <inkml:trace contextRef="#ctx0" brushRef="#br0" timeOffset="104885.222">10509 5861,'0'0,"0"0,0 0,0 0,0 0,0 0,0 0,13 52,14 15,-1-1,1 13,-14 0,0-12,0-14,-13-1,0 1,0-13,-13-13,0-14,-13-13</inkml:trace>
  <inkml:trace contextRef="#ctx0" brushRef="#br0" timeOffset="105231.9417">10443 5927,'0'0,"0"0,0 0,0 0,0 0,0 0,0 0,26 0,14-14,-13 1,-1 13,14 0,-14 0,1 0,-14 0,13 13,-12 1,-1-1,0 0,-13 14,0-1,0 1,0-1,-13-13,13-13,0 13,0-13</inkml:trace>
  <inkml:trace contextRef="#ctx0" brushRef="#br0" timeOffset="105594.4371">11171 5702,'0'0,"0"0,0 0,0 0,0 0,0 0,-27 39,-12 28,-1-14,14 13,12-13,-12 0,13-1,13-12,0 0,13 13,0-27,14 14,-1-14,0 1,1-14,-14-13</inkml:trace>
  <inkml:trace contextRef="#ctx0" brushRef="#br0" timeOffset="106088.2593">11237 6350,'0'0,"0"0,0 0,0 0,0 0,0 0,0 0,13-53,1 0,-1-26,0 26,0-13,14 13,-27 26,13-12,0 12,0 14,1-13,-1 12,0 1,0 13,14-13,-14 13,14 0,-14 13,13 14,1-1,-14 0,0 14,0 13,1-13,-1 13,0-14,-13-12,13-1,-13-13,0 1,14-14,-14 0</inkml:trace>
  <inkml:trace contextRef="#ctx0" brushRef="#br0" timeOffset="106371.3251">11237 6244,'0'0,"0"0,0 0,0 0,0 0,0 0,0 0,0 0,53-13,0 0,0-1,-27 14,14-13,-13 0,-14 0,0 13,-13 0,0 0</inkml:trace>
  <inkml:trace contextRef="#ctx0" brushRef="#br0" timeOffset="106897.0197">11819 5993,'0'0,"0"0,0 0,0 0,0 0,0 0,0 0,0 0,0 0,40 0,-13 0,-1 0,1 0,-1 26,-13 1,0-1,1 14,-1-14,-13 14,0 0,0-14,-27 14,14-14,-13-12,13-1,-1 0,14-13,-13 13,13 0,13-13,1 0,12 0,-13-13,14 0,12 0,-12 0,26-1,-13-12,-27 26,-13-13</inkml:trace>
  <inkml:trace contextRef="#ctx0" brushRef="#br0" timeOffset="107238.9877">12177 5556,'0'0,"0"0,0 0,0 0,0 0,0 0,53 40,-14 13,1 0,0 0,-14 0,1 13,-1-13,-13 13,1 0,-14 0,-14 27,-12-1,0 1,-1-27,27-53</inkml:trace>
  <inkml:trace contextRef="#ctx0" brushRef="#br0" timeOffset="108117.3048">4844 7276,'0'0,"0"0,0 0,0 0,53 0,-13-13,13 13,-13 0,-1 0,-39 0,13 0,-13 0</inkml:trace>
  <inkml:trace contextRef="#ctx0" brushRef="#br0" timeOffset="108382.9396">4844 7554,'0'0,"0"0,0 0,0 0,0 0,0 0,0 0,40-13,0 13,13-14,0 14,-14-13,-12 13,-27 0,13 0</inkml:trace>
  <inkml:trace contextRef="#ctx0" brushRef="#br0" timeOffset="108741.119">5493 7355,'0'0,"0"0,0 0,0 0,0 0,13 67,0-1,-13 13,0 0,13 1,-13-14,0 0,0-13,0 0,0-27,0 1,0-1,0 1</inkml:trace>
  <inkml:trace contextRef="#ctx0" brushRef="#br0" timeOffset="109131.3908">5559 7329,'0'0,"0"0,0 0,0 0,0 0,0 0,0 0,0 0,40 0,13 26,0-12,-27-1,0 0,1 14,-14-14,0 13,-13 14,-13-14,0 1,0-1,-1-12,1 12,0-26,13 0,0 0,0 0</inkml:trace>
  <inkml:trace contextRef="#ctx0" brushRef="#br0" timeOffset="109531.4582">6327 7289,'0'0,"0"0,0 0,0 0,0 0,-53 53,26 0,-12 0,12 13,1 0,12 0,1-13,0 0,13-13,0 13,13-27,14 1,-1-1,14-12,-1-14,1-14,0-12,0 13,-1-14,-39 27</inkml:trace>
  <inkml:trace contextRef="#ctx0" brushRef="#br0" timeOffset="109982.0693">6644 7885,'0'0,"0"0,0 0,0 0,0 0,0 0,0 0,14-40,-14-13,13 0,0-13,-13 26,13 14,0-14,-13 14,14-1,-14 14,13 0,-13-1,13 1,-13 0,13 13,1 0,-1 0,13 13,-12 14,12-1,1 14,-14 0,0-1,0 1,0 0,-13-14,0 14,14-14,-14-13,-14 1,14-1,-13-13</inkml:trace>
  <inkml:trace contextRef="#ctx0" brushRef="#br0" timeOffset="110232.7141">6552 7818,'0'0,"0"0,0 0,0 0,0 0,0 0,0 0,0 0,39 0,1-13,13-13,0 13,-13-1,-14 1,1 0,-14 13,-13 0,0-13,0 13</inkml:trace>
  <inkml:trace contextRef="#ctx0" brushRef="#br0" timeOffset="110515.6814">7187 7474,'0'0,"0"0,0 0,0 0,0 0,13 53,0 0,-13 0,14 0,-14-13,13 13,-13-27,0 1,0-27,0 13,0-13,0 0</inkml:trace>
  <inkml:trace contextRef="#ctx0" brushRef="#br0" timeOffset="110896.6137">7319 7131,'0'0,"0"0,0 0,0 0,0 0,27 39,12 27,14 27,0 0,-13-14,0-13,-14-13,-13 13,1-13,-1 13,-26 0,-1-13,-12 0,0-13,-1 0,1-27,-1 0,14-13,0-13,13-14,0 27,0 0</inkml:trace>
  <inkml:trace contextRef="#ctx0" brushRef="#br0" timeOffset="111433.5935">7875 7342,'0'0</inkml:trace>
  <inkml:trace contextRef="#ctx0" brushRef="#br0" timeOffset="111791.7386">7875 7342,'0'0,"0"0,0 0,0 0,0 0,0 0,0 0,0 0,0 0,0 0,0 0,0 0,0 0,27 0,26 0,0 0,-14 0,-12 0,12 0,-12 0,-1 0,1 0,-1 0,-12 0,-1 0,-13 0,0 0,13 0,-13 0,0-13</inkml:trace>
  <inkml:trace contextRef="#ctx0" brushRef="#br0" timeOffset="118726.5989">8616 7197,'0'0,"0"0,0 0,0 0,0 0,0 0,0 0,0 0,0 0,0 39,0 14,14 13,-14 1,0-15,13 15,-13-14,0-1,0-12,0 13,0-13,0-14,0 14,13-27,-13 14,0-27,0 0,0-14,0-12,0-14,0 14,0-14</inkml:trace>
  <inkml:trace contextRef="#ctx0" brushRef="#br0" timeOffset="119111.1087">8603 7263,'0'0,"0"0,0 0,0 0,0 0,0 0,0 0,0 0,0 0,0 0,0 0,27-27,-1 14,14 0,-14 0,-12 13,12 0,0 0,-12 13,-14 13,0 1,-14 13,1-14,-13 14,-1-1,14 1,-13-14,-1 1,14-14,13 0,-13-13,13 0,0 0</inkml:trace>
  <inkml:trace contextRef="#ctx0" brushRef="#br0" timeOffset="119491.0119">9411 6959,'0'0,"0"0,0 0,0 0,0 0,0 0,-40 66,0 26,-13 1,27 13,-1-14,1-26,13-13,13 14,-14-15,14-12,0 0,14-14,-1 1,13-14,1 0,-1-26,14 0,-14 13,-26 0</inkml:trace>
  <inkml:trace contextRef="#ctx0" brushRef="#br0" timeOffset="120002.1549">9530 7713,'0'0,"0"0,0 0,0 0,0 0,0 0,0 0,0 0,0-40,0 0,13 1,0-14,-13 0,13 26,1-12,-14 12,13 1,0-14,0 0,14 1,-1 12,-13 14,1-14,-1 14,13 13,-12-13,-1 26,13 14,1-1,-1 1,-12-1,12 14,0-14,1 1,-1-1,1 1,-1-1,-12-13,12 0,-26 14,13-14,-13 0,0 1</inkml:trace>
  <inkml:trace contextRef="#ctx0" brushRef="#br0" timeOffset="120304.8005">9569 7541,'0'0,"0"0,0 0,0 0,0 0,0 0,0 0,0 0,40-14,0 1,13 13,-27-13,14 0,-14 13,1-14,-1 14,-12 0,-1 0,-13-13,0 13,0 0</inkml:trace>
  <inkml:trace contextRef="#ctx0" brushRef="#br0" timeOffset="120606.6917">10324 7236,'0'0,"0"0,0 0,0 0,0 0,0 0,0 0,0 27,0 26,0-14,0 14,0-13,0 0,0-14,0 14,0-27,0 0,0-13,0 0</inkml:trace>
  <inkml:trace contextRef="#ctx0" brushRef="#br0" timeOffset="121290.582">10655 7144,'0'0,"0"0,0 0,0 0,0 66,0 13,-14 1,14-14,-13 0,0-13,13-13,-13-1,13-12,-13-14,13 0,0 0,-14-13,14-26,0-1,0 1,0-27,14 0,-1 0,-13 0,13 0,0 1,0-1,1 26,-1 1,-13-1,13 14,0 0,1 0,-14-1,13 14,0 0,0 14,14 12,-14 0,14 1,-1-1,0 14,1 13,-14-27,14 14,-1 0,1-14,-14 1,0-1,0 1,1-14,-1 0,0-13,0 0,-13 0,0 0</inkml:trace>
  <inkml:trace contextRef="#ctx0" brushRef="#br0" timeOffset="121882.534">11250 7607,'0'0,"0"0,0 0,0 0,0 0,0 0,0 0,0 0,0 0,0 0,0-40,0 0,0 1,14-14,-14 13,13-13,-13 0,13 0,-13 27,13-14,0 14,-13 13,14-14,-1 14,-13 0,13-1,-13 14,13-13,-13 13,14 0,12 13,-13 1,1-1,12 27,1-14,-1 14,-13-1,14 1,-14-13,0 12,-13-12,13 12,-13-12,14-14,-14 13,0-12,0-1,13-13,-13 0,0 0,0 0,0-13</inkml:trace>
  <inkml:trace contextRef="#ctx0" brushRef="#br0" timeOffset="122171.641">11224 7514,'0'0,"0"0,0 0,0 0,0 0,0 0,0 0,0 0,40-13,-14 13,27-13,-27-1,14 1,-13 0,-1 13,1-13,-14 13,13-13,-26 13,0 0,0 0</inkml:trace>
  <inkml:trace contextRef="#ctx0" brushRef="#br0" timeOffset="122787.1842">11912 7263,'0'0,"0"0,0 0,0 0,0 0,0 0,0 0,0 0,0 0,0 0,0 0,0 0,0 0,0 0,0 0,0 0,0 0,0 0,0 0,0 0,0 0,0 0,0 0,0 0,0 0,13 40,1-1,-14-12,0 26,0-14,-14-12,1 12,0-12,0-14,-1 0,14 1,0-1,0 0,14-13,-1 0,13 0,1-13,-1 0,1-1,12 1,1-13,0 12,-14 1,-12 13,-1-13,0 0,-13-1,0-12</inkml:trace>
  <inkml:trace contextRef="#ctx0" brushRef="#br0" timeOffset="123119.0846">12216 6800,'0'0,"0"0,0 0,0 0,0 0,27 26,-1 27,14 0,-13 13,-1-13,-13 0,14 0,-27 13,13 14,-26 25,-27 1,-13 0,13-27,27-65</inkml:trace>
  <inkml:trace contextRef="#ctx0" brushRef="#br0" timeOffset="127092.7808">12587 7131,'0'0,"0"0,0 0,0 0,0 0,0 0,0 0,0 0,0 0,0 0,0 0,0 0,0 0,0 0,40 0,-1 0,14-14,0 14,0-13,13 13,-13-13,0 0,-13 13,0-14,0 14,-14 0,-13-13,0 13,14 0,-14 0,0-13,1-14,-1 14</inkml:trace>
  <inkml:trace contextRef="#ctx0" brushRef="#br0" timeOffset="127377.4404">13606 6641,'0'0,"0"0,0 0,0 0,0 0,0 0,0 0,27 53,-14 13,0 0,0 0,-13-13,14 13,-1-13,-13-13,13 13,-13-27,0 1,13-14,1 0</inkml:trace>
  <inkml:trace contextRef="#ctx0" brushRef="#br0" timeOffset="128058.2857">13461 6403,'0'0,"0"0,0 0,0 0,-14 53,1 26,-13 27,12-13,14 12,0-25,0-14,14 0,-14-13,26 0,1 0,12 0,1 0,0-14,-1 1,1-13,0-1,13-13,0-13,0 0,0-13,0 0,-14-27,-12 0,-1 1,1-1,-14-13,0 0,0 0,-13 0,0 14,-13-14,0 13,0 0,-14 1,1-1,-1 0,-12 14,12-14,-13 1,-13-1,14 13,-1-12,0 25,-26-12,13 13,0-14,40 27</inkml:trace>
  <inkml:trace contextRef="#ctx0" brushRef="#br0" timeOffset="135998.8844">2568 9313,'0'0,"0"0,0 0,0 0,0 0,0 0,0 0,0 0,0 0,0 0,0 0,0 0,0 0,0-39,13 12,0-12,-13-1,13 13,1 1,-14-14,13 14,-13-14,13 14,0-14,1 0,-1 1,-13 12,13-13,0 14,1-1,-1 1,0 0,13-1,-12 1,-1-1,0 1,14-1,-14 1,0 13,0-14,1 14,-1 13,-13-13,0 13,13 0,-13 0,13 0,-13 13,14 0,-1 0,0 14,0-1,0 1,1 12,-1 1,0 0,0 13,1 0,-1 0,0-14,-13 14,13-13,-13-14,0 1,14-1,-14-13,0 1,0-1,0 0,13 0,-13-13</inkml:trace>
  <inkml:trace contextRef="#ctx0" brushRef="#br0" timeOffset="136451.0874">2581 8983,'0'0,"0"0,0 0,0 0,0 0,0 0,0 0,0 0,0 0,0 0,0 0,40-14,13 1,0 0,-14 0,1 13,0-14,-14 14,1-13,-1 13,1-13,-27 13,13 0,-13 0</inkml:trace>
  <inkml:trace contextRef="#ctx0" brushRef="#br0" timeOffset="136950.1393">3494 8811,'0'0,"0"0,0 0,0 0,0 0,0 0,0 0,0 0,0 0,0 26,0 14,0-1,0 28,0-14,0-1,0 1,0 0,0-26,0 12,0-12,0-14,0 14,0-14,0-13,0 0,0 0</inkml:trace>
  <inkml:trace contextRef="#ctx0" brushRef="#br0" timeOffset="137357.3603">3918 8784,'0'0,"0"0,0 0,0 0,0 0,0 0,0 0,0 0,0 0,0 0,0 0,0 0,0 0,0 0,0 0,26 0,-13 0,-13 0,0-13,0 13</inkml:trace>
  <inkml:trace contextRef="#ctx0" brushRef="#br0" timeOffset="137801.9436">3931 9128,'0'0,"0"0,0 0,0 0,0 0,0 0,0 0,0 0,0 0,0 0,0 0,0 0,0 0,40 0,-14-13,14 13,0-13,-14 13,1-14,-1 14,-26 0,13 0,-13 0</inkml:trace>
  <inkml:trace contextRef="#ctx0" brushRef="#br0" timeOffset="142116.7596">16690 5821,'0'0,"0"0,0 0,0 0,0 0,0 0,0 0,0 0,0 0,0 0,0 0,0 0,0 0,0 0,0 0,-26-13,-1 13,-13 0,14 13,-14-13,1 13,-14-13,13 13,-13 1,13-1,-13 13,0-13,14 14,-1-1,-13 1,13 13,1-1,-1 1,-13 0,13-1,1 14,-1-13,0 13,0 0,14 0,-14 0,14 13,-1 0,14-13,0 13,0-13,-1 13,14 0,14 0,-14 0,13 1,13-1,1-13,-1 13,14-13,-14 13,14-13,0 0,26 13,0 0,0-13,14-13,-27-1,13-12,13-1,1-13,-1 1,-13-14,1 0,-15 0,15 0,-1-14,0 1,0 0,-13 0,0-14,0 1,0-1,-13 1,13-14,-14 0,-12 14,12-14,-12 1,-1-1,-12 13,12-12,-26 12,13-12,1-1,-14 0,13-13,-13 14,0-14,0-13,0 13,-13 0,13 0,-14 0,14 13,-13-13,0-13,0 13,-14-39,1-1,-1 0,1 1,-1 12,1 1,-1 13,1 13,-1 0,1 13,13 1,-27 12,14-12,-1 12,-13 1,1-1,12 14,-13-13,1 12,-1 14,0-13,1 13,-1 13,0-13,1 14,-1-14,13 13,14-13</inkml:trace>
  <inkml:trace contextRef="#ctx0" brushRef="#br0" timeOffset="143373.0043">17603 5622,'0'0,"0"0,0 0,0 0,0 0,0 0,0 0,-53 40,14-13,-14-1,0 0,13 1,-13-1,13 1,1-1,-1 1,0 12,1 1,-1 13,0-13,14 13,-14 0,14 13,-1-13,1 39,12 1,1-1,0 14,13-13,13-1,0 1,14 0,-1-14,1 0,13 1,-1-14,1 0,13 0,13 0,13-13,-12 0,-1 0,13-26,-13-1,14 1,-14-27,-13 13,0-26,0 13,0-14,-13-12,12 13,-12-14,0-13,0 14,-14-14,14 1,-14-1,1 0,-14-13,13 14,-12-14,-14 13,13-13,-13 13,0-12,0-1,0 0,-13 0,13 0,-14 0,1 13,0-13,13 0,-13 1,-1-1,1 13,-13-13,13 0,-14 0,14 0,-14 0,14 0,-13 14,-1-14,14 13,-14 0,1 1,0-1,-1 0,1-13,-14 14,13-1,-12 14,12-1,1-13,-1 27,14 0,-13 0,-1 0,14-1,-14 14,1-13,26 13</inkml:trace>
  <inkml:trace contextRef="#ctx0" brushRef="#br0" timeOffset="144323.627">15777 5093,'0'0,"0"0,0 0,0 0,0 0,0 0,13 27,0 26,14 0,-14-14,0-12,-13-1,14 1,-1-14,-13 0,0 0,13-13,-13 14,0-14,0 0,0 0,0-14,0-12,13 13,-13-14,0 1,0-1,0 1,0-1,13 1,-13-1,0-12,14-1,-14 0,13 14,-13-14,13 27,-13-14,0 1,13 13,-13 0,0 13,0-14,14 1,-1-13,0 12,0 1,14 0,-14 0,0 0,1 13,-1 0,13 0,1 13,-1 13,1 14,-1-14,14 1,-27-1,14 1,-1 12,-13-12,0-14,1 14,-1-1,0-13,-13 0,13 1,-13-1,0-13,0 13,0-13,0 0,-13-13</inkml:trace>
  <inkml:trace contextRef="#ctx0" brushRef="#br0" timeOffset="144647.7108">15817 5173,'0'0,"0"0,0 0,0 0,0 0,0 0,0 0,26-14,14 1,13-13,0 12,0-12,-14 13,1 0,-14 13,-12-14,12 14,-26 0,0 0,13 0</inkml:trace>
  <inkml:trace contextRef="#ctx0" brushRef="#br0" timeOffset="145064.9743">16730 4908,'0'0,"0"0,0 0,0 0,0 0,0 0,0 0,0 0,0 40,13-14,-13 14,13 0,-13-14,0 0,0-12,14 12,-14-26,0 0,0 0,0 0</inkml:trace>
  <inkml:trace contextRef="#ctx0" brushRef="#br0" timeOffset="145833.2411">17670 5331,'0'0,"0"0,0 0,0 0,0 0,0 0,0 0,0 0,0 0,0 0,0 0,13-26,-13-1,13 1,-13 0,13-1,-13 1,14-1,-14 1,13-1,-13 1,13-1,0 1,-13 13,0-1,13 1,-13 0,0 13,0 0,0-13,14 13,-14 0,0-14,0 14,13 0,-13 0,0 0,13 0,0 0,1 14,-1 12,13 1,1 12,-1 1,1 0,-14-1,13-12,-12-1,-1-12,0-1,0 13,-13-13,14-13,-14 0,0 14,0-14</inkml:trace>
  <inkml:trace contextRef="#ctx0" brushRef="#br0" timeOffset="146188.9106">17590 5265,'0'0,"0"0,0 0,0 0,0 0,0 0,0 0,40 0,0-13,26 0,-13 13,-14-13,-12 13,13-14,-14 14,-13-13,1 13,-1 0,-13 0,0 0</inkml:trace>
  <inkml:trace contextRef="#ctx0" brushRef="#br0" timeOffset="146908.9713">18278 5120,'0'0,"0"0,0 0,0 0,0 0,0 0,0 0,0 0,0 0,0 0,0 0,27 0,-14 0,14 0,-14 13,0 0,0 0,-13 1,14 12,-14 1,0 12,0 1,0 0,0-14,0 14,0-14,-14-13,14 14,0-14,0 0,-13 1,13-1,0 0,0-13,0 0,13 0,-13 0,14-13,-1 0,26-1,1 1,13 0,0-14,0 14,-13 0,-1 0,-12 0,-1-1,-12 1,12 13,1-13,-14 13</inkml:trace>
  <inkml:trace contextRef="#ctx0" brushRef="#br0" timeOffset="147935.942">17153 6985,'0'0,"0"0,0 0,0 0,0 0,0 0,0 0,0 0,0 0,0 0,0 0,0 0,0 0,0 0,0 0,0 0,14 26,-14 27,13 0,0 0,0 13,1 1,-1-1,13-13,-13 13,14 0,-14-13,0 13,14-13,-14 0,0 0,1-14,-1 1,0-13,-13-1,13-13,1 0,-14 1,0-1,0-13,13 13,-13-13,0 0,0 0,0 13,0-13,0 0</inkml:trace>
  <inkml:trace contextRef="#ctx0" brushRef="#br0" timeOffset="148942.6141">16717 8586,'0'0,"0"0,0 0,0 0,0 0,0 0,0 0,0 0,0 0,0 0,0 0,0 0,0 0,0 0,0 0,0 0,0 0,0 0,13-40,0-26,0 13,1 0,-1 0,-13 13,13 14,0 0,0-1,-13 14,14 0,-1-1,0 14,0-13,1 13,-1 13,13-13,-12 14,12 12,-13-13,14 14,-14-1,0-13,0 14,1-1,-1 1,0-14,0 14,-13-14,14 0,-14 0,0 0,13-13,-13 14,0-28,-13 14,13 0,0-13,-14 13,1 0</inkml:trace>
  <inkml:trace contextRef="#ctx0" brushRef="#br0" timeOffset="149197.1212">16770 8440,'0'0,"0"0,0 0,0 0,0 0,0 0,0 0,0 0,0 0,0 0,39-13,14 0,0-14,-13 1,0 13,-14-1,0 1,-12 0,12 0,-26 13,0 0,0 0</inkml:trace>
  <inkml:trace contextRef="#ctx0" brushRef="#br0" timeOffset="149578.6378">17445 8043,'0'0,"0"0,0 0,0 0,0 0,0 0,0 0,0 27,0-1,0 27,0-13,13 13,-13-14,0 1,0 0,0-40,13 40,-13-40,0 0</inkml:trace>
  <inkml:trace contextRef="#ctx0" brushRef="#br0" timeOffset="150257.0354">17617 8361,'0'0,"0"0,0 0,0 0,0 0,0 0,26 53,-13-14,1-12,-1-1,-13-12,13-1,-13 0,0-13,0-13,-13 0,13-14,-13-13,-1-12,14 12,0-13,-13 0,13 0,13 0,-13 13,0 1,14 12,-1 1,-13 13,13-1,0 1,1 0,-1 13,0 0,13 0,1 13,-1 0,1 14,-1-1,1 1,-14-1,0 14,1-14,-1 14,-13-13,13-14,-13 13,13 1,-13-14,0 13,13-12,-13-14,14 13</inkml:trace>
  <inkml:trace contextRef="#ctx0" brushRef="#br0" timeOffset="150795.1203">18199 8202,'0'0,"0"0,0 0,0 0,0 0,0 0,0 0,13-40,0 1,-13-1,14 0,-1 1,-13-1,13 14,-13-1,13 14,-13-14,0 14,0 13,14-13,-14 13,0 0,13 0,0 13,0 0,1 14,-1-1,-13 1,13-14,0 13,-13 1,14-1,-1-12,-13-14,0 0,26 39,-13 1</inkml:trace>
  <inkml:trace contextRef="#ctx0" brushRef="#br0" timeOffset="151139.5611">18252 8149,'0'0,"0"0,0 0,0 0,0 0,0 0,0 0,0 0,0 0,40-26,-14 12,1-12,-1 13,1-14,-14 14,13-13,-13 12</inkml:trace>
  <inkml:trace contextRef="#ctx0" brushRef="#br0" timeOffset="151793.6323">18636 7990,'0'0,"0"0,0 0,0 0,0 0,0 0,0 0,0 0,0 0,0 0,0 0,0 0,0 0,0 0,26-13,1 26,-1-13,-13 14,1 12,-1-13,0 14,-13-1,13 1,-13-14,0 13,-13 1,0-1,0 1,-1 12,-12-12,13-14,-1 14,1-14,0 0,0 0,13 1,0-14,0 0,13 0,13-14,1 1,-1-13,1-1,13 1,-40 12,13 14,-13 0,13-13</inkml:trace>
  <inkml:trace contextRef="#ctx0" brushRef="#br0" timeOffset="153532.7982">15922 6615,'0'0,"0"0,0 0,0 0,0 0,0 0,0 0,0 0,0 0,0 0,0 0,0 0,0 0,0 0,0 0,27 26,-14 14,0-14,1 14,12 0,-13-14,-13 14,14-14,-1 1,0-1,0 1,-13-14,14 13,-14-26,0 0,0 0,13 13</inkml:trace>
  <inkml:trace contextRef="#ctx0" brushRef="#br0" timeOffset="154946.22">17087 6654,'0'0,"0"0,0 0,0 0,0 0,0 0,0 0,0 0,0 0,0 0,0 0,0 0,0 0,0 0,0 0,0 0,0 0,0 0,0 0,0 0,0 0,0 0,0 0,0 0,0 0,0 27,13-1,1 1,-14-1,0-13,13 14,-13-1,0 1,0-14,0 13,0-12,0-1,0 0,0 0,0-13,0 14,0-14,0 0,0 13,0-13,0 0,0 0,0 0,0 0,0 13,0-13,0 0,13 0,-13-13,0 13,13 0,1-13,12-1,-13 1,14 0,-14 13,0-13,0 13,14-14,-14 14</inkml:trace>
  <inkml:trace contextRef="#ctx0" brushRef="#br0" timeOffset="155670.1162">17127 6641,'0'0,"0"0,0 0,0 0,0 0,0 0,0 0,0 0,0 0,0 0,0 0,0 0,0 0,0 0,0 0,0 0,0 0,0 0,0 0,0 0,0 0,0 0,0 0,0 0,0 0,0 0,0 0,-27 40,27-14,-13 1,0-14,13 13,0-26,0 0,0 0</inkml:trace>
  <inkml:trace contextRef="#ctx0" brushRef="#br0" timeOffset="158460.8873">20145 4352,'0'0,"0"0,0 0,0 0,0 0,0 0,0 0,0 0,0 0,0 0,0 0,0 0,0 0,0 0,13 40,0-13,0 12,-13 1,14 0,-14-14,13 1,-13-1,13 0,-13 1,0-14,0-13,0 0</inkml:trace>
  <inkml:trace contextRef="#ctx0" brushRef="#br0" timeOffset="159215.3979">20555 4392,'0'0,"0"0,0 0,0 0,0 0,0 0,0 0,0 40,0-1,13 1,-13 0,13-14,-13 14,0-14,0-12,14 12,-14-13,0 1,0-14,0 0,0 0,0 0,0-27,13 1,-13-14,0 0,0 14,0-1,0 14,0-13,13 12,-13 1,0 0,0 0,13 0,1-1,-1 1,13 0,-12 0,-1-1,0 14,0-13,14 13,-14 13,13 1,1 12,-1 14,1-1,-1 14,1-13,-14 0,13 13,1-27,-14 1,0-1,1 1,-14-14,13 0,-13 0,0-13,0 13,13-26,0 13</inkml:trace>
  <inkml:trace contextRef="#ctx0" brushRef="#br0" timeOffset="159816.3511">21217 4299,'0'0,"0"0,0 0,0 0,0 0,0 0,0 0,0 0,0 0,0 0,0 0,0 0,26 14,1 12,-14-13,13 1,-12 12,-1 1,-13-1,13 14,0 13,-13-14,0 1,0 0,0-14,0 1,0-1,0-13,0 1,0-1,0 0,0-13,0 0,14 0,-1 0,13-13,1 0,-1-1,1 1,-1 0,-13 0,14-1,-14 14,-13 0,0 0</inkml:trace>
  <inkml:trace contextRef="#ctx0" brushRef="#br0" timeOffset="160155.9413">21892 4392,'0'0,"0"0,0 0,0 0,0 0,0 0,0 0,0 0,39 0,1-13,-13 0,12-1,-39 14,0 0,14 0</inkml:trace>
  <inkml:trace contextRef="#ctx0" brushRef="#br0" timeOffset="160435.1879">22011 4696,'0'0,"0"0,0 0,0 0,0 0,0 0,0 0,40-13,-14 0,0 0,-12 13,-14-14</inkml:trace>
  <inkml:trace contextRef="#ctx0" brushRef="#br0" timeOffset="161078.6424">22514 4723,'0'0,"0"0,0 0,0 0,0 0,0 0,0-53,13 0,-13 0,0 13,13 1,-13 12,14-12,-14 25,0-12,13 13,-13-14,13 14,0 0,-13-1,13 14,-13-13,14 0,-14 13,0-13,13 13,-13 0,13 0,0 13,1 0,-1 0,13 27,14-13,-13 12,-1-12,0 12,14 1,-13 0,-1-14,1 14,-1 0,1-27,-14 13,0 1</inkml:trace>
  <inkml:trace contextRef="#ctx0" brushRef="#br0" timeOffset="161462.7411">22567 4683,'0'0,"0"0,0 0,0 0,0 0,0 0,0 0,0 0,0 0,0 0,0 0,53-13,13-14,-13 14,0-13,-14 13,1-1,-40 14,13 0,-13 0</inkml:trace>
  <inkml:trace contextRef="#ctx0" brushRef="#br0" timeOffset="161847.6789">23162 4326,'0'0,"0"0,0 0,0 0,0 0,0 0,0 0,0 0,0 0,0 40,14 13,-1-1,0 15,0-28,1 14,-1-26,0-1,-13-13,0-13,0 14</inkml:trace>
  <inkml:trace contextRef="#ctx0" brushRef="#br0" timeOffset="176721.1766">17180 5953,'0'0,"0"0,0 0,0 0,0 0,0 0,0 0,0 0,0 0,0 0,0 0,0 0,0 0,0 0,0 0,0 0,0 0,0 0,0 0,0 0,-13 40,-14-14,14 1,-14 12,14-12,-13-1,-1-12,14 12,-13-13,12 14,-12-14,13 13,-1-12,-12 12,13-13,-1 14,-12-1,13-13,-1 14,1-1,13-12,-13 12,13-13,-13 1,13 12,0 0,0 1,-13-14,13 14,13-1,-13 1,0-1,0 0,13 1,-13-14,0 14,13-14,-13 13,13 1,-13-14,14 13,-1 1,0-14,-13 14,13-1,1 0,-1 1,0-1,0-12,1 12,-1 1,0-1,0 0,1 1,-1-1,0-12,0 12,0-13,1 14,-1-14,-13 0,13 0,-13 1,13-1,-13 0,0 14,14-14,-14 0,0 13,0-12,0-1,13 13,-13-12,-13-1,13 0,0 0,0 1,0-1,0 0,-14 0,14 14,-13-14,0 0,0 14,-14-14,14 0,-13 14,-1-14,14 0,-14 0,1 14,-1-14,1 0,-1 0,1 1,0-14,-1 13,-13 0,14 0,-1-13,1 14,-1-14,1 13,0-13,-1 0,1 0,-1 0,1-13,-1 13,-13 0,14-14,0 14,-1 0,1-13,-1 13,1-13,12 0,-12 13,-1-14,1 1,0-13,-1 12,1 1,-1 0,14-13,-14 12,14 1,0 0,-14-14,14 14,-13-13,-1-1,1-12,-1 12,14 1,-13-1,12 1,-12 12,13-12,-1 0,1 12,-13-25,13-1,-1 0,1 1,-13-1,26 0,-14 14,14-1,-13 1,13-1,-13 14,13-13,0-1,-13 1,13-1,0 14,0-13,0-1,0 1,0 12,13-12,-13 0,0-1,0 1,0-1,13 1,-13-14,0 14,13-1,-13 1,14-1,-14 1,13-1,0 1,-13-1,13 1,1-1,-14 1,13 13,0-14,-13 1,13 13,0-14,14 1,-14-1,0 1,14-1,-14 14,14-13,-14 12,13-12,-12 13,12 0,-13-14,0 14,14 0,-14-1,0 1,14 0,-14 0,0-1,14 1,-1 0,-12 0,25 0,-12-1,12 1,-12 0,-1 0,1 13,-1-14,1 14,-14-13,13 13,-12 0,-1-13,13 13,-12 0,12 0,-13 0,1-13,12 13,-13 0,1 0,12 0,-13 0,14 0,-14 0,13 13,-12-13,-14 0</inkml:trace>
  <inkml:trace contextRef="#ctx0" brushRef="#br0" timeOffset="178160.3107">16253 5927,'0'0,"0"0,0 0,0 0,0 0,0 0,0 0,0 0,0 0,0 0,0 0,27-27,13 1,-14-1,0 1,-12 13,12-1,-13 1,14 0,-14 13,0-13,14 13,-14 0,14 0,-14 0,13 0,-13 0,14 13,-14-13,0 13,14-13,-14 13,14-13,-14 14,13-14,-12 13,12-13,-13 13,0 0,1-13,-1 14,0-14,0 13,1 0,-1 0,-13-13,13 0</inkml:trace>
  <inkml:trace contextRef="#ctx0" brushRef="#br1" timeOffset="188150.8043">16002 5966,'0'0,"0"0,0 0,0 0,0 0,0 0,0 0,0 0,0 0,0 0,0 0,0 0,0 0,40-13,-1 0,14-14,-13 14,13 0,-13-13,-1-1,1 14,0-14,-14 14,1 0,12 0,-25-1,12 1,-13 13,14-13,-14 13,0 0,0-13,1 13,-1 13,0-13,14 13,-14-13,13 13,-12 1,-1-1,0 0,0 0,1 1,-1-1,0 0,-13 0,13 14,0-14,-13 13,14-12,-14 12,0-13,0 14,13-14,-13 14,0-14,0 13,-13 1,13-14,0 13,0 1,-14-1,14-13,0 14,-13-1,13-12,-13 12,13 1,-13-14,13 13,0 1,-13-1,13 1,0-1,0 1,0-1,13 0,-13-12,13 12,-13 1,13-14,0 13,1-12,-1 12,0-13,0 14,1-14,-1 13,0 1,0-14,1 13,-1-12,0 12,0 1,-13-1,14 1,-1-1,0-13,-13 14,13-1,0 1,-13-1,14 1,-14-1,0 0,13-12,-13 12,0 1,0-1,0 1,13-14,-13 13,0 1,0-14,0 13,0-12,0 12,0-13,0 0,0 14,-13-14,13 0,0 14,-13-14,-1 14,14-14,-13 13,0-13,0 14,-14-14,14 14,-13-14,-1 13,1-12,-1-1,-13 13,1 1,-1-14,14 0,-14 0,13 1,-12-1,12 0,1-13,-14 13,14-13,-1 0,1 0,-1 0,-13 0,14 0,0-13,-1 13,1-13,-1 0,1-1,-1 1,1 0,12 0,-12-1,13-12,-14 13,14-14,-13 14,12-13,1-1,0 14,0-14,-14 1,14 0,0-1,-1 1,-12-1,13-13,0 14,-14 0,14-14,0 0,-14 14,14-14,0 0,13 1,-14-1,1 0,13 1,0 12,-13-13,13 14,0 0,0-14,0 13,0 1,0-14,0 14,0-14,0-13,0 14,13-1,-13 0,13-13,1 14,-14-1,26 0,-13 0,1 1,-1 12,0 1,0-1,1 1,-1-1,0 14,13-13,-12-1,-1 1,13-14,-12 14,12-1,1 1,-14-1,13 1,1 13,-1-14,14 14,-14 0,-26 13</inkml:trace>
  <inkml:trace contextRef="#ctx0" brushRef="#br1" timeOffset="189583.5777">20092 4392,'0'0,"0"0,0 0,0 0,0 0,0 0,0 0,0 0,0 0,0 0,0 0,0 0,0 0,0 0,0 0,0 0,0 0,0 0,0 0,0 0,0 0,13 53,0 13,0-13,1 13,-1-13,-13-13,13 0,-13-14,13 0,-13 1,0-14,14 0,-14 1,0-1,0-13,0 0,0 13</inkml:trace>
  <inkml:trace contextRef="#ctx0" brushRef="#br0" timeOffset="254131.8909">16227 7355,'0'0,"0"0,0 0,0 0,0 0,0 0,0 0,0 0,0 0,0 27,0 13,0 26,0 0,13 0,-13 13,0-12,13 12,-13-13,0 13,14-12,-14-15,13 15,-13-14,13-14,-13 14,13-26,-13-1,0 1,0-1,0-13,0 14,0-14,0 13,0-12,0-1,0-13,0 13</inkml:trace>
  <inkml:trace contextRef="#ctx1" brushRef="#br0">13674 13302</inkml:trace>
</inkml:ink>
</file>

<file path=ppt/ink/ink57.xml><?xml version="1.0" encoding="utf-8"?>
<inkml:ink xmlns:inkml="http://www.w3.org/2003/InkML">
  <inkml:definitions>
    <inkml:context xml:id="ctx0">
      <inkml:inkSource xml:id="inkSrc0">
        <inkml:traceFormat>
          <inkml:channel name="X" type="integer" max="1920" units="cm"/>
          <inkml:channel name="Y" type="integer" max="1080" units="cm"/>
        </inkml:traceFormat>
        <inkml:channelProperties>
          <inkml:channelProperty channel="X" name="resolution" value="55.78152" units="1/cm"/>
          <inkml:channelProperty channel="Y" name="resolution" value="55.81395" units="1/cm"/>
        </inkml:channelProperties>
      </inkml:inkSource>
      <inkml:timestamp xml:id="ts0" timeString="2020-09-10T04:19:27.093"/>
    </inkml:context>
    <inkml:brush xml:id="br0">
      <inkml:brushProperty name="width" value="0.05292" units="cm"/>
      <inkml:brushProperty name="height" value="0.05292" units="cm"/>
      <inkml:brushProperty name="color" value="#7030A0"/>
    </inkml:brush>
  </inkml:definitions>
  <inkml:trace contextRef="#ctx0" brushRef="#br0">16240 8625,'0'0,"0"0,0 0,0 0,0 0,0 0,0 0,0 0</inkml:trace>
  <inkml:trace contextRef="#ctx0" brushRef="#br0" timeOffset="638.9049">16015 8414,'0'0,"0"0,0 0,0 0,0 0,0 0,0 0,0 0,0 0,0 0,0 0,0 0,0 0,0 0,27 39,-1-12,1 13,12-1,-12-12,-1-1,1 1,-1-1,1-13,-14 1,0-1,0 0,1 0,-14-13,13 13,-13-13,13 0,-13 0,0 0,0 14,13-14,-13 0,0 0,0 0,13 0,-13 0,0-14,14 14,-1-13,0 13,0-26,1 13,-1-14,0 1,0-1,1 1,-1 13,0-14,-13 14,13-14,1 14,-14 0,13-14,0 14,-13 13,13-13</inkml:trace>
  <inkml:trace contextRef="#ctx0" brushRef="#br0" timeOffset="1544.6661">16293 9141,'0'0,"0"0,0 0,0 0,0 0,0 0,0 0,0 0,13 40,14 13,-14 0,0 0,0-27,-13 14,14-14,-14 1,13-14,-13 0,0 1,0-1,0-13,0-13,-13-1,13-25,-14-1,1 0,0-13,13 14,-13-14,13 13,0 14,0-1,0 14,0 0,0-1,13 1,-13 13,13 0,0 0,1 13,12 1,1-14,-1 13,1 13,-1-12,14 12,-14 1,1-14,-14 13,13 1,-12-1,-1 1,-13-14,13 13</inkml:trace>
  <inkml:trace contextRef="#ctx0" brushRef="#br0" timeOffset="1893.2072">16399 9446,'0'0,"0"0,0 0,0 0,0 0,0 0,0 0,0 0,0 0,0 0,26-27,14 1,0-14,0 14,-14-1,0 1,-26 26,0 0,14-14</inkml:trace>
  <inkml:trace contextRef="#ctx0" brushRef="#br0" timeOffset="2297.7207">16955 9155,'0'0,"0"0,0 0,0 0,0 0,0 0,0 0,0 0,13 39,14 1,-14 0,0-14,0 14,0-14,1 1,-1-14,-13-13,0 13</inkml:trace>
  <inkml:trace contextRef="#ctx0" brushRef="#br0" timeOffset="2975.6579">17233 9234,'0'0,"0"0,0 0,0 0,0 0,0 0,0 0,0 0,0 0,13 26,13 14,-12-13,12-1,-13 0,1-12,-14 12,13-13,-13-13,13 14,-13-14,0 0,-13-14,0-12,-1-14,1 1,13-1,-13 0,0 1,13-1,-14 0,14 14,0-1,0 14,0 0,14 0,-14-1,13 14,0 0,14 14,-1-14,-13 13,14 0,-1 0,1 14,-14-1,13 1,1-1,-1 14,1-14,-14 1,0-1,14 1,-14-1,14-13</inkml:trace>
  <inkml:trace contextRef="#ctx0" brushRef="#br0" timeOffset="3607.6753">17948 9432,'0'0,"0"0,0 0,0 0,0 0,0 0,0 0,0 0,0-26,-14-1,1-12,13-1,-13 0,0 1,13 12,-14-12,14 25,-13-12,13 13,0-14,0 14,0 0,0 0,0-1,0 1,0 13,0-13,0 13,0-13,13 13,-13 0,14 0,12 0,-13 0,14 13,12 0,1 0,-13 14,12-1,-12-13,-1 1,-12 12,12-13,0 1,-12-1,-1 0,-13-13,0 0</inkml:trace>
  <inkml:trace contextRef="#ctx0" brushRef="#br0" timeOffset="3932.8004">17948 9327,'0'0,"0"0,0 0,0 0,0 0,0 0,0 0,0 0,0 0,0 0,0 0,0 0,0 0,39-27,-12 14,-1-14,1 14,-27 0,13 13,-13 0</inkml:trace>
  <inkml:trace contextRef="#ctx0" brushRef="#br0" timeOffset="4473.6734">18517 9062,'0'0,"0"0,0 0,0 0,0 0,0 0,0 0,0 0,0 0,0 0,0 0,0 0,0 0,0 0,0 0,0 0,26 0,1 0,-14 13,0 0,0 1,-13 12,0-13,14 1,-14 12,0-13,0 1,0-14,0 13,13-13,13 0,1-13,-1-1,-13 1,14-13,-1-1,-12 14,-14 13,0-13</inkml:trace>
  <inkml:trace contextRef="#ctx0" brushRef="#br0" timeOffset="5063.6588">17696 8903,'0'0,"0"0,0 0,0 0,0 0,0 0,40-13,-1 0,-12 0,26-14,-27 14,14 0,-13-1,-14 1,13 0,-13 13,-13 0,0 0</inkml:trace>
  <inkml:trace contextRef="#ctx0" brushRef="#br0" timeOffset="9739.2504">18953 8864,'0'0,"0"0,0 0,0 0,0 0,0 0,53-14,-13 1,0 0,13-14,0 14,0-13,0-1,13 14,-13-13,0 12,-14 1,-12-13,-1 12,1 1,-14 0</inkml:trace>
  <inkml:trace contextRef="#ctx0" brushRef="#br0" timeOffset="10132.7192">19311 8533,'0'0,"0"0,0 0,0 0,39 0,14-13,-13 13,13 0,-13 0,-1 13,1 0,-13 0,12 14,-25-1,-1 14,0 0,-26-1,13 1,0-14,-13 1,13-1,0 1,0-14</inkml:trace>
  <inkml:trace contextRef="#ctx0" brushRef="#br0" timeOffset="10658.6515">20158 8771,'0'0,"0"0,0 0,0 0,0 0,0 0,0 0,0-27,-13-25,13-41,0-26,0 0,0 39,13 14,-13 13,13 14,-13 12,13 1,1 13,-1-1,0 14,14 14,12 12,1 14,-14 13,14-14,-13 14,-14-13,13 13,-12-13,12-14,-13 0,0 1,1-14,-14 14,13-14,-13-13</inkml:trace>
  <inkml:trace contextRef="#ctx0" brushRef="#br0" timeOffset="10942.0731">20145 8625,'0'0,"0"0,0 0,0 0,0 0,0 0,0 0,0 0,0 0,26-26,14 0,-14-1,14 1,13-14,-27 13,-12 14,-14 13,0 0</inkml:trace>
  <inkml:trace contextRef="#ctx0" brushRef="#br0" timeOffset="11209.7521">20595 8255,'0'0,"0"0,0 0,0 0,0 0,0 0,0 0,39-13,1-14,-40 27,13-13,-13 13</inkml:trace>
  <inkml:trace contextRef="#ctx0" brushRef="#br0" timeOffset="12102.4947">21071 7766,'0'0,"0"0,0 0,0 0,0 0,13 39,-13 14,14 0,-14 0,13 0,-13 0,13-14,-13 1,0-13,0-1,13-13,-13 1,0-1,0-13,-13 0,13 0,-13-27,0-12,-14-28,14-12,0-13,13 12,0 80,13-106,0 27,14 26,-14 27,13-1,1 14,12 13,-12 13,13 27,-14 13,1 0,-14 0,0-1,-13-12,13 0,-13 0,0-14,0 0,0 1,-13-14,13 0,0-13,0 14,0-28,0 14,13-13,-13 0,27-14,-1 14,1-13,12 13,1-14,-13 14,12 13,-12-13,-1 26,1 0,-14 0,0 14,-13-1,-13 1,-14 12,1-12,-14 12,1 1,-1-13,13-1,1 1,-1-14,14 0,13-13</inkml:trace>
  <inkml:trace contextRef="#ctx0" brushRef="#br0" timeOffset="12472.0905">21759 7210,'0'0,"0"0,0 0,0 0,0 0,0 0,0 0,0 0,53 185,-53-145,27 171,-27-39,-13-13,-1-27,-12-12,-1-28,27-79</inkml:trace>
  <inkml:trace contextRef="#ctx0" brushRef="#br0" timeOffset="12983.5704">20039 7964,'0'0,"0"0,0 0,0 0,0 0,0 0,0 0,0 0,0 0,0 0,0 0,-13 53,-14 13,27 0,-13 14,13-1,0-13,13 0,0 0,1-13,12 13,0-13,41 13,-1-13,0-13,0-13,-13-14,-40-13</inkml:trace>
  <inkml:trace contextRef="#ctx0" brushRef="#br0" timeOffset="42086.8895">4672 8969,'0'0,"0"0,0 0,0 0,0 0,0 0,13 40,-13-13,14-1,-14 0,0 1,0-14,13 0,-13 1,0-14,0 0,0 0,0-14,0-12,0-14,13-13,-13 0,13 0,-13 1,14-1,-1 13,-13 13,13 1,-13 13,13 0,-13-1,14 14,-1 0,13 27,-13-1,14 1,-1 12,1 1,-1 13,1-13,-14 13,14-14,-1-12,0 12,-12-12,-1-1,0-12,0-1,-13 0</inkml:trace>
  <inkml:trace contextRef="#ctx0" brushRef="#br0" timeOffset="42426.0631">4553 9155,'0'0,"0"0,0 0,0 0,0 0,0 0,0 0,0 0,0 0,40-14,13-12,-14 13,1-1,-13 14,-1-13,1 0,-27 13,0 0</inkml:trace>
  <inkml:trace contextRef="#ctx0" brushRef="#br0" timeOffset="42802.5269">5268 8864,'0'0,"0"0,0 0,0 0,0 0,0 0,0 0,0 26,13 14,0-1,-13 14,13-13,-13-14,0 14,0-13,0-1,0-13,0-13,0 0</inkml:trace>
  <inkml:trace contextRef="#ctx0" brushRef="#br0" timeOffset="43409.8252">5665 8850,'0'0,"0"0,0 0,0 0,0 0,0 0,0 40,0-14,0 14,13 13,-13-26,0 12,0-12,0 12,0-25,0 12,0-13,0 1,0-14,0-14,0 1,0-27,0-13,0 1,0-1,13 0,-13 0,14 0,-1 0,0 26,-13 1,13 13,0-14,-13 14,14 13,12 0,1 13,-1 1,1 12,-1 0,1 14,-1 0,1 0,-14-1,13 1,-13-14,1 1,12-14,1 14,-1-14,-26-13</inkml:trace>
  <inkml:trace contextRef="#ctx0" brushRef="#br0" timeOffset="43892.424">6499 9327,'0'0,"0"0,0 0,0 0,0 0,0 0,0 0,0-40,0-13,13-13,-13 0,0 0,13-1,0 14,-13 14,14-1,-14 14,13-1,-13 14,13 0,-13-1,13 1,-13 13,14 0,-1 13,0 1,14-1,-14 13,13 1,1 13,-14-14,0 0,0-12,1 12,-1-13,0 14,0-14,-13 0,0 1</inkml:trace>
  <inkml:trace contextRef="#ctx0" brushRef="#br0" timeOffset="44150.2612">6499 9155,'0'0,"0"0,0 0,0 0,0 0,0 0,0 0,0 0,26-14,1 1,12 0,-12 0,-1 13,1-14,-27 14,0 0,13 0</inkml:trace>
  <inkml:trace contextRef="#ctx0" brushRef="#br0" timeOffset="44691.1968">7015 9009,'0'0,"0"0,0 0,0 0,0 0,0 0,0 0,0 0,0 0,0 0,40-13,-14-14,1 14,-1-13,0 26,-12 0,12 13,1 13,-27 1,13 13,-26-1,13 1,-14 0,-12-1,13 1,-1-14,14-12,-13-1,13 0,0 0,0-13,27 0,-1-13,1 0,12 0,-12-1,-1-12,1 13,-14-14</inkml:trace>
  <inkml:trace contextRef="#ctx0" brushRef="#br0" timeOffset="45070.3519">6419 8599,'0'0,"0"0,0 0,0 0,0 0,0 0,0 0,0 0,0 0,0 0,53-26,0-1,13 1,-13-1,0 14,0 0,0-1,-13 1</inkml:trace>
  <inkml:trace contextRef="#ctx0" brushRef="#br0" timeOffset="45496.2722">7730 8268,'0'0,"0"0,0 0,0 0,0 0,0 0,0 0,13 27,0 12,14 1,-1 26,-13 0,14 14,-14 26,0-14,-26 27,-14-13,1 13,-27-13,-13 0,-14-14,28-12,38-67</inkml:trace>
  <inkml:trace contextRef="#ctx0" brushRef="#br0" timeOffset="46100.6587">4738 8295,'0'0,"0"0,0 0,0 0,0 0,0 0,0 0,0 0,0 0,0 0,-39 26,-1 14,13 0,1 12,0 1,-1 0,1 40,12-14,14 27,14-13,-1 13,13-14,1 1,26-1,0-12,13-14,26-13,1 0,-13-14,-67-39</inkml:trace>
  <inkml:trace contextRef="#ctx0" brushRef="#br0" timeOffset="46916.9132">8166 8692,'0'0,"0"0,0 0,0 0,0 0,0 0,0 0,0 0,0 0,0 0,0 0,0 0,0 26,14 14,-1 26,0-26,14 12,-14-12,0 13,14-13,-1-1,0-12,1-1,-1 1,1-14,-1 0,1-13,-1 0,1 0,-14-13,13-13,-12-1,-1 1,0-14,-13 14,0-27,0 13,0 0,-13 1,13-1,-13 13,13 1,0-1,0 1,0 0,13-14,-13 0,0 40</inkml:trace>
  <inkml:trace contextRef="#ctx0" brushRef="#br0" timeOffset="47782.1075">9066 8295,'0'0,"0"0,0 0,0 0,0 0,0 0,0 0,0 0,-13 26,0 14,0 13,-14 13,14-13,13 13,-13 0,13 0,0 14,0-14,13 13,-13-13,13-13,0 13,1-26,-1-13,0-1,0 0,-13-26</inkml:trace>
  <inkml:trace contextRef="#ctx0" brushRef="#br0" timeOffset="48305.4269">9344 9234,'0'0,"0"0,0 0,0 0,0 0,0 0,0 0,0 0,0-40,0-13,0 0,0-13,0 13,0 14,0-1,14 14,-14-1,0 1,0 12,13 1,-13-13,13 12,0 14,-13-13,14 0,12 13,-13 0,14 0,-1 13,1 0,12 1,-12 12,13 14,-14-14,14 14,-14-14,-13 1,14-1,-14 1,0-14,-13 0,0 1</inkml:trace>
  <inkml:trace contextRef="#ctx0" brushRef="#br0" timeOffset="48605.4093">9358 9208,'0'0,"0"0,0 0,0 0,0 0,0 0,0 0,0 0,53-27,13-13,26 1,-25 12,-1 1,-13-1,-14 1,-12 13,-1-1,1 14,-14-13,-13 0,13 0</inkml:trace>
  <inkml:trace contextRef="#ctx0" brushRef="#br0" timeOffset="49534.0428">10086 8678,'0'0,"0"0,0 0,0 0,0 0,0 0,13 53,0 0,-13 13,13-13,0 13,1-26,-14 13,13-13,0-14,-13 1,0-1,13-13,-13-13,14-13,12-13,1-41,-14 1,0-13,0 13,1 13,-1 13,-13 0,13 14,0 0,0 26,1-14,-1 28,0-14,14 26,-14 0,0 1,0 13,1-1,-1-12,-13 12,0-25,13 12,-13-13,0 1,-13-1,13 0,0-13,0-13,-13 0,13-14,0-13,-14 1,14-1,0-13,14 0,-14 14,13-14,0 13,-13 0,13 14,1-1,-1 14,0 0,0 0,1-1,-1 14,0 0,13 0,1 27,-1-1,1 1,-1-1,1 14,-1 0,1-1,-1 1,1 13,-14-13,13-1,-12-12,-1-14,0 0,0-13,1-13,-1 13,-13 0</inkml:trace>
  <inkml:trace contextRef="#ctx0" brushRef="#br0" timeOffset="50016.4652">11211 8890,'0'0,"0"0,0 0,0 0,0 0,0 0,0 0,0-40,0-26,13 0,-13-13,13-14,-13 27,13 0,1 0,-1 26,-13 13,13 1,-13 0,13 12,0 1,1 13,12 13,1 14,-1 12,1 1,-1 13,1 0,-1 0,-13-13,0 13,1-1,-1-12,0 0,-13-14,0 1,0-14,0 0,0-13</inkml:trace>
  <inkml:trace contextRef="#ctx0" brushRef="#br0" timeOffset="50317.6481">11184 8652,'0'0,"0"0,0 0,0 0,0 0,0 0,0 0,27-13,12-1,14 1,0 0,-26 13,12-13,-12 0,-1 13,-12-14,-14 14,13 0,-13 0,0 0</inkml:trace>
  <inkml:trace contextRef="#ctx0" brushRef="#br0" timeOffset="50888.672">11925 8467,'0'0,"0"0,0 0,0 0,0 0,0 0,0 0,0 0,0 0,0 0,0 0,0 0,0 0,0 0,0 0,0 0,0 0,0 0,0 0,0 0,0 0,0 53,-13 0,0-1,-14 1,-12-13,12 0,-13-1,14 1,13-27,0 1,13-1,0 0,26-13,0 0,14-13,13 0,-13-1,13 1,13-13,-13-1,0 1,0-1,-14-12,1-1,-13 13,-27 27</inkml:trace>
  <inkml:trace contextRef="#ctx0" brushRef="#br0" timeOffset="51170.7248">12230 8004,'0'0,"0"0,0 0,0 0,0 0,39 39,-12 14,13 13,-14 1,1-1,-14 0,13 40,-26 0,0-1,0 1,-26-13,13-14,13-66</inkml:trace>
  <inkml:trace contextRef="#ctx0" brushRef="#br0" timeOffset="63025.2269">1946 9790,'0'0,"0"0,0 0,0 0,0 0,0 0,0 0,0 0,0 0,0 0,0 0,0 39,0 14,13 0,-13 13,0-13,0 13,0-13,0-13,-13 0,13-14,0 1,-14-1,14-13,0-13,-13 0,13 0</inkml:trace>
  <inkml:trace contextRef="#ctx0" brushRef="#br0" timeOffset="63412.3275">1946 9737,'0'0,"0"0,0 0,0 0,0 0,0 0,0 0,0 0,0 0,0 0,0 0,26-14,1 1,-1 0,1 13,-1 0,-13 13,14 0,-27 27,-14 0,-12 0,0 12,-14-12,0 0,14-14,-1 1,1-1,12-13,14-13,-13 0</inkml:trace>
  <inkml:trace contextRef="#ctx0" brushRef="#br0" timeOffset="63751.1983">2409 9604,'0'0,"0"0,0 0,0 0,0 0,0 0,0 0,-27 40,14 13,-13 26,12 1,14-1,-13-13,13 0,0-26,0 13,13-27,1 1,12-27,14 0,13-27,0-12,-53 39</inkml:trace>
  <inkml:trace contextRef="#ctx0" brushRef="#br0" timeOffset="64205.38">2819 10186,'0'0,"0"0,0 0,0 0,0 0,0 0,0 0,0 0,0-39,0-1,0-26,13 13,1 0,-14 0,13 14,-13 12,13 1,-13-1,13 14,-13 0,0-1,14 1,-14 13,13 0,0 0,0 0,14 13,-1 1,1 12,-14 14,13 0,-12-1,12 1,-13 0,1 12,-14-12,13 0</inkml:trace>
  <inkml:trace contextRef="#ctx0" brushRef="#br0" timeOffset="64490.9548">2766 10041,'0'0,"0"0,0 0,0 0,0 0,0 0,0 0,40 0,13-13,13-14,-26 14,13-13,-40 26,-13 0,13-14,-13 14</inkml:trace>
  <inkml:trace contextRef="#ctx0" brushRef="#br0" timeOffset="64788.6802">3507 9869,'0'0,"0"0,0 0,0 0,0 0,0 0,0 0,0 0,0 26,0 27,0 0,0 0,0-26,0 12,0-25,0-14,0 0,0 0</inkml:trace>
  <inkml:trace contextRef="#ctx0" brushRef="#br0" timeOffset="65097.4289">3547 9604,'0'0,"0"0,0 0,0 0,0 0,0 0,0 0,27 40,-1 0,27 26,-13 0,-1 27,1-1,-13 1,-27-27,13 0,-13-13,-13 0,-1-27,14 1,-13-14,13 0</inkml:trace>
  <inkml:trace contextRef="#ctx0" brushRef="#br0" timeOffset="65434.9714">4130 9988,'0'0,"0"0,0 0,0 0,0 0,0 0,39-13,1 13,-14-13,14 13,-13-14,-1 14,-13 0,-13 0,0 0</inkml:trace>
  <inkml:trace contextRef="#ctx0" brushRef="#br0" timeOffset="65675.7281">4275 10239,'0'0,"0"0,0 0,0 0,0 0,0 0,0 0,0 0,0 0,0 0,0 0</inkml:trace>
  <inkml:trace contextRef="#ctx0" brushRef="#br0" timeOffset="66343.4501">4963 9856,'0'0,"0"0,0 0,0 0,0 0,0 0,0 0,0 53,14 0,-14 13,0 0,0-13,0-14,0 1,0-13,0-14,0-13,0 0</inkml:trace>
  <inkml:trace contextRef="#ctx0" brushRef="#br0" timeOffset="66780.6994">4857 9882,'0'0,"0"0,0 0,0 0,0 0,0 0,0 0,0 0,0 0,27-26,13 13,-1-1,1 14,-13-13,12 13,-12 0,-1 13,1 1,-14 12,-13 14,0-1,-13-12,-14 12,14 1,-14-13,14-14,13 0,-13-13,13 0,0-13</inkml:trace>
  <inkml:trace contextRef="#ctx0" brushRef="#br0" timeOffset="67417.7043">5612 9499,'0'0,"0"0,0 0,0 0,0 0,0 0,0 0,0 0,-27 39,-12 27,-1 14,14 12,-14 14,27 0,-1 0,14-14,0 1,14 0,12-14,14-13,-14-13,1-26,-1-14,14-13,0 0,-1 0,-39 0</inkml:trace>
  <inkml:trace contextRef="#ctx0" brushRef="#br0" timeOffset="67980.888">6313 10372,'0'0,"0"0,0 0,0 0,0 0,0 0,0 0,0-27,14-26,-14-26,13 13,-13 0,13-1,-13 15,13-1,1 13,-14 0,13 14,-13-1,13 14,-13 0,13 0,1 13,-14 13,13 0,13 14,-13-1,1 1,-1 12,0 1,14 0,-14-1,-13 1,13-14,-13 1,0-1,0 1,0-14,0 0,0-13</inkml:trace>
  <inkml:trace contextRef="#ctx0" brushRef="#br0" timeOffset="68237.7753">6141 10200,'0'0,"0"0,0 0,0 0,0 0,53-14,13 1,-26 0,13-13,-26 12,12 1,-25 0,12 0,0-1,-26 14,0 0,0 0</inkml:trace>
  <inkml:trace contextRef="#ctx0" brushRef="#br0" timeOffset="68502.9781">6883 9895,'0'0,"0"0,0 0,0 0,0 0,0 0,13 67,-13 12,13 0,-13-13,0 1,0-28,13-12,-13 12,0-12</inkml:trace>
  <inkml:trace contextRef="#ctx0" brushRef="#br0" timeOffset="69140.9861">7280 10067,'0'0,"0"0,0 0,13 40,-13 0,0-14,0 14,13-14,-13 1,-13-14,13 0,0-13,-13 0,13 0,-14-26,1-1,0-12,13-14,-13 0,13 13,13-13,-13 0,13 14,0-14,1 26,-1 1,0-1,0 1,1 13,12-1,-13 1,14 26,-1 1,14 12,-14 1,14 12,-13 1,-1 13,-13-13,14 12,-14-12,0-13,0-1,1-13,-1-13,0 0,0 0,-13 14</inkml:trace>
  <inkml:trace contextRef="#ctx0" brushRef="#br0" timeOffset="69624.6558">7849 10266,'0'0,"0"0,0 0,0 0,0 0,0 0,0 0,0-53,-14-13,14-14,0 14,14 0,-14 0,13 0,0 13,0 0,-13 27,14-14,-1 27,0-14,14 14,-14 13,13 0,1 13,12 14,-12 12,-1-12,-12 12,-1 14,0-13,0 0,1-14,-1 1,-13-1,0-13,13 14,-13-14,0-13,0 0,0 0</inkml:trace>
  <inkml:trace contextRef="#ctx0" brushRef="#br0" timeOffset="70410.3944">7809 9909,'0'0,"0"0,0 0,0 0,0 0,40-14,13 14,0-13,0 0,-14 0,-12 0,-1 13,1-14,-1 14,-13 0,1-13,-14 13,13 0,-13 0,13 0,0-13,1 13,12 0,-13 0,14 0,-14 0,13 13,-12-13,-1 13,0-13,-13 0,13 14,-13-14,0 0,0 0,0 0,14 0,-14 0,0 0,13 0,0-14,14 14,-14-13,13 13,-12 0,12 13,-26-13,13 40,-13 0,0 13,-13 13,0 0,-14-13,-12 0,12 0,14-14,-14-12,27-14,-13 0,26 0,14-13,13-13,-14 0,14-13,13-1,0 1,-14-14,14 0,-26-13,-1 0,1 14,-27 25</inkml:trace>
  <inkml:trace contextRef="#ctx0" brushRef="#br0" timeOffset="70769.8351">7796 9446,'0'0,"0"0,0 0,0 0,0 0,0 0,0 0,0 0,39 0,28-14,-14-12,13 13,-66-1,13 14</inkml:trace>
  <inkml:trace contextRef="#ctx0" brushRef="#br0" timeOffset="71322.2735">8974 9604,'0'0,"0"0,0 0,0 0,0 0,0 0,0 0,0 0,0 0,26 53,1 0,-1 13,1 1,-14-1,0 0,-13 0,-13 0,13 0</inkml:trace>
  <inkml:trace contextRef="#ctx0" brushRef="#br0" timeOffset="71885.6717">6062 9737,'0'0,"0"0,0 0,0 0,0 0,0 0,0 0,0 0,0 53,0 0,0 26,0 13,0 1,0-14,26 27,14-13,13-27,-53-53</inkml:trace>
  <inkml:trace contextRef="#ctx0" brushRef="#br0" timeOffset="72930.2713">9477 9525,'0'0,"0"0,0 0,0 0,0 0,0 0,0 40,13 26,13-13,-12 13,12 0,1 0,-14-13,13 0,1 0,-1-13,1-14,-1 1,1-14,-1 0,14-13,-14 0,1-13,-1-14,1 14,-1-13,-13-1,1 1,-1 12,0-12,-13 13,0-14,0 1,-13-14,0-13,13 0,0 14,13-1,-13 27</inkml:trace>
  <inkml:trace contextRef="#ctx0" brushRef="#br0" timeOffset="73300.8793">10562 9379,'0'0,"0"0,0 0,0 0,0 0,0 0,0 0,0 0,-26 67,-1 12,14 14,-14 26,14 0,0-40,13-13,13 0,27 14,0-27,-1-14,1-25,-14-1,1 0,-27-13</inkml:trace>
  <inkml:trace contextRef="#ctx0" brushRef="#br0" timeOffset="73757.9454">11039 10094,'0'0,"0"0,0 0,0 0,0 0,0 0,-14-40,1-13,0-13,13 0,0-13,0-1,13 14,0 0,-13 13,14 13,-1 1,0 25,0-12,0 26,14 0,-14 13,27 14,-14 12,14 1,13 0,0 13,-13 0,13-14,-27 1,1 0,-1-1,-13-39</inkml:trace>
  <inkml:trace contextRef="#ctx0" brushRef="#br0" timeOffset="74071.6983">10906 9895,'0'0,"0"0,0 0,0 0,0 0,53-13,0 0,13-13,0-1,1 14,-1-14,-13 1,0 13,-27-1,1 1,-1 0,-13 0,1 0</inkml:trace>
  <inkml:trace contextRef="#ctx0" brushRef="#br0" timeOffset="74349.2533">11674 9565,'0'0,"0"0,0 0,0 0,0 0,13 66,0 0,-13 0,14-13,-1 0,-13-13,0-27,13 27,0-14,14 0</inkml:trace>
  <inkml:trace contextRef="#ctx0" brushRef="#br0" timeOffset="74997.9425">12150 9366,'0'0,"0"0,0 0,0 0,0 0,0 80,0-1,0 0,-13-12,13-15,0 15,0-28,-13 1,13-14,0 1,0-1,0-12,0-1,0-13,0-13,0-1,0-12,13-1,-13-12,13-1,-13-13,14-13,12-27,-13 27,14 13,-14 0,13 0,-12 27,-1 0,0-1,0 14,-13 0,27 26,-14 13,14 1,-14 26,0 0,0 0,0-1,1-12,-1 13,-13-13,13-14,-13 1,13-1,-13-13,14-13,-14 0,13 0,-13 0</inkml:trace>
  <inkml:trace contextRef="#ctx0" brushRef="#br0" timeOffset="75482.3404">12719 9869,'0'0,"0"0,0 0,0 0,0 0,0-53,0-13,0-13,14 12,-14-12,13 13,0 0,14 13,-14 0,0 26,-13 1,13 0,1 12,-14 1,13 0,-13 13,13 13,13 0,1 14,-1 12,14 14,0 0,0 0,-1 0,-12 0,-1 0,1-13,-14-1,0-12,0-14,1 0,-14-13</inkml:trace>
  <inkml:trace contextRef="#ctx0" brushRef="#br0" timeOffset="76338.6749">12653 9710,'0'0,"0"0,0 0,0 0,0 0,27-13,12 0,14-14,0 1,0-1,0 14,13-13,-26 12,0 1,-14 0,1 13,-1-13,-13 13,1 0,12-13,-13 13,1-14,-1 1,13 13,-12-13,-1 13,-13 0,13 0,0 0,-13 0,14 0,-14 0,13 0,-13 0,0 0,0-13,0 13,13-14,-13 14,0-26,13 13,0-1,1 1,12 0,-13 0,14 13,-14 0,14 13,-1 27,1-14,-14 14,-13 13,-13-14,-1 14,-12-13,-14 0,14-1,-14-12,13-1,14 1,0-14,0-13,13 13,0-13,13-13,27 13,13-13,-14 0,14-1,0 1,0-13,0-1,0 1,0-1,-13 1,-1-1,-39 27</inkml:trace>
  <inkml:trace contextRef="#ctx0" brushRef="#br0" timeOffset="76681.6557">13712 8996,'0'0,"0"0,0 0,0 0,0 0,0 0,0 0,13 26,14 14,-1 0,14 26,0 0,-14 0,-13-39,14 78,-27-25,0 26,-13-27,-14-26,14 0,0-13,13-40</inkml:trace>
  <inkml:trace contextRef="#ctx0" brushRef="#br0" timeOffset="77043.2797">14175 8731,'0'0,"0"0,0 0,0 0,0 0,0 0,27 53,-1 13,14 0,-14 1,14-1,0 0,-14 0,1 27,-14-1,-26 14,0-13,-14-1,1-12,-14 12,0-26,14-13,26-39</inkml:trace>
  <inkml:trace contextRef="#ctx0" brushRef="#br0" timeOffset="87106.2644">4381 10927,'0'0,"0"0,0 0,0 0,0 0,0 0,0 0,0 0,0 0,0 0,0 0,0 0,0 0,0 0,0 0,0 0,0 0,0 0,26 14,14-14,0 13,-27-13,-13 0,0 0</inkml:trace>
  <inkml:trace contextRef="#ctx0" brushRef="#br0" timeOffset="87526.2254">4368 11337,'0'0,"0"0,0 0,0 0,0 0,0 0,0 0,0 0,0 0,0 0,26 0,27-13,0 0,0 0,0-1,-27 14,14-13,-13 13,-27 0,0 0</inkml:trace>
  <inkml:trace contextRef="#ctx0" brushRef="#br0" timeOffset="88072.0567">5241 10993,'0'0,"0"0,0 0,0 0,0 0,0 0,0 0,0 0,14 27,-1 13,0 26,0-13,0 0,-13-1,0 1,0 0,14-13,-14 0,-14-14,14 1,0-1,0-13,0 14,-13-14,13 13,0-12,0 12</inkml:trace>
  <inkml:trace contextRef="#ctx0" brushRef="#br0" timeOffset="88537.0775">5188 11073,'0'0,"0"0,0 0,0 0,0 0,0 0,0 0,0 0,0 0,0 0,40-27,13 1,-13-1,13 1,-27 13,1 13,12-13,-12 13,-14 13,13-13,-12 13,-14 13,-14 1,1-1,-13 1,-1 13,1-14,-1 0,1-12,26-14,0 0,0 0</inkml:trace>
  <inkml:trace contextRef="#ctx0" brushRef="#br0" timeOffset="88940.8542">6075 10821,'0'0,"0"0,0 0,0 0,0 0,0 0,0 0,0 0,-26 53,-1 14,-12 12,12 40,1-40,-1-13,14 1,13-14,0-14,0 1,13-14,14 1,-1-14,1 0,-1-13,14 0</inkml:trace>
  <inkml:trace contextRef="#ctx0" brushRef="#br0" timeOffset="89464.0856">6485 11509,'0'0,"0"0,0 0,0 0,0 0,0 0,0 0,0-53,0 1,14-28,-1 1,0-1,0 1,1 0,-1 13,13 13,-12 0,12 26,1 14,-1 13,0 0,14 26,-13 1,-1 13,1-1,-1 1,1 13,-1 13,-13-13,14 13,-14-13,0 0,-13-13,0-14,0 1,0-14,0 0,0-13,0 0</inkml:trace>
  <inkml:trace contextRef="#ctx0" brushRef="#br0" timeOffset="89738.6709">6485 11351,'0'0,"0"0,0 0,0 0,0 0,0 0,0 0,40-27,0 1,26-14,0 14,-26-14,0 27,-14-14,1 14,-14 13,-13 0,0 0</inkml:trace>
  <inkml:trace contextRef="#ctx0" brushRef="#br0" timeOffset="90074.9987">7253 11020,'0'0,"0"0,0 0,0 0,0 0,0 0,0 26,13 27,1 0,-1 0,-13 0,0-13,13-1,-13-12,0 13,0-40,0 0</inkml:trace>
  <inkml:trace contextRef="#ctx0" brushRef="#br0" timeOffset="90829.5667">7544 10967,'0'0,"0"0,0 0,0 0,0 0,14 40,12-1,-13 14,0 0,1-13,-14-14,13 14,-13-27,0 14,0-14,0 0,0 0,0-13,0 14,0-28,0 1,0 0,0-14,0 1,0-14,0 14,13-27,-13 13,13 1,1-1,-1 0,0 1,-13 12,13 1,1-1,-1 1,-13 12,13 14,-13-13,13 13,1 0,-1 13,0 1,13 25,1-12,-1 13,1-1,-1 1,1 0,-1-1,-12-12,-1-1,0 1,-13-14,13 0,0 0,1-13,-1-13,13 0,-12 13,-1-13,-13 13</inkml:trace>
  <inkml:trace contextRef="#ctx0" brushRef="#br0" timeOffset="91303.1374">8365 11390,'0'0,"0"0,0 0,0 0,13-53,-13 0,13 1,1-15,-1-12,0 13,14 0,-14 13,0 0,14 13,-14 14,-13 13,13-1,0 1,14 26,-14 1,0 12,0 0,14 14,-1-13,-12 12,12 14,1-13,-14 0,0-1,0-12,0-1,-13 1,0-14,0 0,0 0,0 1,0-14</inkml:trace>
  <inkml:trace contextRef="#ctx0" brushRef="#br0" timeOffset="91587.8127">8312 11165,'0'0,"0"0,0 0,0 0,0 0,0 0,26-13,27 0,-13 0,-13 0,12-1,-12-12,12 13,-12-1,-1 1,1 0,-27 13,0 0,13 0</inkml:trace>
  <inkml:trace contextRef="#ctx0" brushRef="#br0" timeOffset="92177.2113">9106 11139,'0'0,"0"0,0 0,0 0,0 0,0 0,0 0,0 0,0 0,0 0,0 0,0 0,0 0,0 0,0 0,0 0,27-26,12 12,-12 14,-1-13,14 26,-14 14,1-1,-27 1,13-1,-13 14,-13-1,0-12,-1-1,14 1,-13-14,13 0,-13 1,13-14,13 13,-13-13,13 0,14-13,-14-1,14 14,-1-26,-13 13,14-1,-14 1,0-13,0-1,-13 27,0-13,0 13</inkml:trace>
  <inkml:trace contextRef="#ctx0" brushRef="#br0" timeOffset="92602.2524">8338 10689,'0'0,"0"0,0 0,0 0,0 0,0 0,0 0,0 0,0 0,0 0,0 0,53-13,0-14,0 14,-13 0,13 0,-27 0,14-1,-13 1,-14 0,-13 13,13 0,0 0</inkml:trace>
  <inkml:trace contextRef="#ctx0" brushRef="#br0" timeOffset="93096.3937">9411 10425,'0'0,"0"0,0 0,0 0,0 0,0 0,0 0,0 0,39 53,14 13,27 13,-1 53,0-13,-12 0,-28-13,1-13,-27-1,0-12,-13-27,0 0,0-14,-13 1,0-13,-13 12,-1-12,1-14,26 0</inkml:trace>
  <inkml:trace contextRef="#ctx0" brushRef="#br0" timeOffset="93802.9993">10218 10702,'0'0,"0"0,0 0,0 0,0 0,0 0,0 0,0 0,13 53,0 0,14 13,-14 1,0-15,1 1,-1-13,-13 0,13-14,-13 1,0-14,0 0,13 0</inkml:trace>
  <inkml:trace contextRef="#ctx0" brushRef="#br0" timeOffset="94115.0059">9887 11099,'0'0,"0"0,0 0,0 0,0 0,0 0,53-13,13 0,0 0,0-1,-13 1,14 0,-14 0,13-1,-13 1,-14 0,1 0,0 0,-14-14</inkml:trace>
  <inkml:trace contextRef="#ctx0" brushRef="#br0" timeOffset="94467.5795">10827 10557,'0'0,"0"0,0 0,0 0,0 0,0 0,0 0,13 79,-13 1,13-1,0-13,1 14,-14-14,13-13,-13-27,0 14,0-14,0-13,0 14,0-14,0 0,0 1</inkml:trace>
  <inkml:trace contextRef="#ctx0" brushRef="#br0" timeOffset="94833.6002">10840 10583,'0'0,"0"0,0 0,0 0,0 0,0 0,0 0,0 0,0 0,0 0,0 0,0 0,0 0,40-13,-14 0,14 0,0 13,-14 0,1 13,-1-13,-13 13,0 0,-13 1,0-1,-13 0,-13 13,26-26,0 0,-13 0</inkml:trace>
  <inkml:trace contextRef="#ctx0" brushRef="#br0" timeOffset="95283.5734">11608 10332,'0'0,"0"0,0 0,0 0,0 0,0 0,0 0,-40 53,13 13,1 0,-14 14,14-14,13 0,-1 0,1-13,13 0,13 0,14 13,-1-13,-12-13,12 12,0-25,1-1,13-12,-1-14,1-14,-13 1,-27 26</inkml:trace>
  <inkml:trace contextRef="#ctx0" brushRef="#br0" timeOffset="96038.2374">12084 10993,'0'0,"0"0,0 0,0 0,0 0,0 0,0 0,0 0,0 0,0 0,0 0,0 0,0 0,0 0,0 0,0 0,0-52,0-15,13 1,-13-13,14 13,-1 0,0-1,0 15,1 12,-14 13,13 1,-13-1,13 14,-13 13,13-13,0 13,1 26,25-12,-12 25,-1 1,1 0,-1 13,1 0,-14-1,13-12,-12 0,-1 13,0-14,0 1,-13 0,14-14,-14 1,0-14,13 13,-13-26</inkml:trace>
  <inkml:trace contextRef="#ctx0" brushRef="#br0" timeOffset="96321.4727">12018 10835,'0'0,"0"0,0 0,0 0,0 0,0 0,0 0,40-14,13-12,0 13,13-14,-27 1,14 13,-26-1,-1 1,-12 0,-1 0,0 13,-13 0</inkml:trace>
  <inkml:trace contextRef="#ctx0" brushRef="#br0" timeOffset="96729.3994">12706 10530,'0'0,"0"0,0 0,0 0,0 0,0 0,0 0,0 0,0 0,0 0,27 40,-14 13,0-13,0-1,1-12,-1 13,-13-14,0-26,13 40,-13-14,13 14,-13-27,14 0,-1-13,0-13,-13 0</inkml:trace>
  <inkml:trace contextRef="#ctx0" brushRef="#br0" timeOffset="97340.9374">12944 10425,'0'0,"0"0,0 0,0 0,0 0,0 0,0 0,0 0,0 0,27 119,-1-14,1-12,-1-14,-12-12,-14-14,0-27,13 0,-26 1,13-27,0 13,-14-26,14 0,-13-27,13 0,-13-26,13 13,0-13,0 13,13 0,-13 0,13 0,1 27,-14 0,0-1,13 14,-13 0,13-1,0 14,14 0,-1 27,1-1,-1 1,1-1,-1 14,-13 0,14-1,-1-12,-12-1,-1 1,-13-1,13-13,0 1,0-1,14-13,-1-13,1-1,-1 14,-26 0</inkml:trace>
  <inkml:trace contextRef="#ctx0" brushRef="#br0" timeOffset="97832.4881">13699 10954,'0'0,"0"0,0 0,0 0,0 0,0 0,0 0,0-40,0-26,0-13,-13 12,13-12,0 13,0 0,0 13,13 0,-13 13,0 1,0 12,13 14,-13 0,0-1,0 14,13 0,-13 14,14 12,12 1,1-1,-14 14,26 13,1 0,0 13,0-13,-14-1,14-12,-14 0,-13 0,14-14,-14-13,0 14,-13-27</inkml:trace>
  <inkml:trace contextRef="#ctx0" brushRef="#br0" timeOffset="98147.6436">13672 10729,'0'0,"0"0,0 0,0 0,0 0,0 0,0 0,53-53,0 13,0 1,0-1,-13 13,0 1,-14 13,1 0,-1-1,-26 1,0 13</inkml:trace>
  <inkml:trace contextRef="#ctx0" brushRef="#br0" timeOffset="98705.5595">14189 10478,'0'0,"0"0,0 0,0 0,0 0,0 0,0 0,0 0,0 0,0 0,0 0,0 0,0 0,0 0,26-14,1 1,-27 13,0 0,52 27,-12-1,-13 40,-27-13,0 26,-14-26,-12-13,13 0,-14-1,14-12,0-1,0-12,13-1,0-13,13-13,13 13,14-14,13 1,-13-13,-1-1,1 14,0-27,-14 14,14-1,-27-12,0 12,1-13,-14 14,0 0,13 26</inkml:trace>
  <inkml:trace contextRef="#ctx0" brushRef="#br0" timeOffset="99046.648">14467 10014,'0'0,"0"0,0 0,0 0,0 0,0 0,0 0,26 53,0 0,14 13,0-13,-14 14,14-1,-13 13,-27 27,0 0,-14-14,-12-12,-1-1,1-39,-1 13,1-27,-14-13,14 1,26-1</inkml:trace>
  <inkml:trace contextRef="#ctx0" brushRef="#br0" timeOffset="99712.8275">14983 10504,'0'0,"0"0,0 0,0 0,0 0,0 0,0 0,0 0,0 0,0 0,0 0,0 0,0 0,0 0,0 0,26-13,27 13,-13 0,0-13,-1 13,-12 0,-1-14,1 14,-1 0,1 0,-27 0,0 0</inkml:trace>
  <inkml:trace contextRef="#ctx0" brushRef="#br0" timeOffset="113794.6378">15790 10094,'0'0,"0"0,0 0,0 0,0 0,0 0,0 0,0 0,0 0,0 0,-26 26,-1-12,1 12,12 0,1 1,-13-1,26-12,-13 12,-1-13,14 14,0-1,14 1,-14-1,13 14,0-14,-13 1,13 12,0-12,1-14,-1 14</inkml:trace>
  <inkml:trace contextRef="#ctx0" brushRef="#br0" timeOffset="114219.6804">15830 10702,'0'0,"0"0,0 0,0 0,0 0,0 0,0 0,0 0,0 0,0 0,26-26,1-1,-1 14,1-13,-1 13,-13-14,1 14,-1-14,0 14,-13-13,13 13,-13-1,0-12,0 13,0-1,0-12,-13 13,13-1,-13 1,13-13,-13 13,13-1,-14 1,1-13,0 12,-14 1,14 0,0-14,-13 14,26 13,-14 0</inkml:trace>
  <inkml:trace contextRef="#ctx0" brushRef="#br0" timeOffset="119251.5446">17312 9975,'0'0,"0"0,0 0,0 0,0 0,0 0,0 0,0 0,0 0,0 0,0 0,0 0,0 0,0 0</inkml:trace>
  <inkml:trace contextRef="#ctx0" brushRef="#br0" timeOffset="119889.0397">16756 10028,'0'0,"0"0,0 0,0 0,0 0,0 0,0 0,0 0,0 0,0 0,0 0,0 0,0 0</inkml:trace>
  <inkml:trace contextRef="#ctx0" brushRef="#br0" timeOffset="120333.5124">17100 10544,'0'0,"0"0,0 0,0 0,0 0,0 0,0 0,0 0,0 0,0 0,0 0,0 0,0 0</inkml:trace>
  <inkml:trace contextRef="#ctx0" brushRef="#br0" timeOffset="120889.4636">16240 9829,'0'0,"0"0,0 0,0 0,0 0,0 0,0 0,0 40,0 13,0 13,0 13,13 1,-13-1,0 1,14-14,-1 40,0-14,27 1,-1-14,28 0,-14-26,-14 0,-25-39</inkml:trace>
  <inkml:trace contextRef="#ctx0" brushRef="#br0" timeOffset="121541.677">17815 10544,'0'0,"0"0,0 0,0 0,0 0,0 0,0 0,0-53,0 13,0-13,13 0,-13 27,14-14,-14 14,0-1,13 1,-13 12,0 1,13 0,-13 0,13 13,-13 0,14 0,-1 13,0 13,0-12,14 12,-1 14,-13-27,1 14,12-1,-13 0,1-12,-14-14,13 13</inkml:trace>
  <inkml:trace contextRef="#ctx0" brushRef="#br0" timeOffset="121830.7045">17749 10438,'0'0,"0"0,0 0,0 0,0 0,0 0,26-13,14-1,0 1,-27 13,-13 0,13-13,-13 13,14 0</inkml:trace>
  <inkml:trace contextRef="#ctx0" brushRef="#br0" timeOffset="122161.4195">18371 10279,'0'0,"0"0,0 0,0 0,0 0,0 0,0 0,0 0,13 27,-13 12,0-12,14-1,-14 14,0-14,13-12,-13 12,0-26,0 0,0 0</inkml:trace>
  <inkml:trace contextRef="#ctx0" brushRef="#br0" timeOffset="122845.7464">18649 10292,'0'0,"0"0,0 0,0 0,0 0,0 0,13 27,0-1,1 14,-1-14,-13 14,13-13,0-1,-13-13,0 0,0-13,0 0,0 0,-13-13,13 0,-13-13,0-14,13 13,-14-12,14-1,0 0,0 1,14-1,-14 0,13 14,0-1,0 1,-13 13,14-1,-1 1,-13 0,13 13,0 13,1 0,12 14,-13-1,14 14,-1 0,1-1,-1-12,-13 13,14-14,-1 0,-12 1,-1-14,0 14,14-27,-14 13,0-26,0 13,14-14,-14 14</inkml:trace>
  <inkml:trace contextRef="#ctx0" brushRef="#br0" timeOffset="123306.6708">19245 10478,'0'0,"0"0,0 0,0 0,0 0,0 0,0 0,0 0,0-40,0-26,-14-14,14 14,14-13,-14 26,0-13,13 26,-13 0,0 14,13-1,-13 14,0 0,13 0,1 13,-14 13,26 0,-13 14,14-1,-1 14,1-14,-1 14,1 0,-1-1,-13 1,14 0,-14-14,0 14,0-14,-13-12,14-14</inkml:trace>
  <inkml:trace contextRef="#ctx0" brushRef="#br0" timeOffset="123619.4752">19218 10226,'0'0,"0"0,0 0,0 0,0 0,0 0,0 0,0 0,0 0,27-13,26-14,13 1,-13 0,0-1,-27 14,1 0,-14 13,-13-14,0 14</inkml:trace>
  <inkml:trace contextRef="#ctx0" brushRef="#br0" timeOffset="124114.7655">19681 10081,'0'0,"0"0,0 0,0 0,0 0,0 0,0 0,0 0,0 0,0 0,0 0,0 0,0 0,27-14,-1 14,-26 0,0 0,14 27,-1 13,-13-1,-13 1,13-14,0 1,-14-1,14 1,0-14,0 0,0-13,14 0,12 0,14-13,13 0,-14 0,1-14,-13 14,12-14,1 1,-14-1</inkml:trace>
  <inkml:trace contextRef="#ctx0" brushRef="#br0" timeOffset="124532.4481">19046 9737,'0'0,"0"0,0 0,0 0,0 0,0 0,0 0,0 0,0 0,0 0,0 0,0 0,40-14,-14 1,27 0,-13 0,13 0,0-1,0 1,-53 13,13 0,0 0</inkml:trace>
  <inkml:trace contextRef="#ctx0" brushRef="#br0" timeOffset="125416.9163">20396 9591,'0'0,"0"0,0 0,0 0,0 0,0 0,0 0,0 0,0 0,-40 13,1 1,12 12,1-13,-1 1,14-1,0 0,0-13,13 13,0 0,0 1,26-1,1 0,12-13,-12 13,-1-13,1 14,-14-14,13 0,-26 0,14 13,-1-13,-26 0,-1 26,-12 1,-14-1,27-13,-14 1,14-1,0 0,0 0,13 1,0-14,13 0,13 13,1-13,-1 0,1 0,-14 0,14 0,-14 0,0 13,0 13,1 1,-14-1,13 14,-13-13,13-1,-13-13,0 14,13-1,-13-13,13-13,1 0,-14 0</inkml:trace>
  <inkml:trace contextRef="#ctx0" brushRef="#br0" timeOffset="125987.0878">20939 10094,'0'0,"0"0,0 0,0 0,0 0,-13-53,13 0,13-13,-13 0,0 13,0-13,13 13,0 0,0 13,-13 0,14 27,-1-13,-13 13,26 13,1 0,26 13,-13 13,12 14,-25 0,13-1,-27-12,13 12,-12 1,-1 0,0-14,0 1,-13-1,14-13,-1 1,0-1,0 0,-13-13</inkml:trace>
  <inkml:trace contextRef="#ctx0" brushRef="#br0" timeOffset="126296.8074">20912 9948,'0'0,"0"0,0 0,0 0,0 0,0 0,0 0,0 0,0 0,0 0,40-13,13 0,13 0,-13-14,-13 14,-14 13,1-13,-1 0,1-1,-27 14,0 0</inkml:trace>
  <inkml:trace contextRef="#ctx0" brushRef="#br0" timeOffset="126627.7217">21402 9697,'0'0,"0"0,0 0,0 0,0 0,0 0,0 0,13 53,0 13,1 0,-1 0,13 0,-12-13,-1 0,0-13,0-14,1 1,12-1,1-26,-1-13,0-13,-12-14,12 14</inkml:trace>
  <inkml:trace contextRef="#ctx0" brushRef="#br0" timeOffset="127202.6783">21799 9723,'0'0,"0"0,0 0,0 0,0 0,0 0,0 0,0 0,0 0,0 27,-13 13,13 13,0-14,-13 1,13 0,0-14,-14 0,14-12,0-1,0-13,0 0,0-13,0-1,0-25,0-1,0 0,0-12,0 12,0-26,14 13,-14 0,0 13,0 0,0 14,0 0,0 12,13-12,-13 13,0 13,13 0,0 13,1 13,12 14,0-14,-12 14,12 13,1 0,-14-13,13 13,-12-14,12 1,1-27,-1 0,-13 1,14-1,-27-13</inkml:trace>
  <inkml:trace contextRef="#ctx0" brushRef="#br0" timeOffset="127685.3203">22196 9895,'0'0,"0"0,0 0,0 0,0 0,0 0,0 0,0 0,0-52,0-15,0-12,0 13,0-14,0 28,0-1,0 13,0 0,0 27,0-13,0 12,13 1,-13 0,14 13,-1 13,13 0,14 14,-13 12,12 14,1-13,-14 13,14 0,-13 0,-14 0,13-14,-12 14,-1-13,0 0,-13-40</inkml:trace>
  <inkml:trace contextRef="#ctx0" brushRef="#br0" timeOffset="128020.3451">22170 9750,'0'0,"0"0,0 0,0 0,0 0,0 0,0 0,0 0,0 0,0 0,0 0,53-27,0-12,0 12,-1 1,-25 13,13-1,-40 14,0-13,13 13</inkml:trace>
  <inkml:trace contextRef="#ctx0" brushRef="#br0" timeOffset="128579.4321">22633 9631,'0'0,"0"0,0 0,0 0,0 0,0 0,0 0,0 0,0 0,0 0,0-27,0 1,13 13,-13-1,0 1,13 13,-13 13,14 27,-1-13,-13 12,0-12,0 12,-13 1,13-13,0-1,-14 1,14-14,0 13,0-13,-13 1,13-1,0-13,0 13,13-13,1 0,-1 0,27 0,13-13,-1 13,-12-13,0-1,-40 14,0 0,0-13</inkml:trace>
  <inkml:trace contextRef="#ctx0" brushRef="#br0" timeOffset="129802.1972">23467 9379,'0'0,"0"0,0 0,0 0,0 0,0 0,0 0,0 0,0 0,0 0,0 0,-27 0,-12 0,-1 0,13 14,-12-1,12 0,14 14,-13-14,12 13,1 1,0-1,13 1,0-1,13 1,-13-14,13 0,1 0,12 1,-13-14,0 0,14-14,-14-12,14 13,-14-27,0 27,-13-14,13 14,-13-13,14 12,-14 1,0 13,0-13,0 13,13 0,-13 0,0 13,0 0,13 1,-13 12,13 0,-13 1,0-14,14 14,-14-14,0 0,0 0,13-13,-13 0,13 0,0-13,0-13,14-14,-1 0,1 1,-1-1,-12 13,-1 1,0-1,-13 1,0 0,-13-1,-14 1,14 12,0 1,0 0,-1 0,1 13,13-13,-13 13,13 0,-13 0,13 13,13-13,13 13,1-13,13 13,-14 0,14-13,-14 14,-13-14,14 13,-14 0,0 14,14-1,-14 14,0-1,-13 14,14-13,-1 0,-13-1,0-12,13-1,-13-12,0-1,13 0,1-13</inkml:trace>
  <inkml:trace contextRef="#ctx0" brushRef="#br0" timeOffset="130355.1077">24049 9393,'0'0,"0"0,0 0,0 0,0 0,0 0,0 0,0 0,0 0,0 0,0 0,0 0,0 0,0 0,0 0,0 0,0 0,0 0,0 0,0 0,-26 26,-1-13,1 14,12 13,1-14,0 0,0-12,13 12,0 1,0-14,26 0,27 14,0-14,0-13,-13 0,-1-13,-25 13,-1 0,-13 0</inkml:trace>
  <inkml:trace contextRef="#ctx0" brushRef="#br0" timeOffset="132237.3143">18331 10927,'0'0,"0"0,0 0,0 0,0 0,0 0,0 0,0 0,0 0,0 0,14 27,-14 26,0-14,13-12,-13 13,0-14,13-13,-13 14,0-14,0 0,0-13,0 0,0-13,0 0,13-14,-13 1,14-14,-1 0,0 1,13-1,1 14,-1 12,14 1,0 13,0 0,-1 13,-12 14,-1-14,-13 13,1-12,-14-1,13 0,-13 0,13 1,-13-1,0-13,0 13,13-13,-13-13,0 0,0-1,14 1,-14-13,0-1,13 1,0 13,-13-14,13 14,14 0,-14-1,0 1,0 13,1 0,12 13,-13 14,1-1,12 14,-13 13,1-13,-1-14,-13 1,13-1,-13-13,13-13,1 0,-1-26,-13-1,13-12,0-14,0-13,-13 13,14 13,-1-13,0 27,-13-1,13 14,-13 0,14 13,-14 0,0 0,0 13,13 0,-13 0,0 14,0-1,13 1,-13-14,0 13,0 1,13-14,-13 0,0 1,14-1,-1-13,0 0,0 0,14 0,-1-13,-13-1,14 1,-14-13,14 12,-14 1,-13-13,13 12,-13 1,0 13,13-13,-13 13,0 0,0 0,0 0,0 0,14 26,-1 1,0-1,14 27,-1 0,-13 0,0-13,1-14,-1 1,0-14,0-13,1 0,-14 0,0 0</inkml:trace>
  <inkml:trace contextRef="#ctx0" brushRef="#br0" timeOffset="132569.7108">19681 10623,'0'0,"0"0,0 0,0 0,0 0,0 0,0 0,0 0,0 0,0 26,14 14,-1 13,13 13,-12 0,12-13,-13-13,0 0,1-14,-14-13,0 1</inkml:trace>
  <inkml:trace contextRef="#ctx0" brushRef="#br0" timeOffset="132837.7233">19628 11007,'0'0,"0"0,0 0,0 0,0 0,0 0,53-40,0 0,13 1,-66 25,14 14,-1-13</inkml:trace>
  <inkml:trace contextRef="#ctx0" brushRef="#br0" timeOffset="133389.1163">20078 10702,'0'0,"0"0,0 0,0 0,0 0,-13 27,13 13,0 12,0-12,0 0,0-14,0 14,0-14,13 1,-13-14,14 0,-14 1,26-14,-13-14,14 1,-1-13,14-1,-13 1,-14-1,0 14,0-13,0 12,-13 1,14 13,-14-13,0 13,0 0,0-13,0 13,13 26,0-13,0 27,14 0,-1 13,14-14,-13-12</inkml:trace>
  <inkml:trace contextRef="#ctx0" brushRef="#br0" timeOffset="136629.5625">20912 10755,'0'0,"0"0,0 0,0 0,0 0,0 0,0 0,0 0,0 0,0 0,0 0,0 0,0 0,0 0,0 0,0 0,-39-13,-1 13,13 0,-12 13,-1 1,14 12,-1 0,1 1,12-14,1 14,13-1,0-13,13 14,-13-14,27 0,-14 0,0-13,14 0,-1 0,-13 0,1-13,-1 0,0 0,-13 0,13-14,-13 1,0 12,14-12,-14 13,0-1,0 1,13 13,-13 0,0 0,13 13,-13 14,13-1,1 14,-1 0,0-14,-13 1,13-1,1 1,-1-14,0 0,0-13,0-13,1-14,-1 14,0-40,0-39,14 12,-27 14,13 0,0 13,1 0,-14 27,13-1,-13 1,13 13,-13-1,0 14,0 0,13 14,-13 25,14 1,-1 26,0-13,0 13,0-13,1 0,-14 0,13-27,-13 1,0-14,13-13,0-13,-13-14,0-39,0-13,14-1,-14 1,13 26,-13 0,13 0,-13 14,13 12,-13 1,0 12,0 1,0 13,0 0,0 13,0 14,0 13,14-1,-14 14,0-13,0 13,13-14,-13-12,0 13,0-27,0 0,13 0,-13-13,0 0,13-26,1-14,-14 0,13 14,0-14,0 1,0 12,-13 14,14 0,-1 0,-13 13,13 13,0 13,-13 1,27-1,-14 14,0-14,14 1,-14-1,14-13,-1 1,0-14,1 0,-1-14,-12 1,12-13,1-1,-1 1,-13-1,1 1,-1-1,0 14,0 0,-13 0,13 0,-13 13,0 0,0 0,-13 26,13 14,-13 13,13 13,0-13,0 13,0 13,-13-13,13-13,0 13,0 1,-13-15,13-12,0-13,-14-1,14-13,0 0,0-13,0 14</inkml:trace>
  <inkml:trace contextRef="#ctx0" brushRef="#br0" timeOffset="146396.3776">22329 10411,'0'0,"0"0,0 0,0 0,39 0,1 0,-14-13,1 0,-1 0,-12-1,-1-12,0 13,-13 0,0-1,-13 14,-27-13,14 26,-14 1,13-1,1 13,0 1,12-14,1 0,0 0,26 1,-13-1,13 0,1-13,-14 13,13-13,0 0,-13 0,0 14,0-14,-13 13,0 13,-1 14,-12-14,13 14,-1 0,1-14,13 1,0 12,27-25,-1 12,14-13,-1-13,14-26,-13 13,13-27,0 13,-13 1</inkml:trace>
  <inkml:trace contextRef="#ctx0" brushRef="#br0" timeOffset="147029.8007">22633 10478,'0'0,"0"0,0 0,0 0,0 0,0 0,0 0,0 0,0 0,0 0,0 0,0 0,40-14,-14 14,1 14,-1-1,-13 0,1 27,-14-14,0 1,0 12,-14-12,14-14,-13 0,13 0,-13 1,13-14,0-14,0-12,13-1,0 1,14-14,-1 1,1 12,-14 14,0-13,0 12,1-12,-1 26,-13-13,-13 26,-14 13,14 14,0 13,-1 0,1-14,0 14,13-13,0-13,26-1,-12-13,25-13,-12-13,13-13,-14-14,14 13</inkml:trace>
  <inkml:trace contextRef="#ctx0" brushRef="#br0" timeOffset="147409.7657">23229 10358,'0'0,"0"0,0 0,0 0,0 0,0 0,0 0,0 0,0 0,0 0,-27 14,-13 12,14 14,13-14,-14 14,14 0,0-1,13-12,0-1,0-13,13 1,0-1,0-13,27-13,-40 13,53-27,0 1</inkml:trace>
  <inkml:trace contextRef="#ctx0" brushRef="#br0" timeOffset="147720.1005">23334 10107,'0'0,"0"0,0 0,0 0,0 0,0 0,0 0,0 0,0 0,14 27,-14 12,0 14,13 27,-13-14,13 0,-13 0,0-13,13 0,1-14,-1-12,-13-14,13 0,0 1</inkml:trace>
  <inkml:trace contextRef="#ctx0" brushRef="#br0" timeOffset="148619.2092">23506 10306,'0'0,"0"0,0 0,0 0,0 0,0 0,0 0,0 0,0 0,0 0,0 39,0 1,-13 0,13-14,0 14,0-14,0-13,13 14,1-27,-1 0,13-13,14-14,0 1,0-14,-1 0,1-13,-14 14,-12 12,-1 1,0 13,0-1,-13 1,0 13,0 13,0 1,-13 25,13 1,0 0,0 13,0-14,0 1,0-27,0 14,0-1,13-13,1-13,-14 14,13-28,0-12,-13 13,13-27,-13 14,14-14,-1 0,0 14,0-1,-13 14,13-13,-13 12,0 14,14-13,-14 13,-14 0,14 0,-13 13,13-13,0 14,0-1,0 0,13 0,-13 0,14 1,-1-1,0 13,-13-12,13 12,-13 1,0 12,0-12,0-1,0 1,0-1,0-13,0-13,14 13</inkml:trace>
  <inkml:trace contextRef="#ctx0" brushRef="#br0" timeOffset="148949.8418">24274 10292,'0'0,"0"0,0 0,0 0,0 0,0 0,0 40,13 0,-13 13,0 0,0-27,0 14,0-14,0-13,0 1,0-14</inkml:trace>
  <inkml:trace contextRef="#ctx0" brushRef="#br0" timeOffset="149327.4939">24049 10160,'0'0,"0"0,0 0,0 0,0 0,40 0,-14-13,1 0,-1-14,1 1,-14-1,0-13,-13 14,0 0,-13 12,0 1,-14 0,1 13,-1 0,-12 26,25-12,-12 12,26-26,13 53,14-13,12-1</inkml:trace>
  <inkml:trace contextRef="#ctx0" brushRef="#br0" timeOffset="149737.3642">24314 10147,'0'0,"0"0,0 0,0 0,0 0,13 39,-13 1,0 0,0-14,0 14,0-14,13 1,-13-14,14 0,-1 1,13-14,1-14,-1-12,14-1,0-12,-1-1,1-13,-13 13,-1 1,-13-1,14 27,-27-14,13 1</inkml:trace>
  <inkml:trace contextRef="#ctx0" brushRef="#br0" timeOffset="150197.1155">24777 10173,'0'0,"0"0,0 0,0 0,0 0,0 0,13-26,1-1,-14 1,0 13,0-14,0 27,0-13,-14 26,1 0,13 14,-13 13,0 12,13-12,-14 13,14-13,-13-1,13-12,0-1,13-12,1-1,12-13,54 0,39-27,0-12,-27-1</inkml:trace>
  <inkml:trace contextRef="#ctx0" brushRef="#br0" timeOffset="151253.9259">21561 11324,'0'0,"0"0,0 0,0 0,0 0,0 0,0 0,26 0,1-13,-1 0,-13-1,1 1,-1 0,0 0,-13 13,13-13,-26-1,0 14,-14 14,1-1,-14 13,1 1,-1 12,13-12,1-1,13 1,13-1,0-13,13 1,0-1,14-13,-14 0,13 13,-12-13,-1 0,0 0,-13 0,0 0,-26 13,-1 14,1-1,-14 1,27-1,-14-13,14 14,13-14,-13 0,26 1,0-14,14 13,12-13,14 0,-13-13,0-1,-1-12,1 13,0-14</inkml:trace>
  <inkml:trace contextRef="#ctx0" brushRef="#br0" timeOffset="151578.6763">21852 11284,'0'0,"0"0,0 0,0 0,0 0,0 0,13 40,14 0,12 13,-12-14,13 14,-14-13,1 0,-1-14,0-13,-12 1,-1-1,13-13,-26 0,0 0</inkml:trace>
  <inkml:trace contextRef="#ctx0" brushRef="#br0" timeOffset="151831.4499">22276 11205,'0'0,"0"0,0 0,0 0,0 0,0 0,-14 40,1 13,0 13,13-13,-13 0,13-14,-14 1,14-13,0 12,0-26,0 1,0-14,0 0,14-14</inkml:trace>
  <inkml:trace contextRef="#ctx0" brushRef="#br0" timeOffset="152297.6925">22593 11496,'0'0,"0"0,0 0,0 0,0 0,0 0,0-26,0-14,13 0,-13 14,0-1,-13 1,0-1,-13 14,-1 13,-13 13,1 14,12-1,-13 14,27 0,0-1,13 1,0-13,13 12,0-12,14-14,-1 0,14-13,-13-13,-1-13,1-1,-1 1,14-14,-1 13</inkml:trace>
  <inkml:trace contextRef="#ctx0" brushRef="#br0" timeOffset="152867.8989">22659 11165,'0'0,"0"0,0 0,0 0,0 0,0 0,0 0,14 67,-14-1,13 0,0 0,0 0,-13-13,14 0,-14-27,13 1,-13-14,0-13,0-13,13-27,14-39,-1-1,27-12,-13-1,13 27,-27 13,1 14,-14-1,13 27,-13 26,1 13,-1 14,0 26,-13 0,0 0,0 14,0-27,0 0,0-14,0-12,0-1,0-13,0 1,0-14,0 0</inkml:trace>
  <inkml:trace contextRef="#ctx0" brushRef="#br0" timeOffset="153151.3693">23268 10980,'0'0,"0"0,0 0,0 0,0 0,0 0,0 0,0 0,13 66,14 1,-14-1,0 13,-13-13,14 0,-1-13,-13 0,0-13,13-14,-13-12</inkml:trace>
  <inkml:trace contextRef="#ctx0" brushRef="#br0" timeOffset="153418.8332">23295 11364,'0'0,"0"0,0 0,0 0,0 0,0 0,39-53,-12 13,-1-13,-26 40,0 13,0-13</inkml:trace>
  <inkml:trace contextRef="#ctx0" brushRef="#br0" timeOffset="154028.6554">23454 11602,'0'0,"0"0,0 0,0 0,0 0,13-53,13-13,1 0,-1-14,14 14,-14 0,1 13,-1 14,-12-1,-28 13,1 14,-13 13,-1 13,14 1,0-1,-1 13,1-12,13-1,0 0,0-13,13 13,1-13,12 0,1 13,-1 14,1-1,-1 1,0-1,-12 1,-1-1,-13-13,13 14,-26-14,13 0,-27-13,14 0,-13 0,13-13,-1-13,14-1</inkml:trace>
  <inkml:trace contextRef="#ctx0" brushRef="#br0" timeOffset="154268.2277">23864 10993,'0'0,"0"0,0 0,0 0,0 0,0 0,0 0,0 0,0 0,0 0,0 0,0 0,0 0,13 80,-13-67,0 0</inkml:trace>
  <inkml:trace contextRef="#ctx0" brushRef="#br0" timeOffset="155846.3983">23904 10927,'0'0,"0"0,0 0,0 0,0 0,0 0,0 0,0 0,0 0,0 0,0 0,0 0,0 0,0 0,0 0,0 0,0 0,0 0,0 0,0 0,0 0,0 0,0 0,0 0,0 0,0 0,0 0,0 0,0 0,0 0,0 0,0 0,0 0,0 0,0 0,0 0,0 0,0 0,0 0,0 0,0 0,0 0,0 0,0 40,0 0,0-1,0-12,0 26,0 0,0 0,0-14,-14 14,14 0,0-13,0-1,-13 14,13-26,-13-1,13 1</inkml:trace>
  <inkml:trace contextRef="#ctx0" brushRef="#br0" timeOffset="159496.406">2263 11007,'0'0,"0"0,0 0,0 0,0 0,0 0,0 0,0 0,0 0,0 0,0 0,14 26,-1 14,-13 13,13 0,0 0,0-1,-13-12,14 13,-14-26,0 12,13 1,-13-14,0 14,13-13,-13-1,0 0,0-12,0-1,0-13,0 0,0 0</inkml:trace>
  <inkml:trace contextRef="#ctx0" brushRef="#br0" timeOffset="160010.3939">2237 11126,'0'0,"0"0,0 0,0 0,0 0,0 0,0 0,0 0,0 0,0 0,26-27,14 14,0-13,-1-1,14 14,-26 0,13 13,-1 0,-26 13,14-13,-1 26,-12 1,-14 13,0-14,-14 27,-12-13,-1 12,-12 1,12 0,-12-13,12 0,1-27,12 13,1-26,13 0,0-26,40-14,13 1,-13-14,-40 53</inkml:trace>
  <inkml:trace contextRef="#ctx0" brushRef="#br0" timeOffset="160351.3839">2885 10874,'0'0,"0"0,0 0,0 0,0 0,0 0,0 0,-13 53,0 0,13 0,-13 13,13 0,13 1,-13-15,0 1,13 0,0-13,1 0,12-1,1-12,-1-14,0-13,-12 13</inkml:trace>
  <inkml:trace contextRef="#ctx0" brushRef="#br0" timeOffset="160860.97">3269 11695,'0'0,"0"0,0 0,0 0,0 0,0 0,0 0,0 0,0-40,-13-26,13-27,0-13,0 27,13 0,-13 12,0 1,13 13,-13 27,14-1,-14 1,13 13,0 0,0 13,14 0,-1 13,14 13,-14 1,1-1,-1 14,1 13,-1 0,1 0,-14-1,0-12,1 13,-14-26,0-1,0 0,0-12,-14-1,14 0,0-13</inkml:trace>
  <inkml:trace contextRef="#ctx0" brushRef="#br0" timeOffset="161125.0422">3243 11443,'0'0,"0"0,0 0,0 0,0 0,0 0,0 0,0 0,39-26,14-1,-13 1,0-14,-1 0,1 14,-40 13,13 13,-13 0</inkml:trace>
  <inkml:trace contextRef="#ctx0" brushRef="#br0" timeOffset="161471.7762">3865 11311,'0'0,"0"0,0 0,0 0,0 0,0 0,13 40,0-14,1 27,-1-13,-13-1,13-12,-13-1,0 1,0-14,0-13,0 0,0 0</inkml:trace>
  <inkml:trace contextRef="#ctx0" brushRef="#br0" timeOffset="161882.9967">3799 10649,'0'0,"0"0,0 0,0 0,0 0,0 0,0 0,0 0,26 27,1 13,-1 13,1-1,12-12,-12 13,-1-13,1 26,-1 27,-13 12,1 1,-1-13,-13 13,-13 13,-1-13,-12-27,13-26,-1-27,1 14,13-27,-13 0</inkml:trace>
  <inkml:trace contextRef="#ctx0" brushRef="#br0" timeOffset="162998.9803">6512 11999,'0'0,"0"0,0 0,0 0,0 0,0 0,0 0,0 0,0 0,-40 0,-13 26,-13 1,13-1,13 1,1-1,12 1,14-14,0 0,0 0,-1 1,28-1,-1 0,0 0,27 0,-14 1,1-14,-1 13,1-13,-1 13,-13 0,14 1,-14 12,0 1,1-1,-1 0,0 14,-13 0,0-1,0-12,0-14,0 0,-13 1,0-1,13-13,-14 0,1 0,0-13,13-1</inkml:trace>
  <inkml:trace contextRef="#ctx0" brushRef="#br0" timeOffset="163549.407">6750 12184,'0'0,"0"0,0 0,0 0,0 0,0 0,0 0,0 27,13 12,-13-12,14 12,-1-12,13 13,-12-27,-1 13,0-26,0 0,1-13,-1-13,0-1,0 1,0-14,1 13,-14 1,13 13,-13-14,0 14,13 0,-13 13,0-13,0 13,0 0,0 0,13 26,1 14,-1-14,-13 1,13-1,0-13,-13-13,0 14,14-14,-14 0</inkml:trace>
  <inkml:trace contextRef="#ctx0" brushRef="#br0" timeOffset="164527.3678">15314 10835,'0'0,"0"0,0 0,0 0,0 0,0 0,0 0,0 0,0 0,0 0,0 0,0 0,0 0,0 0,0 0,0 0,53 39,-14-12,14 13,0-14,-13 0,13 1,-13-1,-14-26,0 14,1-1,-1 0,-12-13,12 13,-13 1,14-14,-1 13,1 0</inkml:trace>
  <inkml:trace contextRef="#ctx0" brushRef="#br0" timeOffset="165154.7128">15870 11390,'0'0,"0"0,0 0,0 0,0 0,0 0,26-39,27-14,0 13,0 0,-13 14,-14-1,0 14,1 13,-14-13,0 26,1 0,-1 14,0-1,-13 14,0 0,13-1,-26 1,13-13,-26-1,-1 0,1-12,-14 12,14-13,-1 1,14-14,0 13,13 0,13-13,13 13,1-13,-1 0,1-13,12 13,1-13,13 0,0-1,0 1,0 0,-27-14,1 1,-1 13,-26 0</inkml:trace>
  <inkml:trace contextRef="#ctx0" brushRef="#br0" timeOffset="165865.7105">16214 10927,'0'0,"0"0,0 0,0 0,0 0,0 0,0 0,0 0,0 0,0 0,-40 14,-13-1,0 13,0 14,13 0,1 13,12-1,1 15,13-15,-14 1,14-13,13 13,-13-13,13 13,0-14,0 14,13 0,13-13,14 0,13 12,13 1,-13-26,-53-14,66-26,-13 0,0-14,13 1,0-1,1-12,-1-1,-40 13,14-12,-14 12,-12-12,12 12,-13-13,-13 1,14-14,-14 13,-14-13,1 13,-13-12,-1-1,-12 13,-1 0,0 1,-13-1,13 13,1 1,-41 0,-12-1,26 1,52 26</inkml:trace>
  <inkml:trace contextRef="#ctx0" brushRef="#br0" timeOffset="167218.3228">7200 11602,'0'0,"0"0,0 0,0 0,0 0,0 0,0 0,13 40,1 13,12 26,-13 0,14-13,-14 1,-13-1,13-13,-13-27,14 14,-14-27,0 14,0-14,0 0,13-13,-13 0,0-13,0 0,0-1,13-12,0-1,0 1,14-1,-1 1,14 13,-13 0,12-1,1 28,-14-1,1 0,-1 0,-12 14,-1-1,-13 14,0-14,-27-12,14 12,-27 0,14-12,0-1,-14-13,27 13,-27-26,27 13,-1-13</inkml:trace>
  <inkml:trace contextRef="#ctx0" brushRef="#br0" timeOffset="167846.6935">8550 12039,'0'0,"0"0,0 0,0 0,0 0,0 0,0 0,0 0,0 0,0 0,0 0,0 0,0 0,0 0,0 0,0 0,0 0,0 0,0 0,0 0,0 0,0 0,13 26,1 14,-14-14,13 14,-13-14,0 1,0-14,0 13,0-12,0-1,0-13,13 0,-13 13,13-13,1 0,12-13,1 13,12-13,1 13,0-14,-14 1,-13 0,-13 13,0 0</inkml:trace>
  <inkml:trace contextRef="#ctx0" brushRef="#br0" timeOffset="168518.6258">8603 11734,'0'0,"0"0,0 0,0 0,0 0,0 0,-40 14,1 12,-14 14,13-1,0 14,1 0,12 0,1-13,13 13,-1-14,1 14,13 0,27 13,-1-13,27 27,0-14,0-27,0 1,26 0,1-27,-14 0,0-26,-26 0,13 0,-14-14,1-13,-14 1,14-1,-27 0,1 1,-1-1,-13 0,0 1,-13-1,-1 0,-12-13,-1 0,1 1,-14-1,-13 0,0 0,0 0,1 13,-15 14,14 13,0-1,-13 14,27 0,-14 14,26 25,1 1,-1-14,27-26</inkml:trace>
  <inkml:trace contextRef="#ctx0" brushRef="#br0" timeOffset="168924.0719">9715 11853,'0'0,"0"0,0 0,0 0,0 0,0 0,0 0,0 0,0 0,0 0,13 27,0 26,1-14,-1 14,-13-13,13-14,0 14,-13-13,14-27,-1 39,-13-39,0 0,0 0,0 0</inkml:trace>
  <inkml:trace contextRef="#ctx0" brushRef="#br0" timeOffset="169375.7642">9834 11734,'0'0,"0"0,0 0,0 0,0 0,0 0,0 0,0 0,0 0,0 0,0 0,0 0,0 0,0 0,0 0,0 0,-40 0,1 0,12 14,-13-1,27 13,0 14,0-14,13 1,13-1,13-13,14 1,-13-14,-1 0,-26-14,13 14,-13 0</inkml:trace>
  <inkml:trace contextRef="#ctx0" brushRef="#br0" timeOffset="169937.6342">10099 11827,'0'0,"0"0,0 0,0 0,0 0,0 0,0 0,0 0,13 40,13-1,-12 27,-1-26,0-13,0-1,-13 0,14-12,-14-1,0-13,0 0,-14 0,14-13,-13-14,13 1,0-1,0-12,0-1,13 13,1-12,12 26,-13-14,1 1,-1 12,0-12,0 13,1 0,-1 13,0 0,-13 0,13 13,0 13,1 1,12 12,-13 14,1-13,12 0,-13-14,14 1,13-1,-14-26,1-13,-1 0</inkml:trace>
  <inkml:trace contextRef="#ctx0" brushRef="#br0" timeOffset="170318.2928">11184 11576,'0'0,"0"0,0 0,0 0,0 0,0 0,0 0,0 52,13 1,1 0,-1 0,0 0,0-26,-13 12,14-26,-14 14,13-14,-13-13,13-13,-13 13,0 0</inkml:trace>
  <inkml:trace contextRef="#ctx0" brushRef="#br0" timeOffset="170911.8402">11171 11443,'0'0,"0"0,0 0,0 0,0 0,-40 0,-13 13,14-13,-14 14,39-1,-25 27,-1 13,13 13,14 13,0 0,13 14,13-27,0-13,27 13,13-13,-13-26,-14-14,27 0,-13 0,13-13,13 0,-13-13,0-13,0 12,-13-12,-14-14,1 14,-1-14,-13 0,0 14,1-14,-14 1,0-1,0 0,-14-13,1 14,-13 12,-1-13,1 14,-1-14,-12 27,-1-13,0-1,-13 14,-13-14,-27 14,14 0,0 0,79 13</inkml:trace>
  <inkml:trace contextRef="#ctx0" brushRef="#br0" timeOffset="264954.1506">18517 1865,'0'0,"0"0,0 0,0 0,0 0,0 0,0 0,0 0,0 0,0 0,0 0,13 40,0 13,0 13,1-13,-1 13,-13-13,13 0,0 0,-13-13,14-1,-14-12,13-1,-13-13,13 1</inkml:trace>
  <inkml:trace contextRef="#ctx0" brushRef="#br0" timeOffset="265348.4154">18675 1733,'0'0,"0"0,0 0,0 0,0 0,0 0,27 0,13 13,-14 14,14-14,-14 13,1 1,-1-14,-13 27,1-1,-14 1,-14 0,-12 0,13-1,-14-12,1-1,-1-13,14-13</inkml:trace>
  <inkml:trace contextRef="#ctx0" brushRef="#br0" timeOffset="265704.7923">19139 1720,'0'0,"0"0,0 0,0 0,-14 53,1 13,0-13,13 13,-13 0,26 0,-13-13,13 13,14-26,-1 13,1-27,-1 1,-13-14</inkml:trace>
  <inkml:trace contextRef="#ctx0" brushRef="#br0" timeOffset="266214.4641">19284 2368,'0'0,"0"0,0 0,0 0,0 0,0 0,0 0,0 0,0 0,14-40,-14-13,13-13,13-13,-13 0,1 12,12 1,1 0,-1 13,-13 13,14 14,-14 13,14 0,-14 13,13 13,1 13,-14 1,13 12,-12 1,12 0,-13-1,14 1,-14 0,0 0,1-14,-14 0,13 1,-13-1,13-12,-13 12,0-13,0-13</inkml:trace>
  <inkml:trace contextRef="#ctx0" brushRef="#br0" timeOffset="266489.6093">19337 2143,'0'0,"0"0,0 0,0 0,53 0,-13-13,0 13,13-13,-14 13,1-14,0 14,-14-13,-26 13,0 0,13 0</inkml:trace>
  <inkml:trace contextRef="#ctx0" brushRef="#br0" timeOffset="266832.1242">19284 1574,'0'0,"0"0,0 0,0 0,0 0,0 0,53-13,-13 13,13-13,13 0,-13-1,0 1,-53 13,13 0</inkml:trace>
  <inkml:trace contextRef="#ctx0" brushRef="#br0" timeOffset="267205.7554">19933 1984,'0'0,"0"0,0 0,0 0,0 0,0 0,0 0,0 0,13 27,-13 13,0-1,13 14,-13 0,14 0,-14-27,13 1,-13-14,0-13,0 0</inkml:trace>
  <inkml:trace contextRef="#ctx0" brushRef="#br0" timeOffset="267796.3123">20092 1918,'0'0,"0"0,0 0,0 0,0 0,0 0,13 53,-13 0,0-13,13 13,-13-14,0-12,0-1,0-12,0 12,0-26,0 0,0-13,0 0,0-27,13-13,-13 0,14-26,-1-14,0 40,-13-13,13 26,1 1,-1 12,0 1,14 12,-14 1,13 13,1 0,-1 27,1-1,-14 27,13-13,-12 13,12-14,-13 14,1-13,-14 13,13-13,-13-14,13 0,-13 1,13-14,-13-13</inkml:trace>
  <inkml:trace contextRef="#ctx0" brushRef="#br0" timeOffset="268277.7297">20528 2236,'0'0,"0"0,0 0,0 0,0 0,0 0,0 0,0 0,0 0,0-40,14-13,-14-13,13 0,0 0,0 13,-13 0,14 0,-1 26,-13 1,13 0,-13 12,13 1,-13 0,14 13,-1 0,0 13,14 14,-1 12,0 1,14-14,-13 14,-1 0,1-1,-14-25,0 12,0 1,1-14,-1 13,-13-26</inkml:trace>
  <inkml:trace contextRef="#ctx0" brushRef="#br0" timeOffset="268552.5433">20489 2064,'0'0,"0"0,0 0,0 0,0 0,0 0,0 0,0 0,0 0,26-13,27-14,-13 1,0 12,-1-12,-25 26,-14-13,13 13</inkml:trace>
  <inkml:trace contextRef="#ctx0" brushRef="#br0" timeOffset="269037.4248">20992 1852,'0'0,"0"0,0 0,0 0,0 0,0 0,0 0,0 0,0 0,0 0,26 0,1 0,12 27,-12-14,-1 13,-12 14,-1-14,-13 14,-13 0,-1 13,-12-14,13 1,-1-13,1-1,13 0,-13-12,13-14,13 13,0-26,14 13,-1-14,14-12,13 0,-27-1,14-13,0 1</inkml:trace>
  <inkml:trace contextRef="#ctx0" brushRef="#br0" timeOffset="269390.4682">21190 1455,'0'0,"0"0,0 0,0 0,0 0,27 53,-1 0,14 13,0 0,-14 0,14 14,-27-14,13 13,-12 14,-14-27,0 0,-14-13,1 0,0-26,0-1,-14-13,14 0,13 1</inkml:trace>
  <inkml:trace contextRef="#ctx0" brushRef="#br0" timeOffset="269671.6811">21627 1720,'0'0,"0"0,0 0,0 0,0 0,0 0,0 0,26-13,-26 13,14 0,-14 0</inkml:trace>
  <inkml:trace contextRef="#ctx0" brushRef="#br0" timeOffset="269890.4731">21746 2090,'0'0,"0"0,0 0,0 0,0 0,0 0,0 0,0 0,0 0</inkml:trace>
  <inkml:trace contextRef="#ctx0" brushRef="#br0" timeOffset="270530.0033">22090 1746,'0'0,"0"0,0 0,0 53,0-13,-13 13,13-14,0 1,0-13,0 12,0-25,13 12,-13-13,0 0,-13-13,13 0,0 0,-13-13,0-13,13-14,-14 0,1-13,13 14,-13-14,13 0,0 13,13 1,0-14,1 13,12 0,0 1,1 12,-1 1,1 26,-14-14,14 28,-14-1,13 13,-26 1,14-1,-14 14,-14 0,1-1,0 1,0-14,-14 1,1-1,12-26,-12 14,13-14,13 0</inkml:trace>
  <inkml:trace contextRef="#ctx0" brushRef="#br0" timeOffset="270815.4313">22527 1416,'0'0,"0"0,0 0,0 0,-13 52,0 1,-1 0,14 13,0-13,14 0,-1 13,13-26,-12 13,12-13</inkml:trace>
  <inkml:trace contextRef="#ctx0" brushRef="#br0" timeOffset="271311.6206">22673 2024,'0'0,"0"0,0 0,0 0,0 0,0 0,0 0,0-53,0-26,0-1,13-12,0 12,0 14,1 0,-1 13,13 14,1-1,-1 13,1 14,-1 13,1 0,-1 13,-13 14,14 13,-14-1,14 1,-14 13,0 0,0 0,0-14,1 14,-14-13,13-14,0 1,-13-14,0-13</inkml:trace>
  <inkml:trace contextRef="#ctx0" brushRef="#br0" timeOffset="271529.4592">22646 1879,'0'0,"0"0,0 0,0 0,0 0,0 0,0 0,0 0,40-14,-27 1,-13 13,13 0</inkml:trace>
  <inkml:trace contextRef="#ctx0" brushRef="#br0" timeOffset="271771.4676">23229 1548,'0'0,"0"0,0 0,0 0,0 40,0-14,0 14,0-1,0 1,-14-14,14 14,0 13,0-13,0-27,0-13</inkml:trace>
  <inkml:trace contextRef="#ctx0" brushRef="#br0" timeOffset="272070.0723">22659 1363,'0'0,"0"0,0 0,0 0,0 0,0 0,0 0,0 0,40-27,26 1,0 12,-13-12,-39 26,-1-13</inkml:trace>
  <inkml:trace contextRef="#ctx0" brushRef="#br0" timeOffset="272450.8202">23493 1164,'0'0,"0"0,0 0,0 0,0 0,0 0,0 53,13 13,-13 14,0-14,14 40,-14-1,0-12,-14 0,14-27,-13 0,0-13,0-13,0-1,13-12,-14-14,14-13,0 0,0-13,0 26</inkml:trace>
  <inkml:trace contextRef="#ctx0" brushRef="#br0" timeOffset="273029.0909">23652 1376,'0'0,"0"0,0 0,0 0,0 40,0 12,0 1,0 0,0 13,0 1,0-1,0-13,0 0,0-14,-13-12,13-1,0-13,0 1,0-14,-13-14,13-12,0-1,0-25,0-15,0-25,13 39,0-13,0 13,14 0,-1 13,1 1,-1 12,1 14,-1 0,1-1,-14 28,0-1,14 13,-27 1,13 12,-13 1,0 0,0 0,-13-1,-1 1,1-14,0 1,0-14,13-13,-14 13,14-13</inkml:trace>
  <inkml:trace contextRef="#ctx0" brushRef="#br0" timeOffset="273785.6761">24062 1138,'0'0,"0"0,0 0,0 0,0 0,0 0,-13 53,0 13,0 0,-1 0,-12 27,26-1,-13 1,13-14,0-26,0 0,26-26,1-1,-1-13,1-13,-14 0,13 0,-26 0,14 0,-1 0,-13 0,13 0,-13 0,0 0,0-13,0 13,0 0,0 0,13 0,-13 0,0-26,0 12,0-25,13-1,-13-13,14-13,-1 13,0 0,0 0,-13 13,14 14,-1 0,-13 12,13-12,-13 13,13 13,-13-14,14 14,-1 14,0-1,0 13,1 1,-14-1,13 14,0 0,-13-1,0 1,0 0,0-1,0 1,0-14,0 1,0-1,0-26</inkml:trace>
  <inkml:trace contextRef="#ctx0" brushRef="#br0" timeOffset="274028.1541">24142 1892,'0'0,"0"0,0 0,0 0,0 0,0 0,0 0,0 0,0 0,0 0,0 0,0 0,39-13,-12-14,-1 14,14-27,0 14,-40 26,13-14</inkml:trace>
  <inkml:trace contextRef="#ctx0" brushRef="#br0" timeOffset="274518.7282">24446 1627,'0'0,"0"0,0 0,0 0,0 0,0 0,0 0,0 0,0 0,0 0,0 0,0 0,0 0,0 0,0 0,0 0,27 13,-14 1,13 12,-12 1,-14-1,0 14,0-1,-14 1,-12-13,13-1,-1 0,14-12,-13 12,13-13,-13-13,26 14,-13-1,27-13,-1-13,1-1,26 1,-14-13,1-1,-40 27,0-13,13 13</inkml:trace>
  <inkml:trace contextRef="#ctx0" brushRef="#br0" timeOffset="274782.9765">24777 1204,'0'0,"0"0,0 0,0 0,27 53,-14 0,13 13,1 40,-14 13,-13 13,-26 0,-14 14,13-27,-12-26,39-80</inkml:trace>
  <inkml:trace contextRef="#ctx0" brushRef="#br0" timeOffset="287961.8984">22659 1746,'0'0,"0"0,0 0,0 0,0 0,0 0,0 0,0 0,0 0,0 0,0 0,0 0,0 0,0 0,0 0,0 0,0 0,40-13,13 13,0-26,-13 12,13 1,-14 0,1 13,-13-13,-1 13,-13-14,14 14,-14 0,-13 0,13 0,-13-13,13 13,-13 0,0 0,0 0,0 0,0 0,0 0</inkml:trace>
</inkml:ink>
</file>

<file path=ppt/ink/ink58.xml><?xml version="1.0" encoding="utf-8"?>
<inkml:ink xmlns:inkml="http://www.w3.org/2003/InkML">
  <inkml:definitions>
    <inkml:context xml:id="ctx0">
      <inkml:inkSource xml:id="inkSrc0">
        <inkml:traceFormat>
          <inkml:channel name="X" type="integer" max="1920" units="cm"/>
          <inkml:channel name="Y" type="integer" max="1080" units="cm"/>
        </inkml:traceFormat>
        <inkml:channelProperties>
          <inkml:channelProperty channel="X" name="resolution" value="55.78152" units="1/cm"/>
          <inkml:channelProperty channel="Y" name="resolution" value="55.81395" units="1/cm"/>
        </inkml:channelProperties>
      </inkml:inkSource>
      <inkml:timestamp xml:id="ts0" timeString="2020-09-10T04:22:27.783"/>
    </inkml:context>
    <inkml:brush xml:id="br0">
      <inkml:brushProperty name="width" value="0.05292" units="cm"/>
      <inkml:brushProperty name="height" value="0.05292" units="cm"/>
      <inkml:brushProperty name="color" value="#7030A0"/>
    </inkml:brush>
  </inkml:definitions>
  <inkml:trace contextRef="#ctx0" brushRef="#br0">1601 2474,'0'0,"0"0,0 0,0 0,14 66,-1 0,0 27,0 13,-13-14,0 14,0-13,-13-1,13-25,0-15,0 1,0-13,0-27,0 0,0 0,0-26,13-13,-13-14,-13 1,13-14,0 0,-13 0,0-1,13 2,-14 12,1 0,0 1,0-14,0 0,13 0,-14 0,14-13,0 0,14 13,12 0,-13 14,0 12,14 0,-14 14,14 0,-1 13,0 13,1 0,-14 14,1 12,-2 15,-12-2,0 2,-12 12,-15-13,14-1,-13-12,-1 0,14-14,-1-13,14 1,0-1,0-13,54-66,-2 0,2 0,-2-14,-12 14,13-1,-27 28,1 12,-1 1,-13 0,1 12,-14 14,0 14,0 12,-14 14,1 26,0 26,0 1,13 0,-13-1,13-12,13-14,-13-14,26-12,1-13,26 0,-1-14,-12 0,-40-13</inkml:trace>
  <inkml:trace contextRef="#ctx0" brushRef="#br0" timeOffset="747.6924">2568 3162,'0'0,"0"0,0 0,0 0,0 0,0 0,0-26,0-28,0-12,0-13,13-40,-13 0,13 40,-13 13,14-1,-2 14,-12 13,14 1,0 12,-2 14,2 0,12 13,0 13,1 13,-14 27,14 1,-1 24,-12 2,12 13,-13-14,0-13,1-13,12 0,-13-13,0-14,1 0,-1-12,0-14,-13-14,0 2,13-2,-13 14,-66-26,27-1,-1 27,14 0,-14 0,13 0,1-13,12 13,-12 0,12 0,14 0,-12 0,24-13,16 0,-2-1,14-12,-14-1,14 1,-1 0,-12 12,-1-12,1 13,-1 0,-13-1,-13 14</inkml:trace>
  <inkml:trace contextRef="#ctx0" brushRef="#br0" timeOffset="984.6953">3136 2699,'0'0,"0"0,0 0,0 0,0 0,0 0,0 0,28 66,-16 0,2 0,-14 0,0-13,13 1,-13-2,0-12,0-14</inkml:trace>
  <inkml:trace contextRef="#ctx0" brushRef="#br0" timeOffset="1317.7322">3322 2262,'0'0,"0"0,0 0,0 0,0 0,0 0,0 0,27 66,12 0,14 27,0 0,-13-1,-14 1,-12-1,-2 14,-12-27,0 15,-12-15,-14 0,12-13,14-53</inkml:trace>
  <inkml:trace contextRef="#ctx0" brushRef="#br0" timeOffset="1918.0069">3958 2514,'0'0,"0"0,0 0,0 0,0 52,0 2,0 12,12 39,-12 1,14-13,-14-13,0-14,0-14,0-12,0-13,0-1,0-13,0-13,0-13,-14-13,14-14,-12-53,12 1,12-14,-12 0,14 0,0 14,-2 26,2 12,-2 14,-12 14,14 13,0 0,-2-1,2 28,-1 12,14 0,-14 14,-13 0,13 13,-13 0,0 0,-13 0,0-14,-1 1,1-14,13 1,0-1,0-26</inkml:trace>
  <inkml:trace contextRef="#ctx0" brushRef="#br0" timeOffset="2228.4167">4765 2156,'0'0,"0"0,0 0,0 0,0 0,-27 53,1 13,-14 27,-13 13,14 0,12 13,0 0,15-27,-2 1,14-14,14-25,12-15,14 1,13-14,-1-12,-12-1,-40 0</inkml:trace>
  <inkml:trace contextRef="#ctx0" brushRef="#br0" timeOffset="2683.1977">5043 3136,'0'0,"0"0,0 0,0 0,0 0,0 0,0 0,0-40,0-14,13-12,-13-13,13 0,1 13,-14 0,13 12,-13 28,13 0,-13 0,0 12,13 0,-13 2,13 12,1 0,12 12,-13 16,14 11,-1 0,-13 1,14 13,-14 0,1 0,-2 0,16 0,-16-14,2 1,-14-40</inkml:trace>
  <inkml:trace contextRef="#ctx0" brushRef="#br0" timeOffset="2933.1863">5069 3003,'0'0,"0"0,0 0,0 0,0 0,0 0,0 0,0 0,27-13,-14-1,0 14,-13-13</inkml:trace>
  <inkml:trace contextRef="#ctx0" brushRef="#br0" timeOffset="3392.903">5678 2910,'0'0,"0"0,0 0,0 0,0 0,0 0,0 0,0 0,0 0,0 0,0 0,13-26,0-1,1 14,-1 0,0 0,1 13,-2 0,2 13,-14 13,14 14,-14 0,-14-1,14 1,-14 0,2 0,12-28,0 16,0-16,0 2,12-1,2-13,26 0,0-13,-1-1,1-12,-27 12,-13 14</inkml:trace>
  <inkml:trace contextRef="#ctx0" brushRef="#br0" timeOffset="3730.6832">4950 2394,'0'0,"0"0,0 0,0 0,0 0,0 0,0 0,0 0,40-13,13-13,13-1,0-12,-53 39,0-14,1 14</inkml:trace>
  <inkml:trace contextRef="#ctx0" brushRef="#br0" timeOffset="4095.9182">6049 2156,'0'0,"0"0,0 0,0 0,0 0,39 40,1 13,0 0,0 13,12 26,-12 2,0-2,-14 1,-12-1,-1 1,-13-1,-13 0,-14-12,14-13,0-15,13-52</inkml:trace>
  <inkml:trace contextRef="#ctx0" brushRef="#br0" timeOffset="4448.9442">6644 2805,'0'0,"0"0,0 0,0 0,0 0,0 0,0 0,0 0,26-14,14 1,14-13,-54 26,13 0,-13-13,13 13</inkml:trace>
  <inkml:trace contextRef="#ctx0" brushRef="#br0" timeOffset="4694.0458">6843 3070,'0'0,"0"0,0 0,0 0,0 0,0 0,0 0,0 0,0 0,40-14,-27 0,-13 14,13 0</inkml:trace>
  <inkml:trace contextRef="#ctx0" brushRef="#br0" timeOffset="11045.7865">7319 2765,'0'0,"0"0,0 0,0 0,0 0,0 0,0 0,0 0,0 0,0 0,0 0,0 0,0 0,0 53,0 13,0 0,14 14,-14-14,13 0,-13-13,13 0,-13 13,13-27,0 1,1 0</inkml:trace>
  <inkml:trace contextRef="#ctx0" brushRef="#br0" timeOffset="11749.3419">7266 2778,'0'0,"0"0,0 0,0 0,0 0,0 0,0 0,0 0,40-26,0-1,13 14,-14 0,1 0,0 13,0 13,-28 0,16 0,-16 14,-12-1,-12 14,-16-1,-24 1,-14 13,-1 0,-12-26,13-1,26-12,0-14,0 0,54-28,26-24,13-14,13-1,-13 15,13-1,-13 0,-14 26,1 1,-14 12,2 2,-16-2,2 14,-1 0,-13 26,13 14,-13 0,-13 39,13 14,-13 13,13-14,13 14,0-26,14-1,12-13,1-13,13-13,13-14,1-26,-15 0,-38 14</inkml:trace>
  <inkml:trace contextRef="#ctx0" brushRef="#br0" timeOffset="12265.298">8246 3506,'0'0,"0"0,0 0,0 0,0 0,0-53,0-13,0 39,0 14,0-13,39-159,14 12,-13 15,0 52,0 13,-14 53,-12 0,12 14,0 13,1 13,13 27,-1 13,-12 12,12 14,-26 14,14-1,-14 0,0 1,1-14,-14-14,13 2,-13-1,0-13,0-14,0 0,13 1,-13-14,0-13</inkml:trace>
  <inkml:trace contextRef="#ctx0" brushRef="#br0" timeOffset="12501.5904">8206 3215,'0'0,"0"0,0 0,0 0,53-13,0-1,0 1,13 0,-13-13,-39 26,-14 0,12-14</inkml:trace>
  <inkml:trace contextRef="#ctx0" brushRef="#br0" timeOffset="12801.0642">9159 3056,'0'0,"0"0,0 0,0 0,0 52,0 15,0-14,13 13,-13 0,0 0,0-13,0 0,0-13,13 0</inkml:trace>
  <inkml:trace contextRef="#ctx0" brushRef="#br0" timeOffset="13431.9833">9477 3030,'0'0,"0"0,0 0,0 0,0 0,0 40,0 12,13-12,-13 13,0-13,0-1,13 1,-13-14,0-13,0 1,0-1,0 0,0-13,0 0,0-26,0-14,0-26,14-13,-14-15,13-11,0 12,0 40,-13 1,13 12,1 0,-1 14,-13 13,13-1,-13 14,13 0,14 14,-14 12,13 1,1 12,-14 1,13 13,-12 13,0-13,-2-1,2 14,12-12,-12-14,-2 13,15-27,0 14,-14-27,-13 0</inkml:trace>
  <inkml:trace contextRef="#ctx0" brushRef="#br0" timeOffset="13948.6933">10138 3387,'0'0,"0"0,0 0,0 0,0 0,0 0,0 0,0 0,0 0,0 0,0-40,0 0,14-26,-14 13,13 1,-13-2,0 14,13 14,-13 0,14-1,-14 1,12 13,-12-14,14 14,12 0,-12-1,12 1,0 13,1 0,-14 13,14 14,-1-1,1 1,-14 12,13 1,1 0,-1 12,1-12,-14 0,13-13,1 13,-14-14,13-13,-12 0</inkml:trace>
  <inkml:trace contextRef="#ctx0" brushRef="#br0" timeOffset="14192.9004">10244 3241,'0'0,"0"0,0 0,0 0,0 0,0 0,0 0,26 0,-12 0,-14-13</inkml:trace>
  <inkml:trace contextRef="#ctx0" brushRef="#br0" timeOffset="14725.003">10867 3175,'0'0,"0"0,0 0,0 0,0 0,0 0,0 0,0 0,0 0,0 0,0 0,0 0,0 0,0 0,13 0,13 13,1 1,-14 12,0 1,0-1,-13 0,0 14,0-14,-13 1,13-1,0-13,0 14,0-14,0-13,13 13,0-13,14 0,-1-13,14 13,-14-13,14-14,-40 27,14-13,-14 13</inkml:trace>
  <inkml:trace contextRef="#ctx0" brushRef="#br0" timeOffset="15094.5496">9980 2593,'0'0,"0"0,0 0,0 0,0 0,0 0,0 0,26-13,27-13,0-2,13 16,-12-2,-2-12,1 12,-40 14,1 0,-14 0</inkml:trace>
  <inkml:trace contextRef="#ctx0" brushRef="#br0" timeOffset="15582.7017">11435 2699,'0'0,"0"0,0 0,0 0,40 40,13 12,-13 1,0 40,0 0,-1-1,-12 14,-27-13,0 12,-14-12,1 12,-14 2,15-28,-2-66</inkml:trace>
  <inkml:trace contextRef="#ctx0" brushRef="#br0" timeOffset="18966.1184">12190 2765,'0'0,"0"0,0 0,0 0,0 53,13 0,-13 13,0 0,0 1,0-1,0 0,0-13,0 13,0-14,0 1</inkml:trace>
  <inkml:trace contextRef="#ctx0" brushRef="#br0" timeOffset="19273.7672">11859 3215,'0'0,"0"0,0 0,0 0,0 0,66-13,1 13,-1-14,13 1,1 0,-67-1,0 14,0 0</inkml:trace>
  <inkml:trace contextRef="#ctx0" brushRef="#br0" timeOffset="19607.728">12719 2831,'0'0,"0"0,0 0,0 0,0 0,0 0,0 26,0 27,0 0,0 26,0 1,0 0,14-14,-14 0,0 0,13-13,-13 0,13-27,-13-12,0 12,0-13,0-13</inkml:trace>
  <inkml:trace contextRef="#ctx0" brushRef="#br0" timeOffset="19938.837">12653 2831,'0'0,"0"0,0 0,0 0,0 0,0 0,27-26,12 12,1 1,0 13,13 0,-27 0,14 0,-14 27,1-14,0 13,-15 1,2 12,-14-12,-14 12,2 1,-15 14,0-16,1-10,12 11</inkml:trace>
  <inkml:trace contextRef="#ctx0" brushRef="#br0" timeOffset="20321.8965">13672 2632,'0'0,"0"0,0 0,0 0,0 0,-39 40,-1 13,0 40,-13-1,1 1,12 12,14-11,12-15,0 13,28-12,0-14,25-13,14-1,0-24,13-16,-13 2,-53-14</inkml:trace>
  <inkml:trace contextRef="#ctx0" brushRef="#br0" timeOffset="20836.3768">13898 3506,'0'0,"0"0,0 0,0 0,0 0,0 0,0 0,0 0,0 0,0-40,13 0,-13-26,13-26,0 12,0 14,1 0,-1 13,0 13,-13 14,13-1,-13 14,14 0,-1 0,0 13,0 0,14 13,12 13,-12 14,-1 0,-13 0,14 0,-14-2,1 2,-2 0,2-13,0 13,-2-14,-12 14,14-14,-14-26</inkml:trace>
  <inkml:trace contextRef="#ctx0" brushRef="#br0" timeOffset="21053.883">13818 3281,'0'0,"0"0,0 0,0 0,0 0,0 0,40 0,0-26,12 12,-38 14,-1-13,0 13</inkml:trace>
  <inkml:trace contextRef="#ctx0" brushRef="#br0" timeOffset="21333.0081">14586 3136,'0'0,"0"0,0 0,0 0,0 39,0 1,0 13,0 0,0-14,0 14,0-53,0 13,0-13</inkml:trace>
  <inkml:trace contextRef="#ctx0" brushRef="#br0" timeOffset="21930.6875">14771 2950,'0'0,"0"0,0 0,0 0,0 0,0 53,13 0,-13-1,0 2,0-14,0-1,0 1,0-14,0-12,0 12,0-13,0-13,0 13,0-26,0-13,-13-1,13-25,0-15,13-25,1-1,-1 27,0 13,0 0,0 13,-13 14,14 13,-1-14,0 27,14 0,-1 14,-13-1,14 13,-1 1,1 12,-1 1,0 13,-12-14,12 1,0 14,-12-16,0 2,-2 0,2 0,-1-13,-13-27</inkml:trace>
  <inkml:trace contextRef="#ctx0" brushRef="#br0" timeOffset="22383.6053">15314 3439,'0'0,"0"0,0 0,0 0,0 0,0 0,0 0,0 0,13-39,-13-14,13-13,0 0,1 13,12-1,-13 2,-13 26,13-1,1 0,-1 14,-13 0,13 0,0 13,1 0,-1 13,14 13,-1 1,14 12,-14 1,0 0,14 0,-13 13,-1-13,-12-1,-1 1,13-14,-26-26</inkml:trace>
  <inkml:trace contextRef="#ctx0" brushRef="#br0" timeOffset="22660.8318">15301 3360,'0'0,"0"0,0 0,0 0,0 0,0 0,26 0,14-13,-1 0,27 0,-12-1,-2-12,-38 26,-14 0,12 0,-12 0</inkml:trace>
  <inkml:trace contextRef="#ctx0" brushRef="#br0" timeOffset="23143.5097">15856 3241,'0'0,"0"0,0 0,0 0,0 0,0 0,0 0,0 0,0 0,0 0,0 0,0 0,0 0,27-13,-1 13,1 13,-1 1,-12 12,-2 14,2-14,-28 14,2-1,-2 1,1 0,-14-14,14 0,0-12,0-1,13 0,0 1,0-14,0 0,26 0,1-14,-1 1,14 0,12-13,2-1,-14-13,-1 0,1 1</inkml:trace>
  <inkml:trace contextRef="#ctx0" brushRef="#br0" timeOffset="23456.8883">16227 2725,'0'0,"0"0,0 0,0 0,0 0,0 0,0 0,40 53,12 13,-12 0,0 0,-13 0,-1 28,-26 11,-14 1,-25 0,12-13,-12-27,39-54</inkml:trace>
  <inkml:trace contextRef="#ctx0" brushRef="#br0" timeOffset="31092.793">16743 3042,'0'0,"0"0,0 0,0 0,0 0,0 0,0 0,0 0,0 0,0 0,0 0,0 0,0 0,0 0,0 0,26-12,27-2,13 14,0-13,1 0,-14-1,0 1,0 13,0-13,-14 0</inkml:trace>
  <inkml:trace contextRef="#ctx0" brushRef="#br0" timeOffset="31425.8223">17378 2805,'0'0,"0"0,0 0,0 0,0 0,0 0,0 0,14 26,-14 14,0 13,0 13,0 0,12 0,-12 0,0-13,0 0,0-26,0-1,0 0,0-12</inkml:trace>
  <inkml:trace contextRef="#ctx0" brushRef="#br0" timeOffset="31787.2783">17299 2686,'0'0,"0"0,0 0,0 0,0 0,0 0,39 0,15 0,-2 0,2 13,-1-13,-14 13,-12-13,-1 13,0 14,-12-1,-14 1,0 12,0 1,-14 0,1-14,-13 14,13 0,-1-14,1 0,0-12,0 12</inkml:trace>
  <inkml:trace contextRef="#ctx0" brushRef="#br0" timeOffset="32128.9691">18186 2606,'0'0,"0"0,0 0,0 0,0 0,0 0,0 0,-27 40,-13 0,1 26,-1 0,14 13,-1-13,1 1,26-1,0 0,0-13,13-13,14-1,-1-12,-13-14,-13 0</inkml:trace>
  <inkml:trace contextRef="#ctx0" brushRef="#br0" timeOffset="32603.7238">18266 3307,'0'0,"0"0,0 0,0 0,0 0,0 0,0 0,0 0,0 0,0-39,12-14,-12-14,14 1,12-13,-12 26,12-13,0 26,-12 1,12 12,-26 1,13 13,1-1,-1 14,-13 0,13 14,0-1,14 13,-14 14,0-1,0 14,0-13,1 0,12 0,-26-14,13 0,1 0,-14-12,0-14</inkml:trace>
  <inkml:trace contextRef="#ctx0" brushRef="#br0" timeOffset="32904.1495">18238 3162,'0'0,"0"0,0 0,0 0,0 0,0 0,0 0,28 0,24-14,14 2,1-2,-15 0,1 2,-13-2,-14 2,1-2,-14 14,13-14,-12 2,0-2</inkml:trace>
  <inkml:trace contextRef="#ctx0" brushRef="#br0" timeOffset="33154.8032">18927 2844,'0'0,"0"0,0 0,0 0,0 0,0 0,0 0,0 40,13 0,0 12,-13-12,0 0,14 0,-14-14,0 0,13 1,-13 0,13-14,-13-13</inkml:trace>
  <inkml:trace contextRef="#ctx0" brushRef="#br0" timeOffset="33728.4278">19244 2805,'0'0,"0"0,0 0,0 0,0 0,0 0,0 0,0 0,0 0,0 0,0 52,0 1,0 0,0-13,0-1,0-11,0-2,0 0,0 0,-12-12,12-1,0-13,0 0,0-13,0-27,0-12,12-2,2-38,-1 12,0 14,1 13,-1 0,0 13,0 14,1 0,-1 12,0 2,13 12,-12 12,12 15,-13 0,0 12,14 1,-27 13,13 0,0 13,-13-13,14-1,-14-12,0 14,0-16,13-10,-13-2,0-13</inkml:trace>
  <inkml:trace contextRef="#ctx0" brushRef="#br0" timeOffset="34190.1463">19682 3202,'0'0,"0"0,0 0,0 0,0 0,0 0,0 0,0 0,0 0,0-40,12-14,-12-24,14 11,-1-12,0 13,1 0,-1 13,13 13,-26 13,14 15,-1-2,-13 1,13 0,0 26,0 0,1 13,-1 1,13 13,-13 13,14 0,-1-1,-12-12,12 13,-12-13,-2-14,-12-12,14 12,-14-12,0-2,0-12</inkml:trace>
  <inkml:trace contextRef="#ctx0" brushRef="#br0" timeOffset="34443.911">19616 3042,'0'0,"0"0,0 0,0 0,0 0,0 0,0 0,0 0,39-12,14-2,0 1,0 0,0-14,-40 27,0 0,-13 0,13-13,-13 13</inkml:trace>
  <inkml:trace contextRef="#ctx0" brushRef="#br0" timeOffset="34988.4992">20171 2924,'0'0,"0"0,0 0,0 0,0 0,0 0,0 0,0 0,0 0,0 0,0 0,0 0,0 0,0 0,0 0,27 0,12-14,1 28,0 12,-14 0,14 1,-27 12,0 1,0 0,-13 0,-13 0,0-14,0 14,-14-1,14-25,0 12,13-13,-13 0,13-13,0 14,-14-14,28 13,-14-26,13 13,13-14,14 1,-14 0,14-13,0-1,13 1,-13-14,13-13,13-14,0-11,-13 24,-53 41</inkml:trace>
  <inkml:trace contextRef="#ctx0" brushRef="#br0" timeOffset="35310.0268">20701 2183,'0'0,"0"0,0 0,0 0,0 0,0 0,0 0,0 0,0 0,39 53,-12 0,26 26,-1 27,-12 0,-14 13,2-13,-28 13,0-13,-54 0,-12 13,-40 13,14-27,12-25,67-67</inkml:trace>
  <inkml:trace contextRef="#ctx0" brushRef="#br0" timeOffset="35750.3835">19284 1865,'0'0,"0"0,0 0,0 0,0 0,-13 40,0 13,-1 53,-25 26,-14 13,0 14,-40 53,-12 13,-2-26,-11-14,11 0,2-27,25-25,28-41,38-65</inkml:trace>
  <inkml:trace contextRef="#ctx0" brushRef="#br0" timeOffset="36455.5028">14546 2580,'0'0,"0"0,0 0,0 0,0 0,0 66,-13 40,-1-1,1 14,-13 1,-1-1,-12 0,-14-14,13 14,1-25,-1-2,13-13,0-39,14 0,0-14,13 0,-13-12</inkml:trace>
  <inkml:trace contextRef="#ctx0" brushRef="#br0" timeOffset="37740.2593">1681 4458,'0'0,"0"0,0 0,0 0,0 0,0 0,0 40,13 39,1-12,-2 11,2 2,-1-14,-13 14,13-27,-13-1,14 1,-14-13,0-14,0-12,-14-1</inkml:trace>
  <inkml:trace contextRef="#ctx0" brushRef="#br0" timeOffset="38081.2123">1522 4524,'0'0,"0"0,0 0,0 0,0 0,0 0,0 0,53-13,-13-13,13 12,-13 1,12 13,-12 13,0-13,-14 14,1 12,-14 0,0 1,-13 13,-13 0,0 12,-14 2,1-15,-14 14,0-13</inkml:trace>
  <inkml:trace contextRef="#ctx0" brushRef="#br0" timeOffset="38435.9569">2210 4405,'0'0,"0"0,0 0,-13 53,0 13,-1 0,2 40,12-13,-14 0,14-27,14 0,-2-13,2 0,-1-13,14-14,-1-13,0 0,1 1,-27-14</inkml:trace>
  <inkml:trace contextRef="#ctx0" brushRef="#br0" timeOffset="38898.3656">2594 5106,'0'0,"0"0,0 0,0 0,0 0,0 0,0 0,0 0,0 0,-13-53,13-26,13-13,1-1,-2 26,2 1,12 14,0-1,-12 0,12 26,-12 1,-1 13,0 0,1-1,12 28,1-1,-1 13,0 14,1-1,-1 1,1 13,-1 1,1-2,-14-12,14 13,-15-27,2 1,0-14,-14 0,12 0,-12-13</inkml:trace>
  <inkml:trace contextRef="#ctx0" brushRef="#br0" timeOffset="39141.4255">2541 4842,'0'0,"0"0,0 0,0 0,0 0,0 0,0 0,27-13,25-14,2 1,-2 0,2-2,-15 16,-12-2,-1 2,-13 12,-13-14,0 14</inkml:trace>
  <inkml:trace contextRef="#ctx0" brushRef="#br0" timeOffset="39385.3768">3150 4617,'0'0,"0"0,0 0,0 0,0 0,0 0,14 39,-2 27,2-12,-1-1,-13 0,13 0,-13-27,0-13,0-13,0 13</inkml:trace>
  <inkml:trace contextRef="#ctx0" brushRef="#br0" timeOffset="39699.456">3454 4246,'0'0,"0"0,0 0,0 0,0 0,27 54,0-1,13 13,-2 39,-10 1,-16 0,2 13,-28-13,2-14,-2 1,0-13,2-28,-14-12,12-14,14-12</inkml:trace>
  <inkml:trace contextRef="#ctx0" brushRef="#br0" timeOffset="40333.2498">4183 4577,'0'0,"0"0,0 0,0 0,0 0,13 53,0 27,0-14,0 13,-13-13,14-13,-14 0,13 0,-13-27,0-12,-13-1,13 0,-14-26,1-14,0 1,-13-40,12-27,14 1,-13-1,26 13,-13 14,14 13,-1 14,0-1,0 14,0-1,14 14,-14 13,13 0,-12 13,12 14,-26 12,13 1,-26 13,13 0,-26 0,12-1,1-12,-13 0,13-13,-1-1,14-26</inkml:trace>
  <inkml:trace contextRef="#ctx0" brushRef="#br0" timeOffset="40637.0372">4818 4074,'0'0,"0"0,0 0,0 0,-40 94,13-2,-12 14,12-14,14 14,0-14,13 2,13-15,0-26,14-14,-14 1,27-27,-14 0,1 1,-27-1</inkml:trace>
  <inkml:trace contextRef="#ctx0" brushRef="#br0" timeOffset="41053.4321">5241 5027,'0'0,"0"0,0 0,0 0,0 0,0 0,0 0,0-40,0-12,0-28,0 1,13-1,1 14,-1-13,0 26,1 13,-14 1,12 12,-12 14,14 0,0 26,-2 0,2 14,12 12,-12 1,12 13,0 13,-12-13,12-1,1-12,-14 14,13-15,-26-39</inkml:trace>
  <inkml:trace contextRef="#ctx0" brushRef="#br0" timeOffset="41282.2328">5149 4750,'0'0,"0"0,0 0,0 0,0 0,0 0,39-14,-39 0,13 14,-13 0</inkml:trace>
  <inkml:trace contextRef="#ctx0" brushRef="#br0" timeOffset="41786.0787">5731 4684,'0'0,"0"0,0 0,0 0,0 0,0 0,0 0,0 0,0 0,0 0,27-28,-1 2,0 13,1 0,0-1,12 14,-12 14,-1 12,1 14,-14 0,0 12,-26-12,13 13,-27-13,14 0,0-1,0-26,-1 14,14-14,-13 0,26-13,1 13,12-26,14 0,-14 0,14 0,-1-27,1 14,-13-1</inkml:trace>
  <inkml:trace contextRef="#ctx0" brushRef="#br0" timeOffset="42096.473">5201 4207,'0'0,"0"0,0 0,0 0,0 0,0 0,0 0,27 0,26-13,-40 13,1 0,-2-14,-12 14</inkml:trace>
  <inkml:trace contextRef="#ctx0" brushRef="#br0" timeOffset="42479.4862">6115 4048,'0'0,"0"0,0 0,0 0,0 0,0 0,0 0,39 53,15 14,-14-1,12 26,1 14,-13-14,-14 1,1 0,-27-1,-13 1,-1-1,-12-12,13-14,13-53</inkml:trace>
  <inkml:trace contextRef="#ctx0" brushRef="#br0" timeOffset="42814.8573">6724 4537,'0'0,"0"0,0 0,0 0,0 0,0 0,0 0,0 0,40-13,-40 13,13 0,-13 0</inkml:trace>
  <inkml:trace contextRef="#ctx0" brushRef="#br0" timeOffset="43062.2512">6883 4908,'0'0,"0"0,0 0,0 0,0 0,0 0,0 0,0 0,39-26,-39 26,13-14,1 14</inkml:trace>
  <inkml:trace contextRef="#ctx0" brushRef="#br0" timeOffset="43687.3881">7465 4458,'0'0,"0"0,0 0,0 0,0 40,13 26,0 0,-13 14,13-14,-13 13,0-13,14 14,-28-28,14 1,0-13,0-14,-13 1,13-27,-13 0,0-27,0 1,13-27,-14-26,1 0,13-27,0-1,0 15,13-1,14 14,-1 13,-13 13,14 14,0-1,-1 14,0 12,1 1,13 26,-14 1,1 12,-1 0,-13 14,1 0,-1 13,-13-1,0-12,-13 13,-14-13,1 0,-14-14,14-26,-14 0,14 0,26 0</inkml:trace>
  <inkml:trace contextRef="#ctx0" brushRef="#br0" timeOffset="44018.0164">8233 4154,'0'0,"0"0,0 0,0 0,0 0,0 0,0 0,0 0,-27 40,1 12,-14 15,0 12,14 0,12-13,14 14,0-13,27-1,-14-27,14 1,13-14,-14-13,0 1,-26-1</inkml:trace>
  <inkml:trace contextRef="#ctx0" brushRef="#br0" timeOffset="44461.3803">8683 5001,'0'0,"0"0,0 0,0 0,0 0,0 0,0 0,0-40,0-26,13 0,0-13,0-1,0 0,-13 14,14 13,-1 14,0 12,-13 1,13 13,-13 0,14-1,12 14,0 0,1 27,12-1,-11 14,-2 13,0-1,-12 15,12-15,-13 2,1-14,-1-1,0 1,-13-40</inkml:trace>
  <inkml:trace contextRef="#ctx0" brushRef="#br0" timeOffset="44699.8464">8617 4789,'0'0,"0"0,0 0,0 0,39-13,14-13,13-2,1 2,-15 0,-38 26,-2 0,-12-14</inkml:trace>
  <inkml:trace contextRef="#ctx0" brushRef="#br0" timeOffset="44974.7535">9185 4432,'0'0,"0"0,0 0,0 0,0 0,0 0,0 0,14 26,-14 27,13 0,0 0,0 0,1-1,-1-38,0 12,-13-12,0-14</inkml:trace>
  <inkml:trace contextRef="#ctx0" brushRef="#br0" timeOffset="45522.6472">9662 4445,'0'0,"0"0,0 0,0 0,26 53,-26-14,14 14,-1 1,-13-2,0-12,0 0,0-14,-13-12,13-1,0 0,-14 0,14-26,-13 0,13-14,-13-13,13-12,0-2,0-12,13 13,0-13,1 14,-1 12,0 14,1-1,-2 14,2 0,12 13,0 0,2 13,-2 13,0 14,1 0,-14 12,14 1,-14 0,13 0,-13-13,1-14,12 14,-13-26,-13-14</inkml:trace>
  <inkml:trace contextRef="#ctx0" brushRef="#br0" timeOffset="45962.6735">10350 4829,'0'0,"0"0,0 0,0 0,0 0,0 0,0 0,0 0,0 0,0 0,0-40,0-27,0 1,14 0,-14 13,13 1,0-1,0 26,-13 1,14 0,-1 12,-13 1,13 13,0 0,14 13,-1 14,0-1,1 14,13-1,-27 14,14-13,-1 13,-12-14,-2-11,-12-2,14 0,-14-12,0-14</inkml:trace>
  <inkml:trace contextRef="#ctx0" brushRef="#br0" timeOffset="46216.9759">10310 4722,'0'0,"0"0,0 0,0 0,0 0,0 0,0 0,40-26,0 0,26 0,-13-1,13 14,-26-14,-1 14,-11 0,-2-1,0 1</inkml:trace>
  <inkml:trace contextRef="#ctx0" brushRef="#br0" timeOffset="46718.6406">10853 4511,'0'0,"0"0,0 0,0 0,0 0,0 0,0 0,0 0,0 0,0 0,27-13,12 0,-12-1,12 14,1 14,-13-1,13 13,-28 1,16 12,-16 1,-12 14,0-16,-12 16,-16-28,2 14,13-14,0 1,-1-14,1 0,13-13,13 0,14 0,0-13,13 0,-14 0,0-1,14 1,0-13,-14 13,14-14,-14 0,1 1</inkml:trace>
  <inkml:trace contextRef="#ctx0" brushRef="#br0" timeOffset="47016.841">10244 4140,'0'0,"0"0,0 0,0 0,0 0,40 0,26-12,1-15,-1 14,-40 13,-13-14</inkml:trace>
  <inkml:trace contextRef="#ctx0" brushRef="#br0" timeOffset="47446.719">11528 4048,'0'0,"0"0,0 0,26 53,2 0,24 13,1 27,0-14,0 14,-13-14,-27-26,0 14,-13-1,-26 0,-27 0,0 0,13-13,40-53</inkml:trace>
  <inkml:trace contextRef="#ctx0" brushRef="#br0" timeOffset="49221.0723">1535 5477,'0'0,"0"0,0 0,0 0,0 0,0 0,0 0,0 0,0 0,0 0,40 0,26-13,1 13,-1-13,0 13,40 0,-1 0,14 0,1 0,12 0,14 0,0-14,12 14,54 0,0-13,-14-13,1 12,-1 1,1 0,-1 13,1-14,-1 2,1-2,0 14,12-13,-12 0,-1 13,1-14,-1 2,-12 12,-1-14,0 0,1 14,-1 0,-13 0,0 0,0-12,0 12,13-27,-13 14,1-1,12-12,-13 0,0-1,14 1,-15-14,14 14,1-1,-1 1,-12 13,12-14,-26 14,26-14,-27 14,1 0,0 0,0 0,-13-1,13 14,-54 0,-25-13,12 13,-12 0,-14 0,-13 13,-13-13,12 0,-25 0,13 0,-14 0,-12 0</inkml:trace>
  <inkml:trace contextRef="#ctx0" brushRef="#br0" timeOffset="49600.0406">12203 3903,'0'0,"0"0,0 0,0 0,14 52,-14 41,13 13,-13 0,13 0,-13-1,0 1,0-27,0-13,13 1,-13-14,0-13,13 13,-13-53</inkml:trace>
  <inkml:trace contextRef="#ctx0" brushRef="#br0" timeOffset="50402.7409">953 4194,'0'0,"0"0,0 0,0 0,0 0,0 0,0 0,0 0,0 0,0 0,0 0,0 0,13 40,-13 26,14 26,-1 27,0 0,0 13,1-12,-1-1,0-14,0-12,-13 0,0-27,13-13,-13-13,0-14,14 0,-14 1,0-27</inkml:trace>
  <inkml:trace contextRef="#ctx0" brushRef="#br0" timeOffset="51849.1265">768 4061,'0'0,"0"0,0 0,0 0,0 0,0 0,39 0,1 0,27 0,12 0,40 0,0-13,0 13,0-13,0 0,13-1,1 1,-1 0,1 0,-1 13,14-14,-14 14,14 0,-14-13,13 13,-12 0,13-13,-14 13,0 0,0 0,-12 0,12 0,-12 0,12 0,-13 0,13 0,-13 0,0 0,0-13,1 13,-2-13,2 13,-15-14,2 1,-1 0,-1 0,1-14,0 14,0-13,0 12,-14-12,27 0,-13 12,0-12,0 12,0-12,0 12,0 2,-13-2,12 1,1 13,0 0,0-13,0 13,0-14,0 14,-14 14,14-14,14 0,-14 0,13 13,-1-13,-11 13,11-13,2 0,-1 14,13-2,-13-12,14 14,-14-14,-1 14,15-14,-14 12,1 2,-2-14,2 13,-1 0,-14 1,1-14,14 13,-15-13,-12 13,13-13,-13 13,13 0,-27 1,13-14,-12 0,13 0,-1 13,-12-13,-41 0,15 13,-14-13,-1 0,14 0,-13 0,-1 0,1 0,0 0,-1 0,-12 13,-1-13,1 0,-1 0,-12 14,-2-14,2 0,-14 0,14 0,-14 13,12-13,-12 13,14 0,-1 27,14-1,-15 1,2 13,12 13,-12 0,-1 0,0-12,-13-41</inkml:trace>
  <inkml:trace contextRef="#ctx0" brushRef="#br0" timeOffset="52697.2528">12746 4551,'0'0,"0"0,0 0,0 0</inkml:trace>
  <inkml:trace contextRef="#ctx0" brushRef="#br0" timeOffset="54292.685">4460 5782,'0'0,"0"0,0 0,0 0,0 0,0 0,0 0,0 0,0 38,14 2,-1 27,0-14,-13 0,0-40,0 0,0-13</inkml:trace>
  <inkml:trace contextRef="#ctx0" brushRef="#br0" timeOffset="54541.0892">4381 5794,'0'0,"0"0,0 0,0 0,0 0,0 0,0 0</inkml:trace>
  <inkml:trace contextRef="#ctx0" brushRef="#br0" timeOffset="54903.1208">4804 5874,'0'0,"0"0,0 0,0 0,0 0,0 0,0 0,0 0,0 0,0 0,0 0,0 0,0 0,0 0,0 0,-26 40,-1-1,27 1,-13-14,26 14,1-27,12 0,-26-13,13-13,-13 13</inkml:trace>
  <inkml:trace contextRef="#ctx0" brushRef="#br0" timeOffset="55216.7928">5030 5622,'0'0,"0"0,0 0,0 0,0 0,26 53,1 0,12 13,-26 14,14-14,-14 0,0 0,-13-13,13 0,-13 0,14-26,-1-1,13 0</inkml:trace>
  <inkml:trace contextRef="#ctx0" brushRef="#br0" timeOffset="55822.8446">4964 5675,'0'0,"0"0,0 0,0 0,0 0,0 0,0 0,0 0,39 13,14 27,0 0,0 12,0 15,-14 26,1-14,-26 27,-14-1,0 1,-14-13,-12-13,12-28,1-12,13-14,-13-12,0-1,-1 0,14 0</inkml:trace>
  <inkml:trace contextRef="#ctx0" brushRef="#br0" timeOffset="56704.331">6433 6760,'0'0,"0"0,0 0,0 0,0 0,0 0,0-40,13-39,-13-27,0 1,13-15,-13 1,13 13,-13 40,13 13,-13 14,0-1,0 13,14 15,-1 12,0 12,0 15,14 13,-1-1,-13 14,14-13,0 13,-15 0,16 0,-16-13,2 12,12-12,-26-14,14 1,-14-14,0-13</inkml:trace>
  <inkml:trace contextRef="#ctx0" brushRef="#br0" timeOffset="56912.337">6366 6364,'0'0,"0"0,0 0,0 0,0 0,53-28,0 16,13-15,-52 14,-1-1,0 14,0 0</inkml:trace>
  <inkml:trace contextRef="#ctx0" brushRef="#br0" timeOffset="57184.1206">7081 6072,'0'0,"0"0,0 0,0 0,0 0,13 40,1-1,-2 14,-12 1,14-2,-14-12,14 13,-2-14,-12-12,14 0,-14-14,26-13,1 0</inkml:trace>
  <inkml:trace contextRef="#ctx0" brushRef="#br0" timeOffset="57892.1329">7968 5622,'0'0,"0"0,0 0,0 0,0 0,0 0,-40 53,14-13,-14 13,27-13,-14 0,14-14,13 0,0 1,0-1,13-13,14 1,-1-14,1 13,-1-13,0 0,1-13,-14 13,13 13,-26-13,14 13,-28 14,2-1,-2 0,1 1,-14-1,27-13,-12 14,-2-14,14 0,0-13,14 0,12-13,14-13,0 12,-14-12,14 13,-14 0,1 13,-1 13,-13 13,0 1,1 26,-14-1,13 2,-13 12,0-14,13 2,-13-15,13-12,0-1,-13-26</inkml:trace>
  <inkml:trace contextRef="#ctx0" brushRef="#br0" timeOffset="58349.4266">8842 6390,'0'0,"0"0,0 0,0 0,0 0,12-66,2-27,12-26,0 13,14-13,-13 26,0 41,-1-2,-13 15,14 12,-14 14,0 13,14 13,-14 14,13 12,-13 1,1 14,-1-2,13 1,-12 0,-1 0,0-13,13-1,-12-12,-1-1,0 0,-13-26</inkml:trace>
  <inkml:trace contextRef="#ctx0" brushRef="#br0" timeOffset="58575.9804">8948 6138,'0'0,"0"0,0 0,0 0,0 0,0 0,39-26,14 13,0-27,13 14,-53 12,0 14,-13-13</inkml:trace>
  <inkml:trace contextRef="#ctx0" brushRef="#br0" timeOffset="59059.2055">9596 5914,'0'0,"0"0,0 0,0 0,0 0,0 0,0 0,0 0,0 0,0 0,0 0,0 0,26-14,1 1,12 13,-12 13,12 1,1 12,-14 14,-12-14,0 27,-14-13,0-1,0 14,-14-13,14-13,0-15,-14 15,28-14,-14-13,14 0,12-13,0 0,14-1,13 2,0-15,13 0,-13-12,-14 12,1-12,-14 12,-26 27</inkml:trace>
  <inkml:trace contextRef="#ctx0" brushRef="#br0" timeOffset="59403.2825">8775 5543,'0'0,"0"0,0 0,0 0,0 0,53-13,27-14,12 1,14-14,-13 14,12-1,-11 1,-15 0,0 12,0 28,-12 12,-15-13,-38-13</inkml:trace>
  <inkml:trace contextRef="#ctx0" brushRef="#br0" timeOffset="60443.1134">10999 5662,'0'0,"0"0,0 0,0 0,0 0,0 0,0 0,0 0,-27-26,-26 12,1 14,12 0,-13 14,13-1,0 26,14-12,12 12,2 1,12 14,12-15,2-12,12-1,0-13,14-13,0-13,0-13,0-1,-1-12,1-1,-27 0,14 0,-14 27,0-14,-13 14,13 0,-13 13,14 13,-1 14,-13 13,13-14,13 14,-12 0,12-1,-12-12,12-14,-12-13,12-13,-13-14,0 0,1 15,-14 12,0-66,0 26,0 0,-14 13,14 1,14-1,-14 14,0 0,0 13,13-13,0 13,0-14,14 14,-14 14,13-14,1 13,-1 0,14 0,-27 14,14-14,-14 0,0 14,-13-14,14-13,-14 13,0-13,0 0,0 0,0-13,0 0,0-14,0 14,12-13,2-1,0 14,-2-27,2 1,12 12,-26 27</inkml:trace>
  <inkml:trace contextRef="#ctx0" brushRef="#br0" timeOffset="60872.374">11992 5609,'0'0,"0"0,0 0,0 0,0 0,0 0,0 0,0 0,12-40,-12 14,-12 0,12 12,-14 1,1 0,-14 13,1 26,-1 1,1 12,13 1,0 0,13 13,0-13,26 12,-13-12,27-14,13-26,14-12,11-16,15-24,-13-1,-14 0,-53 53</inkml:trace>
  <inkml:trace contextRef="#ctx0" brushRef="#br0" timeOffset="61494.5922">13209 5332,'0'0,"0"0,0 0,0 0,0 0,0 0,0 0,0 0,13 39,-13 1,14 0,-14-14,13 14,-13-27,0 13,0-26,0 0,0-13</inkml:trace>
  <inkml:trace contextRef="#ctx0" brushRef="#br0" timeOffset="61827.7006">13064 5226,'0'0,"0"0,0 0,0 0,0 0,0 0,0 0,0 0,0 0,0 0,0-40,13 14,-26-1,13 0,-14 1,1 13,0-1,-13 14,12 14,1 12,13 1,0-1,27 0,-27-26,12 0,2 0</inkml:trace>
  <inkml:trace contextRef="#ctx0" brushRef="#br0" timeOffset="62270.8376">13434 5238,'0'0,"0"0,0 0,0 0,14 28,-1 11,0-12,0-1,-13 0,13-12,-13-1,14 0,-14 0,0-13,0 0,0-13,0-13,13-1,-13-12,13 12,0-12,14 11,-14 2,13 0,1 12,-1 14,14 0,-14 14,1 12,0 0,-1 2,0 11,-26-39,0 13</inkml:trace>
  <inkml:trace contextRef="#ctx0" brushRef="#br0" timeOffset="62859.1338">14215 4762,'0'0,"0"0,0 0,13 54,1 12,-14-40,26 106,0 14,1-14,-14-13,1-39,-1-28,0-12,-13 0,0-14,0-26,0-13,0-13,-13-41,0 1,-1 0,-12-13,12 26,2 14,-2-1,0 26,-12 1,0 0,-1 26,1-13,-1 27,1-1,-1 14,1 12,13-12,13 0,0 0,13-1,0-12,14-1,-1-13,1 1,12-28,1-12,-1 0,1-1,-40 27</inkml:trace>
  <inkml:trace contextRef="#ctx0" brushRef="#br0" timeOffset="63770.481">14612 5344,'0'0,"0"0,0 0,0 0,0 0,0 0,0 0,0 0,13-39,-13 12,13-13,-13 28,0-2,-13 1,0 26,0 1,0 12,-1 14,1 0,13-1,0 1,0 0,13-14,1 0,-1-12,0-14,-13-14,92-25,-25-14,-1-14,-26 15,0 12,-14-13,-13 14,0 12,1 0,-1 14,-13 0,13 26,-13 0,0 27,13 40,-13 26,0-1,0 14,0-13,0 0,0-14,0-38,0-15,0 1,0-27,0-13,0-26,0-27,0-26,0-15,0-24,14-1,-14 13,13-13,0 39,1 28,-2 12,2 0,12 13,-12 1,12 13,0 13,1 0,0 13,-1 0,-13 14,-13-1,0 1,-13 13,-13-14,-1 0,0-12,1 12,12-26,2 0,-2 0,14 0</inkml:trace>
  <inkml:trace contextRef="#ctx0" brushRef="#br0" timeOffset="64655.466">15472 5146,'0'0,"0"0,0 0,0 0,0 0,0 0,0 0,0 0,40-53,-14 13,-12 1,-1-1,-13 14,0 13,-13 13,-1 13,-12 13,13 1,0 25,-1-12,1 13,13 0,0 0,0-13,13 0,14-14,12-13,27-26,-26-1,14-12,-15-26,1-15,0-12,-14 12,-13 15,-13 12,13 0,1 14,-14 13,13-1,-13 14,0 27,13-14,0 27,-13-1,14 1,-1 0,-13-1,13-12,-13-14,0 1,14-2,-14 2,0-1,0-13,12-13,2-1,-1-12,0-14,13 1,-12-1,12 14,1-1,0 14,-14 0,13 0,-12 26,12 0,0 0,-12 27,12-14,-13 14,0 0,1 0,-1-14,13 0,-12 0,-1 2,0-28</inkml:trace>
  <inkml:trace contextRef="#ctx0" brushRef="#br0" timeOffset="65203.9775">16703 4419,'0'0,"0"0,0 0,0 0,0 0,0 0,0 52,0 28,14 25,-1 15,0-14,0-14,0-13,1-26,-1 1,0-15,-13 0,0-25,0 0,0-2,0-24,0-2,-13-12,0-1,-1 0,1-12,0 12,0 1,0 13,-1-14,-12 14,0 13,-1-13,1 13,-14 0,14 13,-2 0,2 0,13 1,0 12,13-13,13 1,14 12,-1-12,14-2,-14-12,14 0,0-12,-40 12</inkml:trace>
  <inkml:trace contextRef="#ctx0" brushRef="#br0" timeOffset="66320.5706">16916 5080,'0'0,"0"0,0 0,0 0,0 0,0 0,38 0,-10-13,-2-1,-13-12,14 13,-14-14,0 1,-13 13,0 0,0 13,0 0,-26 0,-1 26,0 0,1 14,0 0,0 13,12-1,14 2,14-2,12-12,0-14,0-12,1-14,13-14,0-25,12-28,1 1,0-13,-13 13,-1-13,-11 39,-2 0,-14 1,-12 26,14 13,-14 0,14 26,-14 0,0 14,0-13,12 12,2 1,-14-1,13 1,0-13,-13-14,14 0,-1 1,-13-14,13-14,0 1,14-14,-14 1,0-1,0 14,1 0,-14 13,13-13,-13 13,0 13,13 0,-13 0,13 1,14-1,-1 0,14-13,-1 13,1-26,0 0,-14-14,14 1,-13-14,-1-39,14 0,-27 0,14-1,-27 27,13 0,-13 13,0 14,0 13,0-1,0 1,0 40,0-1,0 14,13 26,-13 13,13-13,0 14,1-27,-1 13,0-13,0 0,1-14,-14-25,13 12,-13-12,13-2,-13-12</inkml:trace>
  <inkml:trace contextRef="#ctx0" brushRef="#br0" timeOffset="66505.0749">17987 4921,'0'0,"0"0,0 0,0 0,0 0,0 0,53-13,13 0,14 0,-14-14,-52 14,-2 13,-12 0</inkml:trace>
  <inkml:trace contextRef="#ctx0" brushRef="#br0" timeOffset="68614.8167">19244 4498,'0'0,"0"0,0 0,0 0,0 0,0 0,0 0,0 0,0 0,0 0,0 0,0 0,0 0,0 0,-39 0,12 13,1 0,12 0,14 1,14 12,0-13,12 1,-13-1,14 0,-1-13,-13 0,0 14,1-14,-14 0,-14 12,1 16,-26 10,12-10,-12 24,-1-12,13 0,0-1,14 1,0 0,26-1,14-12,-1-1,14-13,13-13,-14 14,15-14,-1-14,-1 14,-12-13,0 13,-40 0</inkml:trace>
  <inkml:trace contextRef="#ctx0" brushRef="#br0" timeOffset="68858.488">19562 4750,'0'0,"0"0,0 0,0 0,0 0,0 0,0 0,0 0,26 39,-12 14,26-13,-14-1,0 1,14-14,-40-26,14 14,-14-14</inkml:trace>
  <inkml:trace contextRef="#ctx0" brushRef="#br0" timeOffset="69071.0724">20092 4644,'0'0,"0"0,0 0,0 0,0 0,0 0,0 0,-14 52,2-12,-2 13,0-26,2 12,12 1,-14-14,14-26,0 14,0-14</inkml:trace>
  <inkml:trace contextRef="#ctx0" brushRef="#br0" timeOffset="70485.6115">20330 4895,'0'0,"0"0,0 0,0 0,0 0,0 0,0 0,0 0,0 0,0 0,0 0,0 0,0 0,13-27,-13 14,13 0,-13 0,-13 13,0 0,0 26,-1-13,1 14,13 13,0-14,0 0,0 1,13-1,14 1,-1-14,14-13,-14 0,28-27,-14 1,-1-14,14-12,0-28,-27 27,1 13,-14 0,13 28,-26-14,14 26,-14 12,13 14,-13 2,13 11,-13-12,0 12,13-12,-13-1,0-13,14 1,-14-1,13 0,0-13,0 0,0 0,1-13,-1 13,0-13,1 13,-14-14,12 14,-12 0,0 0,14 0,-14 14,0-14,14 13,12-13,0 13,1-13,26-13,-14 0,14-1,-13-25,0-1,12-26,2 0,-14-14,-14 1,0 26,-12 13,-1 1,0 12,-13 14,13 0,-13 0,0-1,0 14,0 14,0 12,-13 14,13 12,0 1,0 13,0 0,13-12,0 12,-13-13,27-14,-14 1,14 0,-1-27,0 13,1-26,-1 0,1-13,-14-13,0-1,-13 1,13 13,-13-1,0 14,-52-26,-15 0,28 12,-1-12,0 26,14-14,13 2,0 12,13 0,0-14,13 14,13-14,1 2,12-2,1-12,0 12,-1-12,-12 13,-1 0,14-14,-13 14,-1 0,-26 13</inkml:trace>
  <inkml:trace contextRef="#ctx0" brushRef="#br0" timeOffset="70928.9096">21799 5040,'0'0,"0"0,0 0,0 0,0 0,0 0,0 0,13-39,13-1,-12-13,12 0,-12 14,-1 12,0 0,1 1,-1 12,-13 2,0-2,0 14,13-12,-13 12,13 26,27 0,0 0,-1 14,1 13,0-13,-14 0,14-1,-14 1,-26-1,0 1,-13-13,13 13,0-40</inkml:trace>
  <inkml:trace contextRef="#ctx0" brushRef="#br0" timeOffset="117608.4594">2608 6958,'0'0,"0"0,0 0,0 0,0 0,0 0,0 54,12 12,-12-13,0 13,0 0,0 0,0-13,0-13,0-14,0 0,0 1,0-14,0 14,0-27,0 13,0-26,14 0,0-14,12 0,0 1,0 0,-12-1,12 14,-12-1,12 2,-13-2,14 14,-1 0,1 14,-1-2,0 2,-12 12,-1 14,-13-14,0 14,-13 0,-1-14,1 14,-13-13,-1-1,1 0,-14-12,14-14,-14 13</inkml:trace>
  <inkml:trace contextRef="#ctx0" brushRef="#br0" timeOffset="118016.2404">3058 6880,'0'0,"0"0,0 0,0 0,0 0,0 0,26 38,0 29,0-1,2 27,-2-1,0 14,-26-14,-13 15,0-1,-27-1,0 1,14-26,12-68</inkml:trace>
</inkml:ink>
</file>

<file path=ppt/ink/ink59.xml><?xml version="1.0" encoding="utf-8"?>
<inkml:ink xmlns:inkml="http://www.w3.org/2003/InkML">
  <inkml:definitions>
    <inkml:context xml:id="ctx0">
      <inkml:inkSource xml:id="inkSrc0">
        <inkml:traceFormat>
          <inkml:channel name="X" type="integer" max="1920" units="cm"/>
          <inkml:channel name="Y" type="integer" max="1080" units="cm"/>
        </inkml:traceFormat>
        <inkml:channelProperties>
          <inkml:channelProperty channel="X" name="resolution" value="55.78152" units="1/cm"/>
          <inkml:channelProperty channel="Y" name="resolution" value="55.81395" units="1/cm"/>
        </inkml:channelProperties>
      </inkml:inkSource>
      <inkml:timestamp xml:id="ts0" timeString="2020-09-10T08:18:27.254"/>
    </inkml:context>
    <inkml:brush xml:id="br0">
      <inkml:brushProperty name="width" value="0.05292" units="cm"/>
      <inkml:brushProperty name="height" value="0.05292" units="cm"/>
      <inkml:brushProperty name="color" value="#7030A0"/>
    </inkml:brush>
    <inkml:context xml:id="ctx1">
      <inkml:inkSource xml:id="inkSrc317">
        <inkml:traceFormat>
          <inkml:channel name="X" type="integer" max="1366" units="cm"/>
          <inkml:channel name="Y" type="integer" max="768" units="cm"/>
        </inkml:traceFormat>
        <inkml:channelProperties>
          <inkml:channelProperty channel="X" name="resolution" value="39.7093" units="1/cm"/>
          <inkml:channelProperty channel="Y" name="resolution" value="39.58763" units="1/cm"/>
        </inkml:channelProperties>
      </inkml:inkSource>
      <inkml:timestamp xml:id="ts1" timeString="2020-09-10T08:23:33.802"/>
    </inkml:context>
  </inkml:definitions>
  <inkml:trace contextRef="#ctx0" brushRef="#br0">4297 9335,'0'0,"0"0,0 0,0 0,0 0,0 0,0 0,0 0,0 0,-13 40,13 13,-13 26,13 0,0 1,-14-1,14 1,0-14,-13-13,13 0,0-27,0 1,-13-1,13-12,0-14,0-14</inkml:trace>
  <inkml:trace contextRef="#ctx0" brushRef="#br0" timeOffset="452.3584">4099 9335,'0'0,"0"0,0 0,0 0,0 0,0 0,0 0,52-26,-12 12,13 2,0 12,0-14,0 14,0 14,-13-14,-14 12,1 15,-14 0,-13-1,0 0,-27 14,1 0,-14-14,1 1,-15-1,2 0,12-12,0-1,13 0,15-13</inkml:trace>
  <inkml:trace contextRef="#ctx0" brushRef="#br0" timeOffset="823.4732">4959 9031,'0'0,"0"0,0 0,0 0,0 0,0 0,-27 53,1 0,0 13,-1 14,-12 12,25 1,1-14,0-13,13-13,13 0,0 0,1-26,12-1,0-13,0-13,14-13,-13 13,-27 0</inkml:trace>
  <inkml:trace contextRef="#ctx0" brushRef="#br0" timeOffset="1346.0598">5316 9865,'0'0,"0"0,0 0,0 0,0 0,0 0,0 0,0 0,0 0,0-54,0-12,0-13,14-13,-2 12,15 14,-14-1,1 15,12 12,-13 14,1-1,-1 14,0 0,1 13,-2 13,15 0,-14 14,13-1,1 14,0 0,-14 12,13-12,-12 13,12-13,-12 0,-2-14,2-13,-1 14,-13-15,0-12,0 0,0 0</inkml:trace>
  <inkml:trace contextRef="#ctx0" brushRef="#br0" timeOffset="1601.8765">5184 9706,'0'0,"0"0,0 0,0 0,0 0,0 0,0 0,26-14,28 1,-2 0,-12-13,13-1,0 0,0 1,-13 0,12 12,-12-12,0 13</inkml:trace>
  <inkml:trace contextRef="#ctx0" brushRef="#br0" timeOffset="1934.731">5912 9216,'0'0,"0"0,0 0,0 0,0 0,0 0,0 0,0 0,13 40,1-1,-2 15,2-2,-14 1,13-13,0 0,-13 0,14-14,-14-13,0-13</inkml:trace>
  <inkml:trace contextRef="#ctx0" brushRef="#br0" timeOffset="2803.9879">5065 9070,'0'0,"0"0,0 0,0 0,0 0,0 0,0 0,0 0,0 0,26 0,14-12,26 12,1-14,-15 1,14 0,-13-1,1 14,-2-12,-12 12,-14-14,14 14,-13-13,13 13,-14 0</inkml:trace>
  <inkml:trace contextRef="#ctx0" brushRef="#br0" timeOffset="3231.5106">6269 8872,'0'0,"0"0,0 0,0 0,0 0,0 0,13 40,14 26,-1 0,-12 0,12 40,-26-13,0 13,-13-1,-14-12,14-14,-13-12,12-15,-12-12,12 0,2-14,12-26</inkml:trace>
  <inkml:trace contextRef="#ctx0" brushRef="#br0" timeOffset="3952.0005">6680 9110,'0'0,"0"0,0 0,0 0,0 66,12-13,-12 13,0 14,0-14,0 13,0 1,14-14,-14 0,-14-13,14-13,0-14,0-12,0-2,0-12,-12-12,12-15,-14-26,1 13,0-13,-1 13,2 1,-2 0,1 12,0 0,13 14,0-13,0 13,0-14,13 1,14-14,-1 0,14 0,-14 14,14 0,-1 12,-12 1,12 13,1 0,-13 0,12 13,-12 14,-1 0,-12 12,-1-12,-26 12,-1 1,-12 0,-14-14,1 0,-1 1,0 0,14-15,-1-12,1-12,12-2,1 14,13 0</inkml:trace>
  <inkml:trace contextRef="#ctx0" brushRef="#br0" timeOffset="4289.8209">7249 8992,'0'0,"0"0,0 0,0 0,0 0,-40 66,13-14,14 14,-13 1,13-1,-1 0,14-13,0 0,0-14,0 1,27 0,-14-27</inkml:trace>
  <inkml:trace contextRef="#ctx0" brushRef="#br0" timeOffset="4812.5448">7514 9811,'0'0,"0"0,0 0,0 0,0 0,0 0,0-26,0-27,0 0,12-40,-12 14,14 0,-1 0,0 13,14 12,-14 1,13 14,-12 12,-1 1,0 12,0 2,1-2,12 28,0-2,1 15,0 0,-1 12,0-12,1 26,-14-13,0-1,1 14,-1-13,0-1,1-12,-14-14,12 0,-12 0,0-13</inkml:trace>
  <inkml:trace contextRef="#ctx0" brushRef="#br0" timeOffset="5092.3398">7553 9547,'0'0,"0"0,0 0,0 0,0 0,0 0,0 0,0 0,0 0,0 0,0 0,0 0,40-27,26 1,-13 13,0-14,-13 14,-1 0,-12 0,-27-1,0 14,13 0</inkml:trace>
  <inkml:trace contextRef="#ctx0" brushRef="#br0" timeOffset="5667.4609">8360 9269,'0'0,"0"0,0 0,0 0,0 0,0 0,0 0,0 0,0 0,0 0,0 0,0 0,0 0,0 0,0 0,0 0,14 53,-1 0,-13 0,0 0,-13 0,13-1,-14 2,1-15,0-26,13 14,-13-14,26 0,-13-13,26 0,1-13,12 0,1-14,13 1,0 0,0-1,-13-12,0-1,-1-13,1 13,-40 40</inkml:trace>
  <inkml:trace contextRef="#ctx0" brushRef="#br0" timeOffset="6025.0104">8784 8779,'0'0,"0"0,0 0,0 0,0 0,0 0,0 0,0 0,0 0,26 40,1 0,12 26,1 1,0-1,-13 0,-1 26,-26 1,0-1,-26-12,-1-14,1 0,-1-27,14 1,-1-13,2-1,-2-12,14-14</inkml:trace>
  <inkml:trace contextRef="#ctx0" brushRef="#br0" timeOffset="6363.7964">9260 9150,'0'0,"0"0,0 0,0 0,0 0,0 0,0 0,0 0,0 0,0 0,0 0,0 0,40-13,-40 13,0 0,14 0,-14 0</inkml:trace>
  <inkml:trace contextRef="#ctx0" brushRef="#br0" timeOffset="6667.0989">9208 9361,'0'0,"0"0,0 0,0 0,0 0,0 0,0 0,0 0,0 0,26-12,14-2,12-12,-12 0,13 12,-26 1,-1 13,-13 0,-13-13,0 13</inkml:trace>
  <inkml:trace contextRef="#ctx0" brushRef="#br0" timeOffset="7601.7268">10491 8806,'0'0,"0"0,0 0,0 0,0 0,0 0,0 0,0 0,0 0,0 0,0 0,0 53,-13 0,13 27,0-2,0 2,0-14,0 1,0-15,0-12,0 0,0-14,-13 14,13-14</inkml:trace>
  <inkml:trace contextRef="#ctx0" brushRef="#br0" timeOffset="7854.1587">10624 9150,'0'0,"0"0,0 0,0 0,0 0,0 0,0 0,0 0,26-13,14 13,0-27,-40 27,13 0,-13 0</inkml:trace>
  <inkml:trace contextRef="#ctx0" brushRef="#br0" timeOffset="8158.9315">11219 8819,'0'0,"0"0,0 0,0 0,14 53,-14 0,13 14,-13-1,13 0,-13 0,0 0,0 0,-13-13,13 0,-13-13,-1-14,14-13</inkml:trace>
  <inkml:trace contextRef="#ctx0" brushRef="#br0" timeOffset="8574.5308">11060 8899,'0'0,"0"0,0 0,0 0,0 0,0 0,0 0,0 0,0 0,40-27,13 1,0 13,-13-14,-1 27,-12-13,0 13,-1 0,0 13,-12 0,12 1,-13 12,-13 0,0 14,-13 0,0-1,13 1,-13 0,-1-14,1 1,13-1,0-13,-13-13,26-26,-13 0</inkml:trace>
  <inkml:trace contextRef="#ctx0" brushRef="#br0" timeOffset="8874.074">11841 8621,'0'0,"0"0,0 0,0 0,0 0,0 0,0 0,0 0,0 0,0 0,0 0,-40 53,14 13,-14 13,14-13,13 14,13-27,0 13,13-26,1-1,-2-12,15-14,-14-13</inkml:trace>
  <inkml:trace contextRef="#ctx0" brushRef="#br0" timeOffset="9122.4674">12093 9176,'0'0,"0"0,0 0,0 0,-13-52,13 25,0 14</inkml:trace>
  <inkml:trace contextRef="#ctx0" brushRef="#br0" timeOffset="9427.7423">12516 8793,'0'0,"0"0,0 0,0 0,14 53,-14 0,13 13,0-13,-13-1,0 2,0-2,0-25,0-1,0 1,0-14,-13 1,0-2,-1-12,-12-12,-14-2,14 1</inkml:trace>
  <inkml:trace contextRef="#ctx0" brushRef="#br0" timeOffset="9992.1183">12239 8396,'0'0,"0"0,0 0,0 0,0 0,0 0,-14 53,14 13,-13 0,13 0,-13 14,13-1,-14 0,2-12,-15-1,14 0,-1-26,1-1,0-12,13-1,0 1,0-14,0-13,13 13,-13-13</inkml:trace>
  <inkml:trace contextRef="#ctx0" brushRef="#br0" timeOffset="10338.1117">12159 9084,'0'0,"0"0,0 0,0 0,0 0,0 0,0 0,0 0,40-26,12-1,2 0,-1 15,-13-15,-1 14,-39 13,0 0</inkml:trace>
  <inkml:trace contextRef="#ctx0" brushRef="#br0" timeOffset="10666.2356">12715 8740,'0'0,"0"0,0 0,0 0,0 0,0 0,0 39,0 28,13-1,-13-13,0 13,0-13,0-13,0-1,-13 1,13-14,0 1</inkml:trace>
  <inkml:trace contextRef="#ctx0" brushRef="#br0" timeOffset="11184.8492">12199 8290,'0'0,"0"0,0 0,0 0,0 0,0 0,0 0,0 0,0 0,0 0,26 40,0 13,1 13,13 13,-14-13,1 1,-14-1,13-14,1 15,-14-14</inkml:trace>
  <inkml:trace contextRef="#ctx0" brushRef="#br0" timeOffset="11963.8652">13019 8383,'0'0,"0"0,0 0,0 39,14 15,-14 24,13 15,-13 0,0 26,0-13,0-1,-13-12,13-80</inkml:trace>
  <inkml:trace contextRef="#ctx0" brushRef="#br0" timeOffset="13138.9054">10108 8608,'0'0,"0"0,0 0,0 0,0 0,0 0,0 0,0 39,-14 27,14 14,-13 39,13 0,0-13,13 13,1-14,12 2,27-28,0 0,26 1,-25-27,-2-1,-38-38</inkml:trace>
  <inkml:trace contextRef="#ctx0" brushRef="#br0" timeOffset="13793.6178">13151 8197,'0'0,"0"0,0 0,0 0,0 0,0 0,0 0,40 40,0 26,0 14,13-1,-27 1,14 12,-14 14,-12-13,-1 12,-13 1,-13 0,-14-13,-26-1,-13 1,13-14,13-12,0-15,40-38</inkml:trace>
  <inkml:trace contextRef="#ctx0" brushRef="#br0" timeOffset="15658.9687">13893 8436,'0'0,"0"0,0 0,0 0,0 0,0 66,13 13,-13 27,0 0,13 13,-13 0,0-26,0-14,0-26,0 0,0-13,0-28,0 2,0-1,-13-26,13-1,0-12,0 13,0 13</inkml:trace>
  <inkml:trace contextRef="#ctx0" brushRef="#br0" timeOffset="16022.4232">13840 8647,'0'0,"0"0,0 0,0 0,0 0,0 0,0 0,0 0,0 0,0 0,26-26,14 13,-13-1,13 14,-1 14,1-1,-1 13,-12 1,-14 12,0-12,-26 12,0-12,-14 0,-12 12,12-12,1-14,12 0,-12 0,13 1,0-14,-1-14</inkml:trace>
  <inkml:trace contextRef="#ctx0" brushRef="#br0" timeOffset="16403.4413">14383 8251,'0'0,"0"0,0 0,0 0,0 0,0 0,-14 26,1 27,0 13,-14 26,-12 28,12-1,-13-27,27-12,13-14,0-13,0-1,27-12,-14 0,0-27,14 14,-14-27,0 13,-13-13</inkml:trace>
  <inkml:trace contextRef="#ctx0" brushRef="#br0" timeOffset="16956.9111">14554 9097,'0'0,"0"0,0 0,0 0,0 0,0 0,0 0,0-39,0-27,0-1,14 1,-1-14,0 1,1 0,-2 12,15 1,-14 14,1 12,-14 14,13 12,0-12,0 26,-13-13,27 26,-14 0,13 27,1-1,0 1,-1 0,0 12,1-12,-1 13,1-13,-14 0,13 0,-12-1,12-12,-12-1,-14 0,12-12,-12-1,14 0,-14-13</inkml:trace>
  <inkml:trace contextRef="#ctx0" brushRef="#br0" timeOffset="17279.5366">14475 8806,'0'0,"0"0,0 0,0 0,0 0,0 0,0 0,27 0,12 0,1-13,13-1,0 2,-13 12,-1-14,-12 14,-1-13,0 13,-12 0,-1-13,-13 13,13 0,-13 0</inkml:trace>
  <inkml:trace contextRef="#ctx0" brushRef="#br0" timeOffset="17878.4472">15163 8700,'0'0,"0"0,0 0,0 0,0 0,0 0,0 0,0 0,0 0,0 0,0 0,0 0,0 0,0 0,40-26,-14 13,1-1,0 14,-15 0,15 14,-14-1,-13 0,0 27,0-14,-13 0,-14 14,15 0,-15 0,14-14,-1-13,14 14,-13-14,0 1,13-2,0-12,0 14,0-14,13 0,0 0,1 0,26-14,12 2,1-15,-13 0,13-12,-14 12</inkml:trace>
  <inkml:trace contextRef="#ctx0" brushRef="#br0" timeOffset="18275.5111">15600 8185,'0'0,"0"0,0 0,0 0,0 0,0 0,40 52,-1 14,15 27,-2-1,1 14,-13-13,-14-1,-26 1,0 0,-26 0,-27-14,0 0,14-12,39-67</inkml:trace>
  <inkml:trace contextRef="#ctx0" brushRef="#br0" timeOffset="20270.7004">16394 8621,'0'0,"0"0,0 0,0 0,0 0,0 0,0 0,0 0,0 0,0 0,0 0,0 0,0 0,0 0,40-13,0-1,-14 1,-13 13,1 0,-14-13</inkml:trace>
  <inkml:trace contextRef="#ctx0" brushRef="#br0" timeOffset="20568.0958">16460 8925,'0'0,"0"0,0 0,0 0,0 0,27-13,26 0,-14-1,15 1,-2 0,-38 13,-14 0,13-13</inkml:trace>
  <inkml:trace contextRef="#ctx0" brushRef="#br0" timeOffset="20960.5245">17083 8383,'0'0,"0"0,0 0,0 0,0 0,0 0,12 53,-12 13,14 13,-14 1,13-1,-13 0,0 1,0-14,0-13,0-1,0-25,0 0,0-14,-13 13</inkml:trace>
  <inkml:trace contextRef="#ctx0" brushRef="#br0" timeOffset="21394.2781">17360 8237,'0'0,"0"0,0 0,0 0,53 14,1 12,-15 0,0 14,1 0,-13-1,-14 15,0-15,-13 0,-13 1,0 0,-14-13,1-1,-14-13,14 0,12 1,-12-14,0 0,-1-14,14 1</inkml:trace>
  <inkml:trace contextRef="#ctx0" brushRef="#br0" timeOffset="21777.0526">17943 8237,'0'0,"0"0,0 0,0 0,0 0,0 0,-26 53,-14 0,13 13,1 1,-1-1,14 0,-1-13,2-1,-2 2,14-15,0-12,0-1,14-13,-14 14,26-14,0 0,1 0</inkml:trace>
  <inkml:trace contextRef="#ctx0" brushRef="#br0" timeOffset="22324.7386">18115 8846,'0'0,"0"0,0 0,0 0,0 0,0 0,0 0,0 0,0 0,0 0,0 0,0 0,0 0,0 0,0 0,0 0,0 0,13-40,-13 13,0-12,14 12,-14-12,12 12,2-12,-1-1,0 0,1 14,-2 0,2 12,-1-12,0 12,1 1,-1 13,-13-13,13 26,0-13,1 27,12-14,-12 26,12-12,-13 12,0-12,13-14,-12 14,-1-1,-13 1,13-14,1 0,-14 0,0-13</inkml:trace>
  <inkml:trace contextRef="#ctx0" brushRef="#br0" timeOffset="22618.3014">18154 8700,'0'0,"0"0,0 0,0 0,0 0,0 0,0 0,0 0,40 0,13-13,0 0,0 0,-53 13,53-27,-53 27,13 0</inkml:trace>
  <inkml:trace contextRef="#ctx0" brushRef="#br0" timeOffset="23311.3991">18684 8542,'0'0,"0"0,0 0,0 0,0 0,0 0,0 0,0 0,0 0,0 0,0 0,26 0,1-14,-1 14,1 0,-14 0,13 14,1-2,0 15,-15 13,2-14,-1 14,-26 13,-1-14,-12 15,0-15,-14 1,14-14,-1 1,1 0,12-15,1 2,0-1,13 0,0-13,0 0,26 0,1-13,13-14,0 1,-1 0,0-14,1 13,0 1,-13 0,-1 12,0 1,-12-14,-1 15,0-15,-13 27</inkml:trace>
  <inkml:trace contextRef="#ctx0" brushRef="#br0" timeOffset="23699.5089">19042 8052,'0'0,"0"0,0 0,0 0,26 53,0 0,1 13,12 13,-12-12,-1 12,-12-13,-14 13,13-12,-26-15,-1 2,-25-2,12 1,-12-13,-1-14,0 1,14-14,26 1</inkml:trace>
  <inkml:trace contextRef="#ctx0" brushRef="#br0" timeOffset="25544.4956">19438 8554,'0'0,"0"0,0 0,0 0,0 0,0 0,0 0,0 0,0 0,40-12,13-2,13 1,-13 0,0-13,-27 12,14 1,-13 0,-1 13,-13-14,1 14,-1 0,-13-13,0 13,0 0</inkml:trace>
  <inkml:trace contextRef="#ctx0" brushRef="#br0" timeOffset="25914.5204">20140 8145,'0'0,"0"0,0 0,0 0,0 0,0 0,0 52,0 14,0 14,0 13,0 13,-13-14,13-13,0-13,-14-12,14-2,0 1,-13-13,13-14,-13 1,0 0,13-15,-14 2,14-1</inkml:trace>
  <inkml:trace contextRef="#ctx0" brushRef="#br0" timeOffset="26364.3553">20153 8105,'0'0,"0"0,0 0,0 0,0 0,0 0,0 0,40 0,13 0,0 13,0 0,-13 1,-1-1,-12 0,-14 1,0 12,0-13,-13 14,-13 12,-13-12,-1 26,-12-14,12 14,-26 0,-13 0,13-13,13-14,40-26</inkml:trace>
  <inkml:trace contextRef="#ctx0" brushRef="#br0" timeOffset="26833.1108">20749 7894,'0'0,"0"0,0 0,0 0,0 0,-14 66,1 0,0 0,-13 27,12 25,1-25,0-1,13-26,0-12,0-1,0-1,13-12,-13 0,13-14,1 1,-1-14,0 0,-13 0</inkml:trace>
  <inkml:trace contextRef="#ctx0" brushRef="#br0" timeOffset="28020.8002">20815 8330,'0'0,"0"0,0 0,0 0,0 0,13 40,1 12,-14 14,12-12,2-15,-14 14,13-26,-13 12,0-26,13 14,-13-14,0 13,0-26,0 14,0-14,0 0,0 0,0-14,0-12,0 0,14-14,-14 0,13 1,-13-1,13 0,-13 0,13 1,1-1,-1 14,0-14,-13 14,26-1,-12 0,-1 1,0 0,1 12,-2 2,2-2,-1 1,0 13,-13-13,14 13,-1 0,0 13,0-13,1 13,-1 13,0-12,0 12,0 0,1 14,-1 0,-13 0,13-14,1 1,-14-1,0 0,12 1,-12-14,0 1,0-2,0 2,0-14,0 0,-12 13,12-13,-14 0,1 0,0 13,-1-13,-12 14,13-14,-14 0,14 13,-27-13,0 0,1 0,-1 13,14-13,-1 0,1 0,13 0,-1 0,14 0,-13 0,13 0,13 0,14-13,-1 0,14-1,-14 1,14 0,-14-13,14 12,-13 1,-1 0,1-1,-14 14,0-12,0 12,1 0,-1 0,-13 0,13 0,1 0,-14 0</inkml:trace>
  <inkml:trace contextRef="#ctx0" brushRef="#br0" timeOffset="29658.8904">21503 8277,'0'0,"0"0,0 0,0 0,0 0,0 0,0 0,0 0,0 0,-26 40,12 26,1-13,0-1,13 2,-13-15,13-12,-13-1,13-13,0 14,0-14,0-13,0 0</inkml:trace>
  <inkml:trace contextRef="#ctx0" brushRef="#br0" timeOffset="30092.1913">21529 7854,'0'0,"0"0,0 0,0 0,0 0,0 0,0 0,14 40,26-1,-1 27,14 13,0 14,-13-13,-14-14,1 0,-27 0,0 13,-27 1,-13-1,-26 1,27-14,-1 0,27-66</inkml:trace>
  <inkml:trace contextRef="#ctx0" brushRef="#br0" timeOffset="30539.184">21979 7946,'0'0,"0"0,0 0,0 0,0 0,0 0,0 0,0 0,0 40,0 13,0 26,-12 0,12 1,0-1,0-13,0 0,0 0,-14-12,14-15,0-12,0 12,0-12</inkml:trace>
  <inkml:trace contextRef="#ctx0" brushRef="#br0" timeOffset="31032.3614">21847 8118,'0'0,"0"0,0 0,0 0,0 0,0 0,0 0,0 0,0 0,40-26,13-1,-14 1,15-1,-15 14,-12 13,12 0,-12 0,0 0,-1 27,0-14,1 26,-14 1,-13 0,-13-1,0-12,-27 12,0-12,14 0,-14-1,14 1,-1-14,14 0,0-13,-1-13,1 0,13-1</inkml:trace>
  <inkml:trace contextRef="#ctx0" brushRef="#br0" timeOffset="31447.2937">22602 7840,'0'0,"0"0,0 0,0 0,-40 40,0 13,14 0,-14 13,13 0,1 1,0-1,12 0,1-13,0-14,13-12,0-1,0 0,0 1,13-14,-13 1,27-14,-14 0</inkml:trace>
  <inkml:trace contextRef="#ctx0" brushRef="#br0" timeOffset="32225.8657">22801 7960,'0'0,"0"0,0 0,0 0,0 0,0 26,-14 27,1 13,0 14,-14-14,-13 0,14 0,0-27,-1 1,0-14,14 1,0-14,0 1,13-2,0-12,-13 0,13-12,0-28,13 0,0 0,13-12,-12-1,12-1,-12 15,-2-14,2 27,-1-14,0 13,1 1,-1 0,0-1,0 0,14 1,-14-14,13 14,14 0,0 12,0 1,-14 26,14 1,-13-1,-1 26,0-12,-12 26,-2-13,2 12,-14 1,0 1,0-2,0-12,-14-14,14 1,0-1,-12-12,12-1,0 0,-14 0,14 0,-13 1,0-14,-1 0,14 13</inkml:trace>
  <inkml:trace contextRef="#ctx0" brushRef="#br0" timeOffset="32581.9615">22668 8396,'0'0,"0"0,0 0,0 0,0 0,0 0,0 0,0 0,0 0,0 0,0 0,0 0,0 0,53-40,0 14,13-14,0 13,0 15,-12-15,-15 14,0-1,-12 2,-14 12,14-14,-14 14,0-13,1 13,-1-13,-13 13,13-14</inkml:trace>
  <inkml:trace contextRef="#ctx0" brushRef="#br0" timeOffset="33162.9695">23449 8211,'0'0,"0"0,0 0,0 0,0 0,0 0,0 0,13-26,13-14,14 0,-26 27,12-14,-13 14,0 13,1 0,-1 13,0 0,0 27,-13-13,0 25,0-12,0 13,-13-13,0 0,-14-14,-13 14,14-27,0 0,0 1,12-14,1 12,0-12,-1 0,14 0,0 14,27-14,12 0,1 0,0-14,0-12,26 13,13-14,-13 14,-13-13,1-1,-15 1,-26 26</inkml:trace>
  <inkml:trace contextRef="#ctx0" brushRef="#br0" timeOffset="33499.1012">23926 7761,'0'0,"0"0,0 0,0 0,0 0,0 0,0 0,26 40,-13-1,14 41,-1 12,-13 27,-13 13,-27 14,-25-1,-28-12,14-27,53-80</inkml:trace>
  <inkml:trace contextRef="#ctx0" brushRef="#br0" timeOffset="34984.9131">8771 10156,'0'0,"0"0,0 0,0 0,0 0,0 0,0 0,0 0,0 0,0 0,39 0,15-14,-2 14,1 0,-13-13,0 13,-14 0,-12 0,-14 0,0-13</inkml:trace>
  <inkml:trace contextRef="#ctx0" brushRef="#br0" timeOffset="35243.9978">8864 10393,'0'0,"0"0,0 0,0 0,0 0,0 0,0 0,0 0,0 0,26-12,14-2,13 1,-14 0,-26 13,-13 0,0 0</inkml:trace>
  <inkml:trace contextRef="#ctx0" brushRef="#br0" timeOffset="36837.2072">9618 9997,'0'0,"0"0,0 0,0 0,0 0,0 0,0 39,0 15,0 12,0 0,0-13,13 13,-13-14,0-12,0 0,0-14,0 1,13-1,-13-12</inkml:trace>
  <inkml:trace contextRef="#ctx0" brushRef="#br0" timeOffset="37264.1985">9591 10142,'0'0,"0"0,0 0,0 0,0 0,0 0,0 0,27-26,-14-14,27-13,13 27,-1-14,-12 27,13-14,-13 27,0 0,-14 0,-12 27,-2-1,2 1,-14-1,-14 14,-12-13,-14 12,1 0,-1-12,0 0,0-1,14-13,13-13,0-13</inkml:trace>
  <inkml:trace contextRef="#ctx0" brushRef="#br0" timeOffset="37623.9744">10412 9904,'0'0,"0"0,0 0,0 0,0 0,0 0,-53 53,0 0,13 13,0 0,14 0,0-13,-1 0,27-13,-13 13,13-13,13-14,0 0,14 1</inkml:trace>
  <inkml:trace contextRef="#ctx0" brushRef="#br0" timeOffset="38257.0986">10676 9931,'0'0,"0"0,0 0,0 0,0 0,-12 52,-2 15,1 12,-14-13,15 14,-2-28,-12 2,12-2,14-26,-13 1,13-14,0 1,-13-14,13 0,0-14,0-26,13 1,-13-40,27-1,-14 14,14 13,-1 1,-13-2,0 15,1 12,-2 14,2 0,-1 0,-13-1,13 14,1 0,-1 0,13 27,1-14,0 13,-15 14,2-13,12 13,-12 12,-14-12,12 13,2 13,-14-13,13 0,-13-1,0-52</inkml:trace>
  <inkml:trace contextRef="#ctx0" brushRef="#br0" timeOffset="38611.3664">10491 10381,'0'0,"0"0,0 0,0 0,0 0,0 0,0 0,53 0,1-27,-2 14,14-14,-26 14,-13 0,-1 0,0-1,-12 14,-1-13,0 13,-13 0,0-13,0 13</inkml:trace>
  <inkml:trace contextRef="#ctx0" brushRef="#br0" timeOffset="39184.1988">11060 10129,'0'0,"0"0,0 0,0 0,0 0,0 0,0 0,0 0,0 0,0 0,14 0,26-13,-14 13,-13 13,14 0,-1 13,1 1,-14 13,-13 0,0 12,-27-12,1 0,-1 0,-13-14,14 0,0 1,12-14,2 0,-2-13,14 14,0-14,0 13,26-26,1 13,12 0,-12-14,13 1,0 0,-14 0,-12-1,12 1,-13 0,0-13,13-1,-12 0</inkml:trace>
  <inkml:trace contextRef="#ctx0" brushRef="#br0" timeOffset="39556.3286">11339 9679,'0'0,"0"0,0 0,0 0,0 0,0 0,0 0,12 40,15 0,0 12,-1 14,1-12,-1-2,0 1,-12 1,-1-2,-13 14,-13-13,-1 40,-12-14,13-13,13-66</inkml:trace>
  <inkml:trace contextRef="#ctx0" brushRef="#br0" timeOffset="40262.1109">11841 10102,'0'0,"0"0,0 0,0 0,0 0,0 0,0 0,0 0,0 0,67 0,-15 14,-12-14,0 0,-14-14,14 14,-27 0,14 0,-14 0,1-12,-14 12,0 0</inkml:trace>
  <inkml:trace contextRef="#ctx0" brushRef="#br0" timeOffset="41090.5127">12476 9931,'0'0,"0"0,0 0,0 0,0 0,0 0,0 0,0 0,0 26,0 14,0-1,0 1,0 0,0 0,0-14,14 14,-14-14,0 1,0 12,0-12,0-1,-14 0,14-12,-12-1,12-13,-14-13,1-1,0 2,13-15,-14 14,2-14,12 1,-14-1,14 1,-13-1,13 1,-13-14,13 0,13 1,-13 12,13 1,1-1,-2 1,2 13,-1-14,14 14,-1 0,-13 13,14 0,-1 0,1 0,-14 13,0 0,1 1,-2-1,2 0,-14 0,0 14,0-14,-14 13,2 1,12-14,-27 1,14-2,-1-12,14 0,0 0,0 0</inkml:trace>
  <inkml:trace contextRef="#ctx0" brushRef="#br0" timeOffset="41503.6567">13046 9652,'0'0,"0"0,0 0,0 0,0 0,0 0,-27 40,-12 27,-1-15,0 14,0 1,14-14,13 13,0-13,-1-13,14 12,0-12,14-13,12 12,14-12,-14-1,0-12,-12-2,-14 2</inkml:trace>
  <inkml:trace contextRef="#ctx0" brushRef="#br0" timeOffset="42066.9178">13046 10407,'0'0,"0"0,0 0,0 0,0 0,0 0,0 0,0-26,0-28,0 2,13-28,-13 14,0 0,14 0,-14 13,12 13,2 1,-14 12,13 0,0 15,1-2,12 1,0 13,1 13,13 1,0-2,-14 15,0 12,0-12,1 13,-14-14,1 14,-1-14,-13 14,13-14,-13 1,13 0,-13-15,0 15,0-14,14 14,-14-27</inkml:trace>
  <inkml:trace contextRef="#ctx0" brushRef="#br0" timeOffset="42408.3226">13006 10182,'0'0,"0"0,0 0,0 0,0 0,0 0,0 0,0 0,40-14,-1 2,15-2,-2-12,1 12,-13 2,-14-2,1 1,0 0,-15 13,2-14,-1 14,-13 0,0 0</inkml:trace>
  <inkml:trace contextRef="#ctx0" brushRef="#br0" timeOffset="42816.4055">13535 9944,'0'0,"0"0,0 0,0 0,0 0,0 0,0 0,0 0,14 26,-1 14,14 13,-15-14,2 1,-1-14,0 1,-13 0,0-14,0-13,14 0</inkml:trace>
  <inkml:trace contextRef="#ctx0" brushRef="#br0" timeOffset="43524.2573">13919 9838,'0'0,"0"0,0 0,0 0,0 0,0 0,0 0,0 39,0 1,0 13,0-13,0 0,0-14,0 0,-13 1,13 0,0-15,0 2,0-14,0 13,0-13,0-13,0-1,0 2,0-28,0 0,0 0,0 1,13-14,-13 13,14 1,-1-1,-13 14,13-1,13 14,-12-14,-1 14,0 0,14 13,-1 0,0 13,1 0,0 14,-1-1,0 14,1-14,-14 14,0-14,1 1,-14-1,13 1,-13-1,0-13,13 14,-13-14,13 1,0-2</inkml:trace>
  <inkml:trace contextRef="#ctx0" brushRef="#br0" timeOffset="44144.9815">14554 10341,'0'0,"0"0,0 0,0 0,0 0,0 0,0 0,0-53,-13 13,13-26,0 13,-13 0,26 0,-13 27,0-14,0 14,13-1,1 0,-1-12,0 0,13-1,-12 0,-1 13,0 1,1 0,-1 12,0 1,-13 0,13 13,1 13,-1 0,0 27,0 0,0-1,14 1,-14 0,1 0,-2-14,2 0,-1 1,-13-1,0 1,13-1,-13 1,0-14,-13 14,13-27</inkml:trace>
  <inkml:trace contextRef="#ctx0" brushRef="#br0" timeOffset="44494.4553">14554 9997,'0'0,"0"0,0 0,27-14,0 14,-1-13,14 0,-1-13,1 12,0-12,12 12,-12 2,-13-2,-1 1,-12 13,12-13,-26 13,13 0,-13-14</inkml:trace>
  <inkml:trace contextRef="#ctx0" brushRef="#br0" timeOffset="45073.0539">15097 9838,'0'0,"0"0,0 0,0 0,0 0,0 0,0 0,0 0,0 0,0 0,0 0,0 0,0 0,0 0,0 0,0 0,0 0,0 0,0 0,13 39,-13 1,14 13,-28-13,1 0,-14 0,-12-1,12-12,14-15,0 2,0-1,0 0,13-13,13 14,13-28,1 14,-1-26,14 12,-14 2,14-2,0-12,-1 12,1 2,0-2,-14 1,1 0,-1-1</inkml:trace>
  <inkml:trace contextRef="#ctx0" brushRef="#br0" timeOffset="45414.1688">15203 9640,'0'0,"0"0,0 0,0 0,0 0,0 0,0 0,0 0,0 0,0 0,26 12,14 28,0 13,13 1,-13 12,-1 13,-12 13,-1 14,-26-13,-13-1,13-92</inkml:trace>
  <inkml:trace contextRef="#ctx0" brushRef="#br0" timeOffset="57152.2516">2444 11293,'0'0,"0"0,0 0,0 0,0 0,0 0,0 0,-13 27,13 12,0 14,0 14,-14-1,14-14,0 15,0-27,-12-1,12-12,0-1,0-13,0 14,0-27,0 13,-14-26,14-1,14-12,-14-14,0 0,12-12,2-15,-14 15,13-2,0 2,1-1,-14 26,13 1,-13-1,0 14,13 0,-13-1,0 2,0 12,13 0,1 12,-1 2,0 26,13-1,-12 1,-1 13,0 0,1-1,-2-12,2 0,-1 0,0-13,1-1,-14 0,13-12,-13-2,0-12</inkml:trace>
  <inkml:trace contextRef="#ctx0" brushRef="#br0" timeOffset="57459.2683">2365 11716,'0'0,"0"0,0 0,0 0,0 0,0 0,0 0,40-26,12 0,15-1,-15-13,2 14,-15 0,1 12,-14 1,1 13,-14-13,13 13</inkml:trace>
  <inkml:trace contextRef="#ctx0" brushRef="#br0" timeOffset="58081.3825">2907 11584,'0'0,"0"0,0 0,0 0,0 0,0 0,0 0,0 0,0 0,0 0,0 0,0 0,40-13,-13-1,12 2,-12 12,-1 0,0 0,1 12,-14 15,1 0,-1 12,-13-12,-13 12,-1 1,1 0,-14-14,1 14,13-27,0 0,-1 14,14-14,-13-13,13 13,0-13,0 0,27-13,-1 0,14 0,0-14,-1 1,-12 13,12-1,-12 1,0 0,-1-1,-13 2</inkml:trace>
  <inkml:trace contextRef="#ctx0" brushRef="#br0" timeOffset="58438.7108">3397 11412,'0'0,"0"0,0 0,0 0,0 0,0 0,0 0,0 0,0 0,0 0,40-13,-1 13,-12-13,12 0,-12 13,0-14,-27 14,0 0,0 0</inkml:trace>
  <inkml:trace contextRef="#ctx0" brushRef="#br0" timeOffset="58667.0283">3476 11782,'0'0,"0"0,0 0,0 0,0 0,0 0,0 0,0 0,40-12,0-28,-27 40,0-14,-13 14</inkml:trace>
  <inkml:trace contextRef="#ctx0" brushRef="#br0" timeOffset="60793.0592">20828 9361,'0'0,"0"0,0 0,0 0,0 0,0 0,0 0,0 0,0 0,0 0,0 0,0 0,0 0,-40 0,1 14,-1-1,-13 0,14 14,-15-1,15 1,-14-1,13 14,1 13,-1-1,0 2,0 12,-13 13,27 1,-14 12,27-13,0 14,26 0,-13-14,27 1,-15-1,15 0,13 0,13 1,13-14,0 1,0-15,14 1,-14-13,13-14,1 1,-1-1,-13-13,14-13,-14-13,0 0,0 0,13-14,-12-12,-14 12,13-26,-27 13,-12 1,13-14,0 13,-14-13,0-13,1 13,0 0,-15 0,2 1,-1-2,-13-12,0 14,0-15,0 15,-13-2,13 2,-14 12,2-13,12 13,-14 0,-12 1,12 0,1-1,-13 0,-1 0,1 1,-1 12,1-12,0 12,-1 0,-13 1,14 13,-1 0,1-1,-14 1,-13 0,13 0,-26-1,13 1,-13 0,13 13,0 0,14-14,-15 28,15-14,-1 0,0 13,14-13,0 13,12-13,-12 0,26 0</inkml:trace>
  <inkml:trace contextRef="#ctx0" brushRef="#br0" timeOffset="61921.7856">21861 9415,'0'0,"0"0,0 0,0 0,-53 13,-1 13,2 1,-1 12,-13 1,0 13,12-14,2 15,-1-15,13 15,0-2,14 1,-1 0,14 26,0 14,13 0,13-1,0-13,14 14,13-13,12 12,1-12,-13-1,13 1,13-28,14 1,-1-13,0-1,1-25,-1-14,1 0,12 0,-25-14,12-12,-13 0,0-14,0-13,-13 0,0 13,-13 1,-1-14,-12 13,0-13,-14 13,0-12,0-1,1 13,-14-13,0 0,0 0,-14 0,1 0,0 13,0-12,-1 12,-12 0,12 1,-12-1,13 14,-14-14,14 0,-13 0,-1 1,1 12,13 1,-14-1,14 1,-1 0,-12 12,13 1,-14-14,14 15,-13-2,-14 1,0-14,0 14,1 0,-1 0,1 13,-14-13,13-1,0 14,0-13,14 13,-14 0,1-13,-1 0,0-1,40 14</inkml:trace>
  <inkml:trace contextRef="#ctx0" brushRef="#br0" timeOffset="62738.9486">19478 9877,'0'0,"0"0,0 0,0 0,0 0,0 0,0 0,0 0,0 0,14-52,-2-14,2 13,-1-13,0 12,-13 15,14-1,-14 1,13 12,-13 1,0 12,13 1,-13-14,13 27,-13-12,13-2,1 1,-14 13,13 0,-13-13,13 13,14 0,-14 0,14 13,-1 0,0 13,1 1,-1 0,1-1,-1 1,1-14,-1 13,-12 1,-2-1,2-12,-1-2,-13 2,0-1</inkml:trace>
  <inkml:trace contextRef="#ctx0" brushRef="#br0" timeOffset="63090.9836">19518 9666,'0'0,"0"0,0 0,0 0,0 0,0 0,0 0,40-14,-1 2,14-2,-13-12,-1 0,1 12,-13 1,-1 0,1-1,-1 1,-13 0,1 0,-1 13,-13-13,0 13</inkml:trace>
  <inkml:trace contextRef="#ctx0" brushRef="#br0" timeOffset="63365.1821">20127 9256,'0'0,"0"0,0 0,0 0,0 0,0 0,0 0,0 0,13 39,14-12,-15 12,-12-39,0 0,0 14</inkml:trace>
  <inkml:trace contextRef="#ctx0" brushRef="#br0" timeOffset="64252.9236">22496 9507,'0'0,"0"0,0 0,0 0,0 0,0 0,0 0,0-39,0-14,0-1,0 2,0 12,0 0,0 14,0-1,13 1,-13 13,0-14,0 14,13 0,1-1,-14 14,26-12,-13 12,0-14,1 14,-1 0,0 0,1 0,12 14,-13-2,0 2,14-1,-14 14,0-1,1-13,-1 14,14-1,-15 1,2-14,-1 14,0-15,1 2,-14-14,0 0</inkml:trace>
  <inkml:trace contextRef="#ctx0" brushRef="#br0" timeOffset="64637.9258">22417 9401,'0'0,"0"0,0 0,0 0,0 0,0 0,0 0,52 0,1-13,0 13,0-13,0-1,0 2,0 12,-27-14,14 14,-26-13,12 13,-13-13,0 13,1 0,-14-14,13 14</inkml:trace>
  <inkml:trace contextRef="#ctx0" brushRef="#br0" timeOffset="65241.8348">23092 9203,'0'0,"0"0,0 0,0 0,0 0,0 0,0 0,0 0,0 0,0 0,0 0,0 0,0 0,0 0,0 0,0 0,0 0,0 0,0 0,0 0,0 0,0 0,0 0,0 0,0 0,12 40,2-14,-1 14,-13 0,-13-14,13 0,0 1,0-1,0-12,0-1,0-13,0 13,13 0,0-13,1-13,12 0,14-14,-1 14,1-13,26 12,-13 1,1-14,-15 15,-12-2,-1 1,0 0,1 13</inkml:trace>
  <inkml:trace contextRef="#ctx0" brushRef="#br0" timeOffset="65958.3673">21477 10076,'0'0,"0"0,0 0,0 0,0 0,0 0,0 0,0 0,0 0,0 0,0 0,0 0,0 40,13 0,-13-14,0 0,0 1,0-1,13-12,-13-14,0 13</inkml:trace>
  <inkml:trace contextRef="#ctx0" brushRef="#br0" timeOffset="66690.6298">21940 10023,'0'0,"0"0,0 0,0 0,0 0,0 0,0 0,0 0,0 0,0 0,0 0,0 0,0 0,27-13,12 13,-12 0,-14 13,13 0,-12 1,-1-1,-13 14,0-15,0 15,0-14,-13 13,-1 1,1 0,0-14,13 0,-13 0,13 1,-14-1,14 0,0-13,0 0,14 0,12 0,14-13,-1 0,1-1,0 1,-14 0,1 13,-1-13,-12-1,-1 14,-13 0,0 0</inkml:trace>
  <inkml:trace contextRef="#ctx0" brushRef="#br0" timeOffset="67629.9834">20524 11770,'0'0,"0"0,0 0,0 0,0 0,0 0,0 0,0 0,0 0,0 0,13 39,-13 1,0 13,0 0,13-1,-13-12,13 0,-13 0,0-14,14-13,-14 14,0-27,0 0,0 0</inkml:trace>
  <inkml:trace contextRef="#ctx0" brushRef="#br0" timeOffset="68223.3288">20762 11690,'0'0,"0"0,0 0,0 0,0 0,0 0,0 0,13 26,14 28,-1-2,0-12,-12 0,-1-14,0 1,1-1,-14 0,13-12,0-1,14 0,-14 1,13-28,-13 14,1-13,-1-14,0 1,1 13,-2-14,-12 14,14-13,-14-1,0 14,0-13,0-1,0 14,0-27,0 14,0-14,0 14,0 26,0-14,0 14</inkml:trace>
  <inkml:trace contextRef="#ctx0" brushRef="#br0" timeOffset="68817.081">21397 11664,'0'0,"0"0,0 0,0 0,0 0,0 0,0 0,0 0,0 0,0 0,0 0,0 0,0 0,0 0,0 0,0 0,0 0,0 0,0 0,27 40,-14-1,0-12,-13 12,13-12,-13-1,0 0,0 1,0-14,14 0,-14-13,0 14,0-14,13 0,-13 0,13-14,13 14,14-13,13-13,0 26,-13-14,13 1,-27-13,14 13</inkml:trace>
  <inkml:trace contextRef="#ctx0" brushRef="#br0" timeOffset="69135.6334">21953 11557,'0'0,"0"0,0 0,0 0,0 0,0 0,0 0,0 0,0 0,0 0,0 0,0 0,0 0,53-39</inkml:trace>
  <inkml:trace contextRef="#ctx0" brushRef="#br0" timeOffset="69435.7937">21953 11782,'0'0,"0"0,0 0,0 0,0 0,0 0,0 0,53-12,0-15,13 14,-66 13,13 0</inkml:trace>
  <inkml:trace contextRef="#ctx0" brushRef="#br0" timeOffset="70416.8707">21450 11677,'0'0,"0"0,0 0,0 0,0 0,0 0,0 0,0 0,0 0,0 0,0 0,0 0,0 0,0 0,-26 0,-1 0,14 0,-13 0,12 0,14 0,-13 0,13 13,0-13,0 14,0-14,0 0,0 0</inkml:trace>
  <inkml:trace contextRef="#ctx0" brushRef="#br0" timeOffset="71243.0499">22403 11730,'0'0,"0"0,0 0,0 0,0 0,0 0,0 0,0 0,0 0,0 0,14-26,-14-28,0 1,12 1,2-2,-1 15,0-1,1 14,-14-1,13 1,0-1,0 14,14-14,-14 15,13-2,-12 1,12 13,0 0,1 0,-14 13,1 13,12 1,-13 13,1 0,-1 12,-13-12,13 13,-13-26,14-1,-14 0,0-12,12 12,-12-13,0 1,0-1,0-13</inkml:trace>
  <inkml:trace contextRef="#ctx0" brushRef="#br0" timeOffset="71614.3823">22337 11611,'0'0,"0"0,0 0,0 0,0 0,0 0,0 0,0 0,53-14,0-12,13-14,0 0,-26 14,-1 0,-12 12,0 1,-14 0,13 0,-12 0,-14 13,0 0,13-14,-13 14</inkml:trace>
  <inkml:trace contextRef="#ctx0" brushRef="#br0" timeOffset="72177.3173">23092 11399,'0'0,"0"0,0 0,0 0,0 0,0 0,0 0,0 0,0 0,0 0,0 0,0 0,0 0,0 0,0 0,0 0,0 0,0 0,0 0,0 0,0 0,12 53,2-14,-1 1,-13-14,0-12,0 12,0-12,0-1,0 0,0-13,13 13,-13-13,14-13,12 0,1-27,13 13,26-12,-14 12,1 1,1 0,-15 12,-12 1,12 0</inkml:trace>
  <inkml:trace contextRef="#ctx0" brushRef="#br0" timeOffset="73764.3471">20233 13132,'0'0,"0"0,0 0,0 0,0 0,0 0,0 0,0 0,0 0,0-27,0-12,13-1,-13 14,0-14,0 14,13-1,-13 0,13 15,-13-15,13 14,1-1,-14 14,13-12,0 12,0 0,14 0,-14 12,13 2,1-1,0 14,-14-15,13 15,-13 0,14-1,-14-13,0 14,1-14,-1 13,-13-12,0-14,0 0,0 0</inkml:trace>
  <inkml:trace contextRef="#ctx0" brushRef="#br0" timeOffset="74098.828">20233 13093,'0'0,"0"0,0 0,0 0,0 0,0 0,0 0,0 0,0 0,39-27,27 0,-12 1,-2-1,-12 14,-14 0,1 0,-1 0,-26 13,0-14,0 14</inkml:trace>
  <inkml:trace contextRef="#ctx0" brushRef="#br0" timeOffset="74359.6799">20669 12788,'0'0,"0"0,0 0,0 0,0 0,0 0,0 0,0 0,0 0,0 0,0 0,0 26,14 14,-1 0,0 0,0-14,14 0,-14 1,0-14,14 0</inkml:trace>
  <inkml:trace contextRef="#ctx0" brushRef="#br0" timeOffset="74949.0181">21027 12814,'0'0,"0"0,0 0,0 0,0 0,0 0,0 27,13 12,-13-12,13 0,-13-1,0-13,14 0,-14-13,0 0,0 0,0 0,0-13,0-26,-14 12,14-12,0-15,0 15,0-1,0 14,14-1,-14 1,0 13,0-1,0 1,12 0,-12 13,0 0,14 13,-1 0,0 14,1-1,12 1,1-1,-14 1,13-14,-13 14,14-15,-27-12,0 0</inkml:trace>
  <inkml:trace contextRef="#ctx0" brushRef="#br0" timeOffset="75425.6083">21384 12947,'0'0,"0"0,0 0,0 0,0 0,0 0,-13-67,13 1,0-13,0 13,0 0,13 13,-13 0,13 0,-13 27,14 12,-14-12,13 12,-13 2,13 12,-13 0,13 12,0 2,1-1,-14 0,13 1,0 12,-13-13,14 14,-2-1,2 1,-1 13,14-1,-1 1,-13-14</inkml:trace>
  <inkml:trace contextRef="#ctx0" brushRef="#br0" timeOffset="75754.2243">21331 12788,'0'0,"0"0,0 0,0 0,27 0,-1-13,1-14,-14 14,13-13,-13-1,1 14,12-13,-12 12,-2 1,-12 0,0 13</inkml:trace>
  <inkml:trace contextRef="#ctx0" brushRef="#br0" timeOffset="76330.0005">21702 12537,'0'0,"0"0,0 0,0 0,0 0,0 0,0 0,0 0,0 0,0 0,0 0,26-14,0 1,1 13,0 13,-1 1,-13-1,1 14,-1-1,0 0,-13 14,0-14,0 14,-13-13,0-1,-1-12,14-2,-13 2,0-1,13 0,0-13,0 0,13 14,0-28,1 14,-1-13,0 0,0-1,0 2,-13 12,0-14,0 14</inkml:trace>
  <inkml:trace contextRef="#ctx0" brushRef="#br0" timeOffset="76697.9861">21979 12180,'0'0,"0"0,0 0,0 0,0 0,0 0,0 0,54 66,-15 13,27 14,-12 12,-28-39,0 14,-12-14,-28-13,14 0,0-53</inkml:trace>
  <inkml:trace contextRef="#ctx0" brushRef="#br0" timeOffset="77334.0271">19902 12577,'0'0,"0"0,0 0,0 0,0 0,0 0,0 0,0 0,0 26,-14 27,14 0,0 13,0-13,0 13,14-13,-14 0,13 13,0-13,13-1,1 2,26-1,-13-14,-1 1,1-27,13 1,26-28,-12 1,-1 0,-66 13</inkml:trace>
  <inkml:trace contextRef="#ctx0" brushRef="#br0" timeOffset="78042.2274">22363 12206,'0'0,"0"0,0 0,0 0,0 0,0 0,0 0,0 0,0 0,0 40,0 0,0 12,0-12,0 13,0 0,0-14,14 15,-14-15,26 1,0-1,1-12,26-1,0 1,-13-14,0 1,-1-14,-12 12,-27-12</inkml:trace>
  <inkml:trace contextRef="#ctx0" brushRef="#br0" timeOffset="78718.0213">22774 12603,'0'0,"0"0,0 0,0 0,0 0,0 0,0 0,0 0,0 0,0-26,-13-14,13 0,-14 0,14 14,0-14,0 13,0 1,0 0,0 0,0-1,14 14,-14-1,0 1,0 13,13 0,-13 0,0 0,13 0,13 0,-12 13,12 1,0-1,1 14,13-1,-14 14,1-14,0 14,-1-14,-26-26,40 40,-14-27,0 13,-12-26</inkml:trace>
  <inkml:trace contextRef="#ctx0" brushRef="#br0" timeOffset="79097.9795">22681 12444,'0'0,"0"0,0 0,0 0,0 0,0 0,0 0,0 0,0 0,80-40,-14 0,0 28,0-2,-26 1,-1 0,-12-1,12 14</inkml:trace>
  <inkml:trace contextRef="#ctx0" brushRef="#br0" timeOffset="80124.2227">23197 12364,'0'0,"0"0,0 0,0 0,0 0,0 0,0 0,0 0,0 0,0 0,0 0,0 0,0 0,14 40,-1 13,14-13,-15 0,2-14,12-12,-12 12,-2-13,-12-13,14 0</inkml:trace>
  <inkml:trace contextRef="#ctx0" brushRef="#br0" timeOffset="80722.1669">22562 12100,'0'0,"0"0,0 0,0 0,0 0,0 0,0 0,26-13,14-1,-14 2,28-15,-15 14,1-13,0 12,0 1,-14 0,0 13,-12-14,12 14,-13-13,1 13,-14 0,0 0,26 0,-26 0,0 0</inkml:trace>
  <inkml:trace contextRef="#ctx0" brushRef="#br0" timeOffset="81474.9774">23277 12073,'0'0,"0"0,0 0,0 0,0 0,0 0,0 0,0 0,0 0,13 27,14 13,-15 0,2-14,-1 0,0 1,1 0,-1-15,-13 2,0-1,0 0,-13-13,-1-13,-12 0,0-1,12-25,1 12,0-12,-1-14,2 13,12 1,0-1,-14 0,14 14,0 12,0-12,14 13,-14-1,12 1,-12 13,14-13,12 13,0 13,14 0,0 14,0-1,-1 1,-12 12,0-12,-1 12,-13 1,0-13,1-1,-1 1,-13-1,13-13,-13 1,0-1,13-13,-13 0,14 0,-14 0</inkml:trace>
  <inkml:trace contextRef="#ctx0" brushRef="#br0" timeOffset="82026.1541">23727 12206,'0'0,"0"0,0 0,0 0,0 0,0 0,0 0,-14-40,2-13,-2 1,1-2,13 2,-13-1,13 26,0 1,0-1,0 1,0 12,0 2,0-2,0 1,13 0,0 13,-13 0,26 0,-12 0,12 13,14 14,0-1,-1 0,-12 14,12-14,-12 14,-14-13,1-1,-2 0,2 1,-1-14,-13 13,13-12,1-14,-14 13</inkml:trace>
  <inkml:trace contextRef="#ctx0" brushRef="#br0" timeOffset="82411.9754">23621 12087,'0'0,"0"0,0 0,0 0,0 0,0 0,0 0,0 0,40-26,0-14,12 0,1 14,0 12,-13-12,-13 26,-15-13,15-1,-14 14,1-13,-2 13,-12 0</inkml:trace>
  <inkml:trace contextRef="#ctx0" brushRef="#br0" timeOffset="83001.1734">24071 11822,'0'0,"0"0,0 0,0 0,0 0,0 0,0 0,0 0,0 0,0 0,0 0,0 0,0 0,0 0,0 0,0 0,26 0,1 27,-14-14,1 13,-14 1,-14 13,14-14,0 0,-13-12,13 12,-13 0,13-12,-14 12,14-12,-13-1,13-13,0 13,0-13,0 0,0 0,0 0,13-13,1 13,12-13,14-1,12 1,-12 0,0-1,-40 14,13-12,-13 12</inkml:trace>
  <inkml:trace contextRef="#ctx0" brushRef="#br0" timeOffset="83394.6966">24137 11346,'0'0,"0"0,0 0,0 0,0 0,40 40,12 13,-12-1,13 2,-26-2,0 1,-1 1,-13 12,14 0,-27 0,12 0,-12 0,14-13,-14 0,0 0,-14-14,14-12,0 0,0-15</inkml:trace>
  <inkml:trace contextRef="#ctx0" brushRef="#br0" timeOffset="83777.8642">24494 11730,'0'0,"0"0,0 0,0 0,0 0,0 0,0 0,0 0,0 0,0 0,0 0,0 0,27-14,-1 14,-26 0,0-12</inkml:trace>
  <inkml:trace contextRef="#ctx0" brushRef="#br0" timeOffset="84084.1656">24534 11941,'0'0,"0"0,0 0,0 0,0 0,0 0,0 0,0 0,40-26,13-1,-1 1,-12 13</inkml:trace>
  <inkml:trace contextRef="#ctx0" brushRef="#br0" timeOffset="84703.869">24904 11995,'0'0,"0"0,0 0,0 0,0 0,0 0,0 0,0 0,0-27,-12-26,12 0,0 0,0 14,-14-1,14 14,0-14,0 13,14 1,-14-1,0 0,0 15,0-2,0 1,0 0,0-1,12 2,-12 12,0 0,0 0,0 0,0 0,14 12,-1 15,0 0,14 12,-14 1,14-14,-1 14,0 0,1 0,0-14,-1 0,0 1,-12-1,-1 1</inkml:trace>
  <inkml:trace contextRef="#ctx0" brushRef="#br0" timeOffset="85057.4891">24892 11915,'0'0,"0"0,0 0,0 0,0 0,0 0,0 0,0 0,0 0,0 0,0 0,26-27,0 1,1 0,-1 12,1 1,0 0,-15-1,2 14,-14-12,0 12</inkml:trace>
  <inkml:trace contextRef="#ctx0" brushRef="#br0" timeOffset="85707.1592">25315 11690,'0'0,"0"0,0 0,0 0,0 0,0 0,0 0,0 0,0 0,0 0,0 0,0 0,0 0,0 0,0 0,0 0,0 0,0 0,0 0,0 0,0 0,0 40,13-14,-13 14,0-14,0 1,0-1,0 1,0-1,0 1,0-1,0-12,0-2,0 2,0-1,0-13,0 13,0-13,0 0,0 0,0 0,0 0,0-13,26-14,28-12,51-1,15 0,-94 27,-13 0</inkml:trace>
  <inkml:trace contextRef="#ctx0" brushRef="#br0" timeOffset="88297.1673">4099 11571,'0'0,"0"0,0 0,0 0,0 0,0 0,0 0,0 0,0 0,0 0,0 0,0 0,0 0,0 0,0 0,0 0,0 0,0 0,0 0,0 0,0 0,0 0,0 0,0 0,0-40,13 0,0-12,-13-1,14 13,-2-13,2 14,-1 12,0 0,1 1,-2 0,15-1,-14 14,1 0,12 13,-13 13,14 0,0 0,-1 27,0 0,0 12,-12 2,12-1,-12-14,-1 14,0-13,-13-14,13 0,-13-12,0 12,14-12,-14-1,0 0,0-13</inkml:trace>
  <inkml:trace contextRef="#ctx0" brushRef="#br0" timeOffset="88570.1062">4085 11637,'0'0,"0"0,0 0,0 0,0 0,0 0,0 0,0 0,54-26,-2-1,14 0,1-12,-15 12,2 1,-15 0,1-1,-14 14,1 0</inkml:trace>
  <inkml:trace contextRef="#ctx0" brushRef="#br0" timeOffset="88936.4101">4946 11266,'0'0,"0"0,0 0,0 0,0 0,0 0,0 54,13 12,-13 0,0-13,13-1,-13-12,0 0,0-13,0-1,0-12,0-14,0 12,0-12,0 0</inkml:trace>
  <inkml:trace contextRef="#ctx0" brushRef="#br0" timeOffset="89523.4598">5316 11306,'0'0,"0"0,0 0,0 0,0 0,0 67,14-15,-14 14,12-12,-12-2,0-12,0 0,-12-13,12-1,0-13,-14 0,14 1,0-14,-13 0,13-27,0 0,0-25,0-1,13-13,1 0,-2-1,2 14,-1 14,0-1,1 0,-1 27,0 0,0-1,1 14,-1 0,14 14,-1 12,0 0,0 14,1 0,-14 0,14-1,-14-12,14 0,-14-1,0-13,1 14,12-15,-13 2,0-1,-13-13</inkml:trace>
  <inkml:trace contextRef="#ctx0" brushRef="#br0" timeOffset="89982.8412">5899 11770,'0'0,"0"0,0 0,0 0,0 0,0 0,0 0,0 0,0 0,0 0,0-40,13-13,-13-13,13 0,1 0,-14 12,12 2,2-1,-1 13,0 14,1-1,-14 0,12 15,2-2,12 14,-12 0,12 14,1-2,-1 15,-12 12,12 1,-13 0,0 13,1 0,12-14,-26 15,13-15,0-12,1-1,-14-26</inkml:trace>
  <inkml:trace contextRef="#ctx0" brushRef="#br0" timeOffset="90318.9007">5939 11571,'0'0,"0"0,0 0,0 0,0 0,0 0,26 0,0-14,27-12,-13 0,0-14,0 14,-1-1,-12 14,-15 0,2 0,-14-1,13 14,-13 0</inkml:trace>
  <inkml:trace contextRef="#ctx0" brushRef="#br0" timeOffset="90922.3232">6587 11359,'0'0,"0"0,0 0,0 0,0 0,0 0,0 0,0 0,0 0,0 0,0 0,0 0,0 0,0 0,0 0,0 0,0 0,0 0,0 0,13 40,1 13,-2 0,2-1,-14-12,0-13,-14 13,2-14,12-12,-14 12,1-13,13-13,0 13,0-13,13 0,1 0,-2-13,2 13,-1-13,26-1,1-12,0 13,13-14,0 14,-13-27,-1 27</inkml:trace>
  <inkml:trace contextRef="#ctx0" brushRef="#br0" timeOffset="91298.4354">7103 10936,'0'0,"0"0,0 0,0 0,0 0,0 0,13 27,14 12,-1 14,14 13,0 13,0-13,-28 1,-12 25,-26 14,-14-13,1-13,-1-14,40-54</inkml:trace>
  <inkml:trace contextRef="#ctx0" brushRef="#br0" timeOffset="92014.4984">4125 10923,'0'0,"0"0,0 0,0 0,0 0,0 0,0 0,0 0,0 0,0 0,0 0,-13 40,0-1,-14 1,1 13,12 0,1-1,0 14,-1 1,2-1,12 14,12 12,15-13,0 14,-1-14,14-13,-13-13,-27-39</inkml:trace>
  <inkml:trace contextRef="#ctx0" brushRef="#br0" timeOffset="93337.5786">7566 10989,'0'0,"0"0,0 0,0 0,0 0,0 0,0 0,0 0,0 0,0 0,-13 53,0 13,13 0,-14 0,14 14,0-14,-12 0,12-13,0-1,0-12,12 0,-12 0,14-13</inkml:trace>
  <inkml:trace contextRef="#ctx0" brushRef="#br0" timeOffset="93897.8186">7871 11743,'0'0,"0"0,0 0,0 0,0 0,0 0,0 0,0 0,0 0,13-39,-13-15,0 1,13-13,-13 14,13-2,1 2,-14 12,0 13,13 1,-13 12,13 2,1-2,-14 1,26 0,-13 13,0 0,14 0,-1 13,1 14,-1-1,1 0,-1 27,0-13,1 0,-14 12,14-12,-14 13,0-13,-13 0,0 0,0-14,0-13,0-13</inkml:trace>
  <inkml:trace contextRef="#ctx0" brushRef="#br0" timeOffset="94243.1415">7818 11664,'0'0,"0"0,0 0,0 0,0 0,0 0,0 0,0 0,39-14,1-12,13 13,-13-1,13 1,-27 0,1-1,-1 14,-13-12,14 12,-27 0,0 0,0-14,0 14</inkml:trace>
  <inkml:trace contextRef="#ctx0" brushRef="#br0" timeOffset="94564.4399">8400 11346,'0'0,"0"0,0 0,0 0,0 0,0 0,0 0,14 27,-14 12,12 1,-12 26,14-27,-14 1,13-13,-13-1,0 1,0-14,0 13,0-26,0 0,0 0</inkml:trace>
  <inkml:trace contextRef="#ctx0" brushRef="#br0" timeOffset="94978.3284">7831 11108,'0'0,"0"0,0 0,0 0,0 0,0 0,0 0,53-13,13-14,0 14,0 0,-13-14,1 14,-15 13,-12-13,-1-1,0 14,-12 0,12-12,1 12</inkml:trace>
  <inkml:trace contextRef="#ctx0" brushRef="#br0" timeOffset="95715.9797">8810 11465,'0'0,"0"0,0 0,0 0,-13 26,13 28,0-2,0-12,0 0,0-1,0-12,0-14,0 13,0-12,0-1,-13 0,13-13,0 0,0-13,0-14,-13-12,13-14,0 0,0-13,13 13,-13 0,0 13,13 1,-13 12,13 1,-13-1,14 14,-1 0,-13-1,27 14,-15 0,15 0,13 14,0 12,-14 1,14-1,-14 1,0 12,1 1,-14 0,14 0,-14-1,-13-12,13-1,-13 1,14-14,-14 0,13 1,-13-2,13-12,0 0,-13 0,0 0</inkml:trace>
  <inkml:trace contextRef="#ctx0" brushRef="#br0" timeOffset="96242.9956">9326 11836,'0'0,"0"0,0 0,0 0,0 0,0 0,0 0,0 0,0 0,0 0,0 0,0 0,0-27,14-12,-1-1,0-13,1 13,-14-13,13 14,0-15,0 28,1 0,-1-1,0 1,0-1,0 14,1 0,-1 0,14-1,-15 14,2 0,-1 0,0 0,14 14,-14 12,14 1,-1 12,-13-12,0-1,1 0,-1 1,0 0,1-1,-14-13,12 0,-12 1,14-1,-28-13,14 13,0-13</inkml:trace>
  <inkml:trace contextRef="#ctx0" brushRef="#br0" timeOffset="96555.6975">9260 11756,'0'0,"0"0,0 0,0 0,0 0,0 0,0 0,0 0,27-13,26 0,0-13,-13 12,-1 1,-12 0,-1-14,0 27,1-13,-14 0,14-1,-27 14,0 0,0 0</inkml:trace>
  <inkml:trace contextRef="#ctx0" brushRef="#br0" timeOffset="97210.9577">10001 11452,'0'0,"0"0,0 0,0 0,0 0,0 0,0 0,0 0,0 0,0 0,0 0,0 0,0 0,0 0,0 0,0 0,0 0,0 0,0 0,0 0,0 0,0 0,0 0,0 0,0 0,0 0,14 39,-1-12,-13 0,0-1,0 0,0 1,0-1,-13-12,13-1,0 0,0 1,0-14,0 0,0 0,13 0,0 0,1-14,-1 1,13 0,1-1,-1 1,1-13,13-1,-28 27,-12 0,0 0</inkml:trace>
  <inkml:trace contextRef="#ctx0" brushRef="#br0" timeOffset="97637.32">10359 10949,'0'0,"0"0,0 0,0 0,0 0,0 0,0 0,0 0,0 0,0 0,26 40,1 13,0 0,-15 13,15-13,-14 13,-13 0,0 0,0-13,0 13,-26 27,0-13,26-80</inkml:trace>
  <inkml:trace contextRef="#ctx0" brushRef="#br0" timeOffset="98649.2603">2391 12193,'0'0,"0"0,0 0,0 0,0 0,0 0,0 0,0 39,14 1,-14 26,12-13,-12 0,0-13,0-1,0-12,14 0,-14-15,0 2,0-14,0 0</inkml:trace>
  <inkml:trace contextRef="#ctx0" brushRef="#br0" timeOffset="99086.509">2405 12312,'0'0,"0"0,0 0,0 0,0 0,0 0,0 0,0 0,0 0,0 0,39-40,-12 14,12 12,1-12,-14 13,1 13,0-13,-1 13,0 13,-12-13,-14 13,13 0,-26 14,-14 13,0-14,-12 14,12-14,-12 0,12 1,14-14,0-13,13 0</inkml:trace>
  <inkml:trace contextRef="#ctx0" brushRef="#br0" timeOffset="99493.9693">3000 12100,'0'0,"0"0,0 0,0 0,-26 40,-1 13,14-14,-14 15,14-2,0 1,13 0,0 0,0-13,0 12,13-12,0-13,1-1,12 1,14-14,-1-13,-12 13</inkml:trace>
  <inkml:trace contextRef="#ctx0" brushRef="#br0" timeOffset="99988.0209">3371 12868,'0'0,"0"0,0 0,0 0,0 0,0 0,0 0,0-54,0-12,0-13,13-1,0 1,0 13,1 0,-1 26,0 14,1 0,-14-1,12 14,2-1,-1 14,14 14,-1-1,0 14,1 12,-1 0,-12 1,-1 0,0 13,1 0,-2-14,-12 1,14 0,-14-14,0 1,13-14,-13-13</inkml:trace>
  <inkml:trace contextRef="#ctx0" brushRef="#br0" timeOffset="100272.9702">3291 12589,'0'0,"0"0,0 0,0 0,0 0,0 0,0 0,40-12,0-2,26 1,-13-14,-1 1,-25 13,0 0,-1-1,-13 1,1 13,-14 0,0 0</inkml:trace>
  <inkml:trace contextRef="#ctx0" brushRef="#br0" timeOffset="100851.7484">4072 12338,'0'0,"0"0,0 0,0 0,0 0,0 0,0 0,0 0,0 0,0 0,0 0,0 0,0 0,0 0,0 0,0 0,40 0,-27 14,13-2,-12 15,-1 0,-13 12,0-12,0 12,-13-12,13 0,0-15,-14 15,14-14,0 1,0-14,0 13,0-13,14 0,12 0,0-13,14-1,0 14,0-13,-1 0,1-13,-14 12,-26 14,0-13</inkml:trace>
  <inkml:trace contextRef="#ctx0" brushRef="#br0" timeOffset="101224.3017">4482 12061,'0'0,"0"0,0 0,0 0,0 0,14 39,12 14,1 0,13-13,-14 12,0 2,0-15,-12 1,-1 0,-13-1,0 1,0-1,-27 1,15 0,-2 0,-12-1,12-12,-12 0,26-27</inkml:trace>
  <inkml:trace contextRef="#ctx0" brushRef="#br0" timeOffset="101604.8637">5012 12431,'0'0,"0"0,0 0,0 0,0 0,0 0,0 0,0 0,0 0,0 0,0 0,0 0,0 0,0 0,27-13,-1 13,14 0,-40-14,0 14,0 0,12 0</inkml:trace>
  <inkml:trace contextRef="#ctx0" brushRef="#br0" timeOffset="101843.196">5091 12643,'0'0,"0"0,0 0,0 0,0 0,0 0,0 0,0 0,0 0,26 0,14-14,0 1,-13 0,13-1,-14 2</inkml:trace>
  <inkml:trace contextRef="#ctx0" brushRef="#br0" timeOffset="102888.0024">15984 10050,'0'0,"0"0,0 0,0 0,0 0,40 0,13 0,13-14,0 1,-13 0,0 0,13-1,-13 1,0 13,0 0,-26-13,-1 13,0 0,0-13,-12 13,-1-13,14 13</inkml:trace>
  <inkml:trace contextRef="#ctx0" brushRef="#br0" timeOffset="103193.4224">17215 9825,'0'0,"0"0,0 0,0 40,13 12,1 1,-14 0,12 0,-12-13,0-40,0 13,0-13</inkml:trace>
  <inkml:trace contextRef="#ctx0" brushRef="#br0" timeOffset="103937.0055">16699 9586,'0'0,"0"0,0 0,0 54,13 38,0 1,14-1,-1-26,-12-13,12 13,-13-12,26-15,1 1,0 0,13-14,0-13,0 0,0-13,-13-13,12 0,2-13,-2-1,1 1,-13-14,0 14,-14-14,0 0,-12 0,-14 1,13-1,-26-13,-1 0,-12 1,0-2,0 1,-1 1,-13 12,14 14,-14-14,0 26,14 1,-14 0,-13 13,13 13,-12 0,-2 1,15 12,-14-12,13 12,13-13,1 0,13 1,0-14,-1 0,14 12,0-12</inkml:trace>
  <inkml:trace contextRef="#ctx0" brushRef="#br0" timeOffset="105438.743">5567 12206,'0'0,"0"0,0 0,0 0,0 0,0 0,0 0,0 0,14 26,12 14,-12 13,12 13,1 0,-14 14,0-14,1-13,-2 0,2-27,-14 14,13-13,-13-15,0 2</inkml:trace>
  <inkml:trace contextRef="#ctx0" brushRef="#br0" timeOffset="105918.9121">5396 12312,'0'0,"0"0,0 0,0 0,0 0,0 0,0 0,0 0,0 0,39-14,15-12,-2 0,-26 12,14 1,-13 13,-1 0,1 0,0 0,-1 13,-13 1,0-1,1 0,-2 1,-12 12,0 0,-26 0,13 1,0-14,-1 1,2-1,12-13,-14 0,14 0</inkml:trace>
  <inkml:trace contextRef="#ctx0" brushRef="#br0" timeOffset="106510.7216">6176 12100,'0'0,"0"0,0 0,0 0,0 0,0 0,0 0,0 0,0 0,0 0,-26 13,-14 27,1-13,12 12,0 14,1 0,13 13,0-13,-1 13,14 1,0-15,14 14,12-26,-12 13,12-13,14-14,-14 14,1-27,-14 14,14-27,-15 13,2-13,-1 13,-13-13</inkml:trace>
  <inkml:trace contextRef="#ctx0" brushRef="#br0" timeOffset="110671.8915">7090 10566,'0'0,"0"0,0 0,0 0,0 0,0 0,0 0,0 0,0 0,0 0,0 0,0 0,0 0,0 0,0 0,0 0,0 0,0 0,0 0,0 0,0 0,0 0,0 0,0 0,0 0,0 0,0 0,0 0,0 0,0 0,0 0,0 0,0 0,0 0,0 0,0 0,0 0,0 0,13 26,0 14,-13-14,14 14,-1-14,0 1,0-14,0 13,1 1,-1-1,0-12,0-1,14 0,0 1,-15-2,28-12,-13 14,-1-28,-13 14,14-12,-14-2,0 1,1 0,-1-1,-13 1,13-13,-13 12,0-12,-13 0,13-14,-13 0,-1 0,1 14,13 0,-13-1,0-13,-1 27,14-14,-13 15,13-2,0 1,0 13,0 0</inkml:trace>
  <inkml:trace contextRef="#ctx0" brushRef="#br0" timeOffset="113839.7431">6547 12695,'0'0,"0"0,0 0,0 0,0 0,0 0,0 0,0 0,0 0,0 0,0 0,0 0,0 0,0 0,0-39,0-1,0 1,0-15,13-12,1 13,-1-13,0 14</inkml:trace>
  <inkml:trace contextRef="#ctx0" brushRef="#br0" timeOffset="114054.7716">6799 12153,'0'0,"0"0,0 0,0 0,40 40,-1-1,-12 1,12 0,-12 0,-1-14,-13 14,14-1,-14 1,1-14,-2 1,2-27</inkml:trace>
  <inkml:trace contextRef="#ctx0" brushRef="#br0" timeOffset="114420.3203">6507 12550,'0'0,"0"0,0 0,0 0,0 0,0 0,27-13,26-1,-14-12,15 0,-2-1,1 1,-13 12,-14 1,1 0,0-1,-14 14,0 0,-13 0,0 0</inkml:trace>
  <inkml:trace contextRef="#ctx0" brushRef="#br0" timeOffset="115208.2759">6692 12127,'0'0,"0"0,0 0,0 0,0 0,0 0,0 0,0 0,0 0,0 0,0 0,0 0,0 0,0 0,0 0,0 0,0 0,0 0,-12 26,-2-26,14 13,0-13,0 0</inkml:trace>
  <inkml:trace contextRef="#ctx0" brushRef="#br0" timeOffset="116462.975">7434 12418,'0'0,"0"0,0 0,0 0,0 0,0 0,0 0,0 0,0 0,0 0,0 0,0 0,0 0,0 0,0 0,0 0,13 26,0 14,1 13,-14-13,0-14,13 14,-13-14,0 0,13-12,-13-1,0 0,0 0,0-13,0 0,0 0</inkml:trace>
  <inkml:trace contextRef="#ctx0" brushRef="#br0" timeOffset="117224.0221">7871 12656,'0'0,"0"0,0 0,0 0,0 0,0 0,0 0,0-27,-14-13,14-12,0 25,0-12,0-1,0 13,0 1,0 12,14-12,-14 13,13 0,-13-1,13 2,-13 12,13 0,1 12,12 15,0 0,1 12,0 1,12 0,-12 12,12-12,1 0,-14 0,1-1,0-12,-14-14</inkml:trace>
  <inkml:trace contextRef="#ctx0" brushRef="#br0" timeOffset="117767.5231">8374 12880,'0'0,"0"0,0 0,0 0,0 0,0 0,0 0,0 0,0-39,0-14,0-13,0 0,0-1,0 15,0-1,0 13,0 14,0-1,0 0,0 15,0-15,13 27,-13-13,0-1,13 14,1 0,-2 0,28 14,0-1,0 14,13 12,-13-12,-14 12,0 1,1 0,-14 0,14-1,-14-12,0-14,0 0,0 0,-13-13</inkml:trace>
  <inkml:trace contextRef="#ctx0" brushRef="#br0" timeOffset="118087.6604">8387 12762,'0'0,"0"0,0 0,0 0,0 0,0 0,0 0,0 0,27-27,12-13,1 1,-14 12,14 1,-14 0,1 12,0 1,-15 0,2-1,12 1,-26 13,0 0</inkml:trace>
  <inkml:trace contextRef="#ctx0" brushRef="#br0" timeOffset="118658.9676">8930 12378,'0'0,"0"0,0 0,0 0,0 0,0 0,0 0,0 0,0 0,0 0,0 0,0 0,0 0,0 0,26-14,1 14,-1 0,0 14,14-1,-26 27,12 0,-13-1,-13 14,0 0,0-13,-13-1,-1 1,2-13,-2-14,14 0,0 1,0-14,14 0,-2-14,15-12,0-14,-1 13,14-12,-1-1,27-13,1 27,-14-14,-14 14,1-1,-40 27</inkml:trace>
  <inkml:trace contextRef="#ctx0" brushRef="#br0" timeOffset="119004.4599">9618 11955,'0'0,"0"0,0 0,0 0,0 0,0 0,0 0,0 0,26 40,1 26,-1-14,1 1,-1 13,-26-12,14 12,-28 26,-12 14,12-27</inkml:trace>
  <inkml:trace contextRef="#ctx0" brushRef="#br0" timeOffset="119870.037">6428 11995,'0'0,"0"0,0 0,0 0,0 0,0 0,0 0,0 0,0 0,0 39,-13-12,-1 12,14 1,-12 13,-2-14,14 1,-13 13,13 0,0 13,13 0,1 1,-2-1,28 26,0-39,0 13,-14-13,14-13,-1 13,1-27,-40-13</inkml:trace>
  <inkml:trace contextRef="#ctx0" brushRef="#br0" timeOffset="120899.3617">9989 12246,'0'0,"0"0,0 0,0 0,0 0,0 0,0 0,12 26,2 0,-14 14,13 0,0-14,-13 1,14-1,-14 1,0-1,13-13,-13 1,13 12,0-12,1-14,12 12,0-12,1 0,-14-12,13-2,1 14,-14-26,1 12,-1 1,0-13,-13-1,0-12,0 12,-13 0,13 1,0 0,-13 0,13-1,-14 27,14 0,0-13</inkml:trace>
  <inkml:trace contextRef="#ctx0" brushRef="#br0" timeOffset="121408.9327">10889 11928,'0'0,"0"0,0 0,0 0,0 0,0 0,0 0,0 0,0 0,0 0,0 0,0 0,-27 40,0 13,1-1,0 2,12-1,1-27,0 14,0 0,13 12,13 1,0 0,0 0,14-13,0 12,-15-12,2-26,12-1,-12 0,-2-26,2 0,-14 13</inkml:trace>
  <inkml:trace contextRef="#ctx0" brushRef="#br0" timeOffset="121940.7785">11273 12431,'0'0,"0"0,0 0,0 0,0 0,0 0,0 0,0 0,0 0,-14-40,1-26,0 13,-1 0,1 0,13 14,0-1,0 0,0 14,0 0,13-1,-13 14,14-14,-1 14,0 13,1-13,-14 26,12-13,15 26,-14 1,1 12,12 1,-13 0,14 0,-1-1,1-12,-1 12,-12-12,-2-14,2 13</inkml:trace>
  <inkml:trace contextRef="#ctx0" brushRef="#br0" timeOffset="122327.2048">11034 12325,'0'0,"0"0,0 0,0 0,0 0,0 0,0 0,26-13,14-1,0 2,-14-2,1 1,-1 0,1-1,-14 1,1 13,-2-13,2 13,-14 0,13 0,-13 0,0 0</inkml:trace>
  <inkml:trace contextRef="#ctx0" brushRef="#br0" timeOffset="124256.8142">21967 12100,'0'0,"0"0,0 0,0 0,0 0,0 0,0 0,0 0,0 0,0 0,0 0,0 0,0 0,0 0,0 0,0 0,0 0,0 0,0 0,0 0,0 0,0 0,0 0,0 0,0 0,0 0,12 27,15-14,-14 13,14-12,-14-1,0 0,-13 0,14-13,-1 13,0-13,0 0,-13 14,13-14,-13 0,14 0,-1 0,0 13,13-13,-12 0,12 0,-12 0,-1 0,0-13,-13 13,13 0,1-14,-1 1,-13 13,13-13,-13 13,0-13,13 0,-13 13,0-14,13-12,-13 13,0-1,0-12,0 12,0 2,0-15,0 14,0-13,0 12,0 1,-13 0,13-1,0 14,0-13,0 13,0 0</inkml:trace>
  <inkml:trace contextRef="#ctx0" brushRef="#br0" timeOffset="126071.3814">11630 12153,'0'0,"0"0,0 0,0 0,0 0,0 0,0 0,0 0,0 0,0 0,0 0,0 0,0 0,0 0,0 0,0 0,13 27,0-1,-13 0,13 1,1 0,-14-1,13-13,-13 14,13-15,-13 2,0-14,0 0,0 0,0 0</inkml:trace>
  <inkml:trace contextRef="#ctx0" brushRef="#br0" timeOffset="126533.5915">10928 11822,'0'0,"0"0,0 0,0 0,0 0,0 0,0 0,27-13,12 13,27-13,-12-13,12 12,0 1,-13 0,-1-1,2 2,-15-2,1 1,-14 13,1-13,0-1,-1 14,0 0,1-13,-14 13</inkml:trace>
  <inkml:trace contextRef="#ctx0" brushRef="#br0" timeOffset="127737.5405">12185 12338,'0'0,"0"0,0 0,0 0,0 0,0 0,0 0,0 0,0 0,0 0,0-40,-26 14,13-27,0 0,-1 14,14-1,-13 14,13-1,0 0,0 1,0 0,0 12,13 1,-13 0,14 0,-14-1,13 14,0 0,-13-13,14 13,-2 0,2 13,12 1,-12-1,12 13,14 14,-14 0,1 0,13-1,-14 1,0-14,0 14,1-14,0-12,-14-1,0 0,0-13</inkml:trace>
  <inkml:trace contextRef="#ctx0" brushRef="#br0" timeOffset="128295.9364">12675 12404,'0'0,"0"0,0 0,0 0,0 0,0 0,0 0,0 0,0-40,0-12,-13-14,13-14,0 27,-13 1,13 12,13 14,-13-1,0 0,0 1,0 13,13-1,-13 1,14 0,-2 13,2-13,-1 13,0 0,14 13,13 0,-14 14,14-1,-14 14,0-1,1 1,-14 0,14 0,-27-14,13 1,0-14,1 13,-1-13,-13 1,13-14</inkml:trace>
  <inkml:trace contextRef="#ctx0" brushRef="#br0" timeOffset="129266.8535">12623 12232,'0'0,"0"0,0 0,0 0,0 0,0 0,0 0,0 0,26-26,26 13,2-14,-1 1,-27 13,14-1,-14 1,-12 13,12-13,-13 13,0-14,-13 14,14 0,-14 0,0-12,26-2,-13 1,1 0,12 13,0 0,1 0,0 0,-15 0,2 13,-1-13,0 0,-13 0,14 0,-14 0,0 0,0 0,0-13,-14 13,14-14,0 14,0-12,0-2,0 1,0 0,14-1,-1 1,0 0,0 13,14-13,0 13,-1 0,-13 0,14 13,-15 13,15 1,-27 0,13-1,-13 0,0-12,-13 12,0 0,-1-12,2 12,-2-13,1 1,0-1,13 0,-14-13,14 13,0-13,0 13,14-13,-1 0,14 0,-15-13,2 13,12-13,1 13,-14-13,14-14,13 1,-40 26,12 0,-12 0</inkml:trace>
  <inkml:trace contextRef="#ctx0" brushRef="#br0" timeOffset="129675.9292">13615 11518,'0'0,"0"0,0 0,0 0,0 0,0 0,0 0,0 0,26 27,1 12,-1 1,14 13,-14 0,1-1,-14 2,1-2,-1 15,-13 25,-27-12,-13-1,-12-13,-1-13,13-14,14-12,-1 0,0-14,27 0</inkml:trace>
  <inkml:trace contextRef="#ctx0" brushRef="#br0" timeOffset="131089.0413">4535 13225,'0'0,"0"0,0 0,0 0,0 0,0 0,0 0,0 0,0 0,0 0,0 0,0 0,0 0,0 0,0 0,27 0,0 0,-15 0,-12 0,0 0,0 0</inkml:trace>
  <inkml:trace contextRef="#ctx0" brushRef="#br0" timeOffset="131391.9422">4522 13529,'0'0,"0"0,0 0,0 0,0 0,0 0,0 0,0 0,40-13,13 13,-1-14,15 1,-14 13,-53-13,13 13,-13 0</inkml:trace>
  <inkml:trace contextRef="#ctx0" brushRef="#br0" timeOffset="131834.3075">5224 13079,'0'0,"0"0,0 0,0 0,0 0,0 0,13 26,-13 14,0 13,13 0,-13 13,14-26,-14-1,0-12,0 12,0-25,12 12,-12-12,0-1,0-13,0 0,0 0,0 0,0 0</inkml:trace>
  <inkml:trace contextRef="#ctx0" brushRef="#br0" timeOffset="132264.4043">5157 13053,'0'0,"0"0,0 0,0 0,0 0,0 0,0 0,0 0,40-14,0 14,-13 0,12-13,-12 13,-1 0,-13 0,0 13,1-13,-14 14,0 12,0-12,0 25,-14-12,1 12,0-12,-13-1,-1-13,14-13,13 0,0 0</inkml:trace>
  <inkml:trace contextRef="#ctx0" brushRef="#br0" timeOffset="132753.6803">5806 13000,'0'0,"0"0,0 0,0 0,0 0,0 0,0 0,0 0,-14 39,-12 27,0 0,12-12,-12 12,26-13,-13-13,13 12,13-26,1 14,-2-13,2-14,-1 0,0 1,1-28,12 14</inkml:trace>
  <inkml:trace contextRef="#ctx0" brushRef="#br0" timeOffset="133297.7103">6203 13635,'0'0,"0"0,0 0,0 0,0 0,0 0,0 0,0 0,-13-40,13 0,-14-26,2 13,12-13,0 13,0 0,12 14,-12-1,0 14,14-1,-14 14,13-13,-13 12,13 14,-13-13,14 13,-2 13,15 13,-14 1,14 0,-1 12,1 1,0 0,-1-1,-13-12,0-14,1 14,-2-1,2-13,-1 14,0-15</inkml:trace>
  <inkml:trace contextRef="#ctx0" brushRef="#br0" timeOffset="133643.8739">6071 13516,'0'0,"0"0,0 0,0 0,0 0,0 0,0 0,26-14,1 1,25 0,-12-1,13-12,-13 13,-14 0,14-1,-14 2,-12 12,-1 0,-13 0,0-14</inkml:trace>
  <inkml:trace contextRef="#ctx0" brushRef="#br0" timeOffset="133999.7665">6680 13185,'0'0,"0"0,0 0,0 0,0 0,0 0,0 0,0 0,12 26,2 14,-14 0,13-1,-13-12,13 12,-13-12,0-14,0 13,0-26,0 0,0 0</inkml:trace>
  <inkml:trace contextRef="#ctx0" brushRef="#br0" timeOffset="134634.9693">7076 13489,'0'0,"0"0,0 0,0 0,0 0,0 0,0 0,0-39,0-15,0 2,0-1,0 0,0 13,0 1,14-1,-14 14,0-1,13 0,-13 14,13 0,14 13,-1 13,14 0,0 41,12-2,-12 1,-13 0,12-13,-25 13,12-27,-13 0,1 1,-1 0,-13-15,13 2,1-14,-14 0,12-14,2 2,-14 12</inkml:trace>
  <inkml:trace contextRef="#ctx0" brushRef="#br0" timeOffset="135033.1406">7659 13436,'0'0,"0"0,0 0,0-52,0-2,0 2,0-1,13-1,0 2,-13 12,14 14,-1-1,0 1,1 12,-2 1,2 0,-1 0,0 26,14 0,-1 0,1 27,-14-13</inkml:trace>
  <inkml:trace contextRef="#ctx0" brushRef="#br0" timeOffset="135121.161">8030 13396,'0'0,"0"0,0 0,0 0,0 0,0 0</inkml:trace>
  <inkml:trace contextRef="#ctx0" brushRef="#br0" timeOffset="135495.295">7593 13396,'0'0,"0"0,0 0,0 0,0 0,0 0,39-12,14 12,1 0,-15-14,-12 14,-1-13,0 0,1 13,-14-14,14 14,-14 0,0-13,-13 13,0 0,0 0,14 0</inkml:trace>
  <inkml:trace contextRef="#ctx0" brushRef="#br0" timeOffset="136130.9493">8321 13304,'0'0,"0"0,0 0,0 0,0 0,0 0,0 0,0 0,0 0,0 0,0 0,0-26,13-1,-13 1,0 12,13 1,-13 0,0 13,13 0,-13 13,0 14,0 12,14 1,-14 0,0-14,0 0,0 1,-14 0,14-15,-13 15,0-14,0 1,-1-1,1-13,0 13,0-13,13 13,0-13,0 0,13 0,0 0,0 0,1-13,-1 13,13-13,1 0,-14-1,13 1,-12 0,-1-1,-13 14,0 0</inkml:trace>
  <inkml:trace contextRef="#ctx0" brushRef="#br0" timeOffset="136626.3562">7818 12947,'0'0,"0"0,0 0,0 0,0 0,0 0,0 0,0 0,0 0,0 0,13 26,13 14,-12 13,12 0,-13-1,1 2,-1-28,0 14,1-14,-14 1,12-1,-12-12,0-2,0-12,0 0</inkml:trace>
  <inkml:trace contextRef="#ctx0" brushRef="#br0" timeOffset="137194.5484">8758 12973,'0'0,"0"0,0 0,0 0,0 0,0 0,0 0,0 0,0 0,0 0,0 0,0 0,0 0,0 0,0 0,0 0,13 40,0 0,0 12,0 2,-13-2,0 1,0 0,0 0,0 13,-13-13,13 0,-13 0,-13 0,12-14,-12-12,-1-14,14 1,0-1,13-13</inkml:trace>
  <inkml:trace contextRef="#ctx0" brushRef="#br0" timeOffset="138464.7681">9274 12920,'0'0,"0"0,0 0,0 0,0 0,0 0,0 0,0 0,0 0,0 0,0 0,13 40,0 13,13 0,-12 13,-1-13,0 13,1-26,-14 13,13-13,0-1,0 0,14 15,-14-15,13 1,-12-14,-14 1,0-27</inkml:trace>
  <inkml:trace contextRef="#ctx0" brushRef="#br0" timeOffset="138800.3527">9141 13423,'0'0,"0"0,0 0,0 0,0 0,0 0,0 0,0 0,0 0,40-27,26-12,1-1,-1 1,-13 12,-1 1,2-1,-2 0,-12 15,-13-2,-14 1,13 0,-13-1</inkml:trace>
  <inkml:trace contextRef="#ctx0" brushRef="#br0" timeOffset="139163.5876">9843 12920,'0'0,"0"0,0 0,0 0,0 0,0 0,13 27,14 26,-14 0,13 13,1 0,-14 0,0-13,1-13,-2 0,-12-14,14 0,-14-12,13 12,-13 0</inkml:trace>
  <inkml:trace contextRef="#ctx0" brushRef="#br0" timeOffset="139636.2602">9750 12947,'0'0,"0"0,0 0,0 0,0 0,0 0,0 0,40 0,0-13,-1 13,1 0,-14 0,14 0,-14 0,1 13,0 0,-14 0,0 14,-13-1,0 14,0-13,-13-1,13 0,-13 0,-1-12,-12-1,26-13,-14 0,14 0,0 0</inkml:trace>
  <inkml:trace contextRef="#ctx0" brushRef="#br0" timeOffset="140062.7334">10544 12854,'0'0,"0"0,0 0,0 0,0 0,0 0,0 0,0 0,0 0,0 0,-26 40,-1 0,1 12,12-12,-12 13,13 0,13 13,0-13,13 0,1 0,-14-14,12 1,2-14,12 1,14-14,0-13,-1-13,1-14,0 15,-40 12</inkml:trace>
  <inkml:trace contextRef="#ctx0" brushRef="#br0" timeOffset="140588.4943">10955 13555,'0'0,"0"0,0 0,0 0,0 0,0 0,0 0,0 0,0 0,0-53,-14 1,14-14,0-1,0 1,0 13,0 26,0-12,14 0,-14 12,13 0,0-12,0 12,14 1,0 13,-1-14,14 27,-14-13,14 26,-14 0,1 1,-1 12,-12 0,-2 1,2-1,12 14,-26-14,14 1,-2 0,2-15,-1 15,0 0,-13-1</inkml:trace>
  <inkml:trace contextRef="#ctx0" brushRef="#br0" timeOffset="140919.8939">10889 13291,'0'0,"0"0,0 0,0 0,0 0,0 0,0 0,0 0,39-27,1 14,26-13,0-1,-13 0,-26 15,-1-2,1 1,-14 13,-13 0,13-13</inkml:trace>
  <inkml:trace contextRef="#ctx0" brushRef="#br0" timeOffset="141253.9907">11576 13026,'0'0,"0"0,0 0,0 0,0 0,0 0,0 0,14 27,12 13,-12-14,-1 14,0-14,0 0,1 1,-14-1,13-26,-13 0,0 0</inkml:trace>
  <inkml:trace contextRef="#ctx0" brushRef="#br0" timeOffset="141692.1053">10901 12854,'0'0,"0"0,0 0,0 0,0 0,0 0,0 0,0 0,0 0,0 0,40-13,0 0,13-1,13 2,-13-2,-13 1,0 0,-14-1,0 14,1-13,-27 13,0 0,13 0</inkml:trace>
  <inkml:trace contextRef="#ctx0" brushRef="#br0" timeOffset="142924.2987">12066 13396,'0'0,"0"0,0 0,0 0,0 0,0 0,0 0,-13-39,0-1,-1-13,14 0,-12 13,12 1,0 12,0 1,0 0,0-1,0 14,0-14,0 14,0 0,12 0,-12 13,0-13,0 13,14-14,-14 14,0 0,0 0,13-13,-13 13,0 0,13 0,-13-13,0 13,14 0,-14 0,0 0,13 0,-13 0,0-14,13 14,-13 0,0 0,13 0,-13 0,0 0,0 0,14 0,-14 0,0 0,0 0,13 0,-13 0,0 0,0 0,0 0,13 0,-13 0,0 0,0 0,0 0,0 14,14-14,-14 0,0 0,0 0,0 13,0-13,12 13,-12-13,14 14,-14-1,13 0,0 0,1 0,-2 14,2-14,-1 0,0 1,-13-1,14 0,-1 1,-13-2,13-12,-13 14,13-14,-13 0,0 0,0 0,0 0,0 0</inkml:trace>
  <inkml:trace contextRef="#ctx0" brushRef="#br0" timeOffset="143536.2356">12848 13462,'0'0,"0"0,0 0,0 0,0 0,0 0,0 0,0 0,0 0,-14-39,-12-14,12 27,1-14,13 0,-13 1,0 12,13-12,-14-1,14 0,0 14,0-14,14 13,-14 1,0 0,13-1,-13 14,13-1,-13 2,0 12,13 0,1 0,-1 12,14 15,-1-14,0 27,0-14,1 1,-14-1,-13 1,14 0,-1-1,-13-13,13 14,-13-15,13 2</inkml:trace>
  <inkml:trace contextRef="#ctx0" brushRef="#br0" timeOffset="143921.9391">12635 13251,'0'0,"0"0,0 0,0 0,0 0,0 0,40-13,13 0,0-1,-13-12,-1 12,-12 2,0 12,-15-14,15 1,-14 0,1-1,-1 2,-13-2,13 14,-13 0,0 0</inkml:trace>
  <inkml:trace contextRef="#ctx0" brushRef="#br0" timeOffset="144481.0766">13205 12907,'0'0,"0"0,0 0,0 0,0 0,0 0,0 0,0 0,0 0,0 0,0 0,0 0,0 0,26-13,14-1,-13 14,-15 0,15 14,0 12,-15 1,2-1,-1 14,0-14,-13 14,0 0,0 0,-13-1,0-12,-1-14,2 13,12-12,-14-1,14-13,0 13,0-13,0 0,14 13,-2-13,2-13,-1 0,14-14,-1 1,1-1,-14 14,-13 13,13-13,-13 13</inkml:trace>
  <inkml:trace contextRef="#ctx0" brushRef="#br0" timeOffset="144926.9083">13483 12577,'0'0,"0"0,0 0,0 0,0 0,0 0,0 0,0 0,0 0,40 26,-14 14,26-1,-12 1,-13 0,13 0,-14 12,-12 1,-2 13,2-13,-14 14,-14-15,-12-12,0 0,-1-1,1-25,-1-1,27-13,-13-13,13 13,0 0</inkml:trace>
  <inkml:trace contextRef="#ctx0" brushRef="#br0" timeOffset="145493.8951">14184 12934,'0'0,"0"0,0 0,0 0,0 0,0 0,0 0,0 0,0 0,26-14,27 1,-13-14,13 15,0-2,0 1,-13 0,-14-1,0 14,1-12,-14 12,1 0,-2-14,2 14,-14 0,13 0,-13-13,13 13,-13 0</inkml:trace>
  <inkml:trace contextRef="#ctx0" brushRef="#br0" timeOffset="146160.0813">14978 12669,'0'0,"0"0,0 0,0 0,0 0,0 0,0 0,0 0,0 0,0 0,0 0,0 0,0 0,0 0,0 0,0 0,0 0,0 0,0 0,26-13,1 13,0 13,-15 0,2 0,-1 14,-13-14,13 14,-13-1,0-12,0 12,0 0,-13-12,13 12,-13-13,13 0,-14 1,14-1,0 0,0 0,14-13,-1 13,-13-13,13 0,1-13,12 13,1-13,12 13,14-13,-13 0,0-1,-1-12,-39 26,14 0</inkml:trace>
  <inkml:trace contextRef="#ctx0" brushRef="#br0" timeOffset="146844.3172">15097 12312,'0'0,"0"0,0 0,0 0,0 0,0 0,-39 13,-15 0,2 13,12-12,0 26,13-1,1 1,13 13,-14 0,14 13,0-13,13 13,-13-13,13 40,13-1,0-13,27 1,-1-27,15 0,-15-27,1 1,0-27,0 0,-1-27,27 1,14-14,-14-13,0 0,-13 1,-13-15,-14 27,-12-12,12-2,-13 2,-13-1,0 0,0 0,-13 13,-27-12,0 12,-12-26,-1 39,13-13,-13 14,-13 0,-27-1,14 14,13-1,13 14,-1 14,2 12,25-12,14-14</inkml:trace>
  <inkml:trace contextRef="#ctx0" brushRef="#br0" timeOffset="148568.2581">3225 13952,'0'0,"0"0,0 0,0 0,0 0,0 0,0 0,0 0,0 0,0 0,0 0,0 0,0 0,0 0,0 0,0 0,-40 0,-13 0,13 0,14 14,-14-2,14 2,0-1,-1-13,14 13,0 1,-1-1,14 0,14 0,-1 1,13 12,14-13,-14 0,14 1,-14-1,-12 0,12 1,-12-2,12 2,-26 12,13-12,-13 12,-13 14,13-14,-13 1,0-14,-14 0,14 0,-1 0,2-26,12 13,0 0</inkml:trace>
  <inkml:trace contextRef="#ctx0" brushRef="#br0" timeOffset="149138.4503">3437 14018,'0'0,"0"0,0 0,0 0,0 0,0 0,0 0,0 0,13 40,1-13,-2 12,2-12,-1-1,0 0,1-12,12-1,-13 0,0-13,1 0,-1-13,0 0,0-1,1 2,-1-15,-13 0,13 14,-13-13,0 13,14-1,-14 1,0 13,0-13,0 13,0 0,12 0,-12 0,0 13,14 0,-14 14,13-1,0 1,1-1,-2 0,15-12,-14-1,14 0,-14-13</inkml:trace>
  <inkml:trace contextRef="#ctx0" brushRef="#br0" timeOffset="149763.9912">3847 13502,'0'0,"0"0,0 0,0 0,0 0,0 0,0 0,13 40,1 27,12-1,0 13,-12-13,-1-13,0 0,1-27,-14 0,0 1,12 0,-12-14,14 0,-14-13,13 0,0 0,1-13,-1 0,0-1,-13-12,13 12,1 2,-1-2,-13 14,13-13,-13 13,14 13,-2-13,15 14,-14 12,1-13,-2 14,-12-1,14-13,-14 14,0-14,-14 13,14-12,-12 12,12-12,-14-2,1-12,13 14,-13-28,-1 14,14-12,0-2</inkml:trace>
  <inkml:trace contextRef="#ctx0" brushRef="#br0" timeOffset="150380.4923">4866 13978,'0'0,"0"0,0 0,0 0,0 0,0 0,0 0,0 0,0 0,0 0,0 0,0 0,40 0,-14 14,14-1,-27 14,14-1,-14 1,-13-1,0 0,0 14,-13-14,0 1,13 0,0-15,-14 2,14-1,0 0,0-13,0 0,14 0,26-13,-1 0,0-1,15-12,-15 13,1-14,-14 15,1 12,-27-14,0 14,0 0</inkml:trace>
  <inkml:trace contextRef="#ctx0" brushRef="#br0" timeOffset="150779.6165">5978 14058,'0'0,"0"0,0 0,0 0,0 0,0 0,0 0,27 27,-15 12,15 1,-14-13,1-1,-1 0,0-12,-13-2,0 2,13-14,-13 0</inkml:trace>
  <inkml:trace contextRef="#ctx0" brushRef="#br0" timeOffset="151206.9475">5912 13992,'0'0,"0"0,0 0,0 0,0 0,0 0,0 0,0 0,0-26,0-14,-13 14,13-1,-14 14,1-1,13 1,-13 13,0 13,13 1,-14 12,14 0,0 1,0-14,0 13,14 1,-1 0,13-14,14 0,0-13,-40 0,13 0,-13 0</inkml:trace>
  <inkml:trace contextRef="#ctx0" brushRef="#br0" timeOffset="151748.8452">6256 14071,'0'0,"0"0,0 0,0 0,0 0,0 0,0 0,0 0,0 0,0 27,0-1,0 1,0-1,0-12,0-2,13-12,-13 14,0-14,0 0,0 0,0-14,0-12,13 0,-13-14,14 0,-1 14,0-1,-13 1,13 12,1 2,-1 12,0 0,13 0,1 12,12 15,-12-14,0 14,-1-14,-13 14,1-1,-14-26,0 0,0 0,13 0</inkml:trace>
  <inkml:trace contextRef="#ctx0" brushRef="#br0" timeOffset="152162.4759">7103 13966,'0'0,"0"0,0 0,0 0,0 0,0 0,0 0,0 0,0 0,0 0,0 0,0 0,27 26,-1 0,-13 14,0-13,1-1,-1-13,0 14,0-14,-13-13,14 0,-1 0</inkml:trace>
  <inkml:trace contextRef="#ctx0" brushRef="#br0" timeOffset="152807.7555">7050 13635,'0'0,"0"0,0 0,0 0,0 0,0 0,0 0,0 0,-13 66,0 13,-1 1,1-1,13-13,0-13,0-13,13 13,1-13,-1-1,14 0,-1-12,14-14,-1 1,1-14,0 0,0 0,-1-14,-12 1,12 0,-26-13,14-1,-14 0,0-12,1-14,-14 0,0 0,0-13,-14 13,1-13,-13 13,-1 0,-12 14,-1-1,-13 26,0 2,0-2,0 28,0-14,0 26,0 0,0 0,27 1,12-27</inkml:trace>
  <inkml:trace contextRef="#ctx0" brushRef="#br0" timeOffset="153845.8993">4972 13714,'0'0,"0"0,0 0,0 0,0 0,0 0,0 0,0 0,0 0,0 0,0 0,0 0,0 0,0 0,0 0,0 0,-26 53,-1 0,-12 0,12 0,0-1,1 2,13-15,0 14,-1 0,14 13,0-13,27 0,-14 0,13 0,1-14,0 1,12 0,1-27,0 14,0-27,-1 13,14-13,-13-13,-1-1,1-12,0 0,-14-14,14 0,-14 0,1 1,-14-1,0 14,1-1,-1 0,-13 1,0 0,-13 0,-1-1,1-13,-13 1,-1-14,-12 13,-15-13,-12-13,0 26,0-26,-13 26,-1 0,14 14,13 26,0-13,0 0,53 13</inkml:trace>
  <inkml:trace contextRef="#ctx0" brushRef="#br0" timeOffset="156048.755">8334 14217,'0'0,"0"0,0 0,0 0,0 0,0 0,0 0,0 0,0 0,0 0,0 0,0 0,0 40,0 12,13 1,-13 13,0-12,0-15,0-12,13-1,-13 0,0 1,0-27,0 0,0 13</inkml:trace>
  <inkml:trace contextRef="#ctx0" brushRef="#br0" timeOffset="156493.8523">8228 14283,'0'0,"0"0,0 0,0 0,0 0,0 0,0 0,0 0,0-26,13-14,1 14,-1-1,13 0,-13 1,1 13,12 0,-13-1,14 14,-14 0,13 0,-12 14,12-14,-26 26,14-13,-14 14,0-1,-14 14,1-14,0 0,-1 1,2 0,12-14,-14-13,14 0,0 0</inkml:trace>
  <inkml:trace contextRef="#ctx0" brushRef="#br0" timeOffset="156911.7808">8890 14018,'0'0,"0"0,0 0,0 0,0 0,0 0,0 0,0 0,-26 53,-14 0,13 0,1 0,13 0,-1 0,1 0,26 0,-13-13,14 12,-1-12,13 0,1-14,-1-13,27 1,-13-14,0-27,-1 14,-12-14,-27 27</inkml:trace>
  <inkml:trace contextRef="#ctx0" brushRef="#br0" timeOffset="157366.503">9234 14693,'0'0,"0"0,0 0,0 0,0 0,0 0,0 0,0 0,0-40,0 1,-13-27,13 0,13 12,-13-12,0 27,13-1,-13 14,13 12,-13-12,14 12,-1 14,0 0,13 14,1-1,13 14,-14-1,14 0,-14 14,1-13,0 12,-15-26,2 14,-1-14,-13 13,13-12,-13-14,0 13</inkml:trace>
  <inkml:trace contextRef="#ctx0" brushRef="#br0" timeOffset="157689.3628">9194 14627,'0'0,"0"0,0 0,0 0,0 0,0 0,0 0,0 0,27-27,26 1,-1-14,15 0,-14 1,-14-1,-12 27,0 0,-1 0,-13-14,-13 27,13 0,-13 0,0 0</inkml:trace>
  <inkml:trace contextRef="#ctx0" brushRef="#br0" timeOffset="157998.9938">9764 14164,'0'0,"0"0,0 0,0 0,0 0,0 0,0 0,0 0,0 0,12 27,2 12,-1 0,0 1,1 0,-14-13,13-14,-13 13,13-13,-13-13,0 0,0 0</inkml:trace>
  <inkml:trace contextRef="#ctx0" brushRef="#br0" timeOffset="158354.5829">9022 14058,'0'0,"0"0,0 0,0 0,0 0,53-13,13 0,1-1,-1 1,13-14,-26 1,13 13,-26-14,-1 15,-12-2,0 14,-14 0,13-13</inkml:trace>
  <inkml:trace contextRef="#ctx0" brushRef="#br0" timeOffset="158763.9908">9909 13820,'0'0,"0"0,0 0,0 0,0 0,0 0,0 0,0 0,0 0,26 26,14 28,-14-15,14 14,-13-13,-1 13,1-1,-14 2,0-2,-13 14,0 1,-13-15,0 2,0-2,-1-12,14-14,-13 1,13-27</inkml:trace>
  <inkml:trace contextRef="#ctx0" brushRef="#br0" timeOffset="159107.7889">10425 14058,'0'0,"0"0,0 0,0 0,0 0,0 0,0 0,0 0,0 27,14 12,-2-12,-12-1,14 0,-14 1,0 0,0-1,13-13,-13-13,0 13,0-13</inkml:trace>
  <inkml:trace contextRef="#ctx0" brushRef="#br0" timeOffset="159586.3883">10373 14032,'0'0,"0"0,0 0,0 0,0 0,0 0,0 0,0 0,0 0,0 0,0 0,0 0,26-40,-13 26,14-12,-1 13,-13 13,0 0,14 0,-14 0,-13 13,13 1,-13-2,0 15,-13-14,13 14,-13-1,13-12,-13-1,13 0,-14 0,14 0,-13-13,13 0,0 0</inkml:trace>
  <inkml:trace contextRef="#ctx0" brushRef="#br0" timeOffset="159982.3659">10941 13820,'0'0,"0"0,0 0,0 0,0 0,0 0,0 0,0 0,0 0,0 0,-26 40,0 0,-1 12,14-12,-1-14,2 14,-2-13,14-14,0 0,14 53,12-13,-13 0,-13 0,13 0,1-27,12-13,14 1,-14-14</inkml:trace>
  <inkml:trace contextRef="#ctx0" brushRef="#br0" timeOffset="160563.9858">11299 14521,'0'0,"0"0,0 0,0 0,0 0,0 0,0 0,0-39,-14-1,-12-26,13 13,0-1,-1 2,1-1,0 13,13 1,0 12,0-13,0 14,13-14,-13 14,13 0,1-1,-1 14,0-1,1 14,-2 0,15 0,-14 27,13 0,14 12,-13-12,-1 12,1 1,0 0,-1-1,0-12,-12-14,-2 14,2-15,12 2,-12 12,-1-26,-13 0,13 14</inkml:trace>
  <inkml:trace contextRef="#ctx0" brushRef="#br0" timeOffset="160906.4048">11206 14257,'0'0,"0"0,0 0,0 0,0 0,0 0,0 0,0 0,40-27,-1 0,15 1,-2 0,-12 12,0 1,-13 0,-1 0,0 13,-26 0,26-13,-26 13,0 0</inkml:trace>
  <inkml:trace contextRef="#ctx0" brushRef="#br0" timeOffset="161523.873">11749 14071,'0'0,"0"0,0 0,0 0,0 0,0 0,0 0,0 0,0 0,0 0,0 0,0 0,0 0,0 0,26-13,-12 13,-14 0,26 0,0 27,-12-14,-14 13,0-13,0 14,-14-14,1 13,13-12,-13-1,-1 0,14 1,-12-14,12 0,-14 0,14 0,0 0,14 0,-2 0,15-14,13 1,0 0,12-1,-12 2,0-2,0 1,-14 0,-13-1,-13 1,14 13,-14 0</inkml:trace>
  <inkml:trace contextRef="#ctx0" brushRef="#br0" timeOffset="161944.4003">11974 13582,'0'0,"0"0,0 0,0 0,0 0,0 0,40 27,-1 12,-12 0,-1 1,1 0,13 0,-14-1,-13 1,14 0,-15 0,2 12,-1-12,-13 0,0-1,0 1,-13-14,13 1,0 0,-14-15,14 2,14 12,-14-12</inkml:trace>
  <inkml:trace contextRef="#ctx0" brushRef="#br0" timeOffset="162335.3197">12556 13926,'0'0,"0"0,0 0,0 0,0 0,0 0,0 0,0 0,0 0,0 0,0 0,0 0,0 0,0 0,0 0,0 0,0 0,0 0,0 0</inkml:trace>
  <inkml:trace contextRef="#ctx0" brushRef="#br0" timeOffset="162669.3982">12464 14137,'0'0,"0"0,0 0,0 0,0 0,0 0,0 0,0 0,26-13,0 0,1 0,-1 0,1 13,0-14,-15 14,2 0,-14 0,0 0</inkml:trace>
  <inkml:trace contextRef="#ctx0" brushRef="#br0" timeOffset="163426.1479">12384 13807,'0'0,"0"0,0 0,0 0,0 0,0 0,0 0,0 0,0 0,26-14,1 1,0 0,12 0,-26 0,14-1,-1 14,-12-13,12 13,-26-13,14 13,-14 0,0 0,0 0,0 0</inkml:trace>
  <inkml:trace contextRef="#ctx0" brushRef="#br0" timeOffset="166295.1821">13218 13727,'0'0,"0"0,0 0,0 0,0 0,0 0,0 0,0 0,0 0,0 0,0 0,0 0,0 0,0 0,13 40,0 13,1 0,-1 13,0-27,1 1,-14 0,0-13,12-1,-12 0,0 1,14 0,-1-1,-13 0,13 0,-13-12,14 12,-14-12,12-1,-12 0,0-13,0 0</inkml:trace>
  <inkml:trace contextRef="#ctx0" brushRef="#br0" timeOffset="166776.8839">13019 13978,'0'0,"0"0,0 0,0 0,0 0,0 0,0 0,0 0,27-39,12 12,1-25,13 12,0 0,0 14,-27 13,1-1,0 14,-1 0,-13 0,14 0,-14 27,0-14,0 13,-13 14,0-13,0 13,-13 12,0-26,-27 14,13-13,-12-1,0-12,12-14,-13 0,14 0,12 0</inkml:trace>
  <inkml:trace contextRef="#ctx0" brushRef="#br0" timeOffset="167229.1051">13748 13661,'0'0,"0"0,0 0,0 0,0 0,0 0,0 0,0 0,0 0,-27 40,14 0,-14 12,1 1,12 1,1-28,0 0,13 14,0-14,0 1,13 13,0-14,14 0,-1 1,1 0,0-27,-1 12,0-24,-12 12,-1-14,0 14,0-13,0 13</inkml:trace>
  <inkml:trace contextRef="#ctx0" brushRef="#br0" timeOffset="167740.3907">13919 14164,'0'0,"0"0,0 0,0 0,0 0,0 0,0 0,0 0,0 0,0 0,0 0,0 0,0 0,0 0,0-40,0 1,-13 12,13-13,0 14,0 0,0-1,13 0,-13 1,14 0,-14 12,13-12,0 13,1-1,-2 1,2 13,-1 0,13 0,-12 13,25 14,-12-14,-1 14,-12-14,12 14,-13-1,0-13,1 14,-1-15,0 15,0 0,-13-1,14-13,-14 1,0-14,0 0,0 0</inkml:trace>
  <inkml:trace contextRef="#ctx0" brushRef="#br0" timeOffset="168050.0243">13866 14111,'0'0,"0"0,0 0,0 0,0 0,0 0,0 0,0 0,0 0,40-13,0 0,-1-1,14 1,-13 0,0 0,-14 13,0-14,1 14,-27 0,13 0,-13 0,0 0</inkml:trace>
  <inkml:trace contextRef="#ctx0" brushRef="#br0" timeOffset="168413.8373">14422 13860,'0'0,"0"0,0 0,0 0,0 0,0 0,0 0,0 0,0 0,0 0,0 0,13 40,1-14,12 0,-13 0,1-12,-14-14,26 40,-13-27,-13 0,13-13,-13 0</inkml:trace>
  <inkml:trace contextRef="#ctx0" brushRef="#br0" timeOffset="169088.9403">14727 13939,'0'0,"0"0,0 0,0 0,0 0,0 0,0 0,0 39,13 1,0-13,0 13,-13-27,13 13,-13-13,0 1,0-1,0-13,-13 0,13 0,-13-13,13-1,-13-12,13 0,-13-14,13 13,0-13,0-12,-14 12,28 0,-14 1,0 12,0 1,13-1,-13 14,13-14,0 15,0 12,1 0,-1 0,14 12,12 15,1 0,-14-1,14 14,-14-1,14-12,-26 0,-2-1,2-13,-1 0,0 1,-13-2,14 2,-14-1,13-13,0 13,0 1</inkml:trace>
  <inkml:trace contextRef="#ctx0" brushRef="#br0" timeOffset="169630.2552">15203 14137,'0'0,"0"0,0 0,0 0,0 0,0 0,0 0,0-39,0-14,-13-14,13 1,-13 14,13 12,0 13,0-12,13 26,-13-14,0 0,0 15,13-2,-13 14,13-13,0 13,1 0,12 0,-12 13,12 1,14 12,-1 0,1 1,-14 12,1-12,0 13,-15 0,2-14,-1 0,-13 0,13-12,-13-1,14 0,-14-13,0 0,13 14</inkml:trace>
  <inkml:trace contextRef="#ctx0" brushRef="#br0" timeOffset="169973.1145">15137 14085,'0'0,"0"0,0 0,0 0,0 0,0 0,0 0,0 0,0 0,0 0,26-27,14 1,-14-1,14 0,-14 15,1-2,0-12,-1 12,1 2,-1-2,0 1,-12 0,-14 13,0 0,0 0</inkml:trace>
  <inkml:trace contextRef="#ctx0" brushRef="#br0" timeOffset="170576.8409">15693 13675,'0'0,"0"0,0 0,0 0,0 0,0 0,0 0,0 0,0 0,0 0,0 0,0 0,0 0,0 0,0 0,0 0,26-14,0 1,1 0,0 13,12 13,-12-13,0 27,-1-15,-13 15,0-14,-13 14,0-1,-13 14,0-14,-1-12,2 12,-2 0,1-12,0-1,13 14,-14-15,14-12,0 14,0-14,0 0,0 0,14 0,-1 0,0-14,13 2,-12-2,-1 1,0 0,1-13,12 12,-13-12,0-1,1 1</inkml:trace>
  <inkml:trace contextRef="#ctx0" brushRef="#br0" timeOffset="170967.3963">15958 13093,'0'0,"0"0,0 0,0 0,0 0,0 0,12 39,2 14,-1 0,0 0,14 0,-14-1,14-12,-1 13,0 0,1 0,-14 39,1-25,-14-1,12-13,-12 0,-12-13,-2-1,1-12,0-1,-1-13,14 1,0-14</inkml:trace>
  <inkml:trace contextRef="#ctx0" brushRef="#br0" timeOffset="171275.5543">16381 13462,'0'0,"0"0,0 0,0 0,0 0,0 0,0 0,13 40,-13 13,14-13</inkml:trace>
  <inkml:trace contextRef="#ctx0" brushRef="#br0" timeOffset="171380.2688">16447 13939,'0'0,"0"0,0 0,0 0,0 0,0 0,0 0</inkml:trace>
  <inkml:trace contextRef="#ctx0" brushRef="#br0" timeOffset="171712.403">16169 13912,'0'0,"0"0,0 0,0 0,0 0,0 0,26-12,14-15,-13-13,13 0,0 1,12-14,-12 13,13 14,-13 0,0 12,-14 1,-13 0,14-1,-15 1,15 13</inkml:trace>
  <inkml:trace contextRef="#ctx0" brushRef="#br0" timeOffset="172020.5643">16804 13595,'0'0</inkml:trace>
  <inkml:trace contextRef="#ctx0" brushRef="#br0" timeOffset="172559.9699">16368 13436,'0'0,"0"0,0 0,0 0,0 0,0 0,0 0,0 0,0 40,13 0,0-14,-13 27,14 0,-2-14,-12 15,0-28,14 0,-14 1,0-1,0-12,0-1,13 0,-13 1,0-14,0 0,0 0</inkml:trace>
  <inkml:trace contextRef="#ctx0" brushRef="#br0" timeOffset="173485.3789">16804 13595,'0'0,"0"0,0 0,0 0,0 0,0 0,0 0,0 0,0 0,0 0,0 0,14 40,-1 12,-13 2,13-2,-13-12,0 0,14-13,-14-1,0 0,0-26,0 26,0 1,12 0,-12-27,0 0</inkml:trace>
  <inkml:trace contextRef="#ctx0" brushRef="#br0" timeOffset="173935.8789">16804 13595,'0'0,"0"0,0 0,0 0,0 0,0 0,0 0,0 0,0 0,0 0,0 0,0 0,27-26,0-1,-1 1,14 12,-1 1,1 0,-14 13,14 13,-14 0,-12 14,-1-1,-13-12,-13 12,-13 0,-1 1,0 0,-12-1,12-13,1 0,13 1,-14-14,14 0,-1 0,14 0,0 0,0 0</inkml:trace>
  <inkml:trace contextRef="#ctx0" brushRef="#br0" timeOffset="174337.7695">17320 13357,'0'0,"0"0,0 0,0 0,0 0,0 0,0 0,0 0,0 0,0 39,-12 15,-2-15,1 14,0-13,13-13,0 25,-14 1,14 13,0-13,0 0,14-13,-14-14,0 0,13 1,0-14,1 1</inkml:trace>
  <inkml:trace contextRef="#ctx0" brushRef="#br0" timeOffset="174886.6908">17559 14111,'0'0,"0"0,0 0,0 0,0 0,0 0,0 0,-26-66,-1-1,14 1,-1 0,2 0,-2 13,1 1,13 25,0-12,0 12,13 14,-13-14,14 14,-2 0,15-1,0 14,-1 0,0 0,1 14,-14 12,14 1,-14-1,0 14,1 0,-2-1,2 14,-14-13,13-1,-13-12,13 0,-13-1,14-13,-14 0,12 1,-12-14</inkml:trace>
  <inkml:trace contextRef="#ctx0" brushRef="#br0" timeOffset="175185.1551">17374 13939,'0'0,"0"0,0 0,0 0,53-13,-13-1,12 2,-12-15,-14 14,1-14,-1 14,-12-14,12 14,-26 13,0 0</inkml:trace>
  <inkml:trace contextRef="#ctx0" brushRef="#br0" timeOffset="175535.7191">18062 13609,'0'0,"0"0,0 0,0 0,0 0,0 0,0 0,0 26,13 14,-13 12,13-12,-13-14,0 14,14-13,-14-1,0-12,0-2,0 2,0-14,0 0,0 0</inkml:trace>
  <inkml:trace contextRef="#ctx0" brushRef="#br0" timeOffset="175921.0455">17347 13159,'0'0,"0"0,0 0,0 0,0 0,0 0,53 0,0 12,0-12,0 0,0 0,0-12,0 12,-27 0,0-14,1 14,-14 0,1 0,-1 0,0 0</inkml:trace>
  <inkml:trace contextRef="#ctx0" brushRef="#br0" timeOffset="176583.5559">18353 13952,'0'0,"0"0,0 0,0 0,0 0,0 0,0 0,0 0,0 0,-26-66,12 13,1 13,13-12,0 12,0 0,13 0,-13 14,14 13,-1-14,-13 14,13 13,1-13,12 13,-13 13,14 0,-15 1,15-1,-14 14,1-1,-1 14,0-14,0 0,1 1,-1-1,0 1,1-14,12 13</inkml:trace>
  <inkml:trace contextRef="#ctx0" brushRef="#br0" timeOffset="177107.4677">18592 13952,'0'0,"0"0,0 0,0 0,0 0,-14-52,14-2,0-12,0 0,0 0,14 0,-14 0,0 12,12 15,-12 12,14 1,-1 13,-13 0,13-1,1 1,-2 13,2 13,26 1,-1-1,1 26,-14-12,1 0,0-1,-15 0,2 1,12 13,-12 12,-1-12,-13 13,13-13,14 13,-14-27,-13-13</inkml:trace>
  <inkml:trace contextRef="#ctx0" brushRef="#br0" timeOffset="177466.7771">18565 13780,'0'0,"0"0,0 0,0 0,0 0,0 0,0 0,66-26,-13-1,0 1,0 0,-26 12,-1 1,0 0,-12-1,12 14,-26 0,0 0,0 0</inkml:trace>
  <inkml:trace contextRef="#ctx0" brushRef="#br0" timeOffset="178094.8443">19015 13687,'0'0,"0"0,0 0,0 0,0 0,0 0,0 0,0 0,0 0,0 0,0 0,0 0,0 0,0 0,0 0,0 0,27-12,-27 12,66 12,-27 15,1 0,0 12,-27 1,14 0,-27 0,0-14,-14 0,-12 0,-14 1,13-14,-12 1,26-14,-14 13,14-13,-1 0,2 13,12-13,0 0,12 0,15-13,13 13,-1-13,14-1,-26 1,12 0,-12-13,13-1,-1 0,-12 1,13 0,0-1,-40 27</inkml:trace>
  <inkml:trace contextRef="#ctx0" brushRef="#br0" timeOffset="178526.9698">19267 13132,'0'0,"0"0,0 0,0 0,0 0,0 0,26 53,-13 0,14 0,-1 0,0-1,1 2,-1-2,1 1,0-13,-15 26,2-13,-14 0,0-13,-26 13,12-13,1-1,0 0,-14 1,14-13,-14-14,14 14,13-27</inkml:trace>
  <inkml:trace contextRef="#ctx0" brushRef="#br0" timeOffset="179191.9071">19769 13767,'0'0,"0"0,0 0,0 0,0 0,0 0,0 0,0 0,0 0,27-13,12-14,14 14,-26 0,0-1,-1 2,0 12,-12-14,-14 14,0 0,0 0</inkml:trace>
  <inkml:trace contextRef="#ctx0" brushRef="#br0" timeOffset="179969.2108">20246 13609,'0'0,"0"0,0 0,0 0,0 0,0 0,0 26,0 14,0 12,0 1,0 0,0-13,0-1,0-12,0 0,0-1,0-13,0 0,0 1,0-1,0-13,0 13,0-13,0 0,0 0,0 0,0 0,0-13,13 13,-13-13,0-1,13-12,-13-14,-13 0,13-12,0 12,0 13,-13 1,13 13,0-14,0 14,0 0,0-1,0 14,0-12,0-2,13 14,0-13,0 0,27 13,-13 0,13 13,-1 0,-12 1,-1-2,-13 2,0 12,-26 1,0-14,-13 13,-1-12,-12-1,12-13,0 13,14-13,0 0,0 13</inkml:trace>
  <inkml:trace contextRef="#ctx0" brushRef="#br0" timeOffset="180433.2359">19372 12352,'0'0,"0"0,0 0,0 0,0 0,0 0,0 0,0 0,0 0,0 0,13 39,-13 1,0-14</inkml:trace>
  <inkml:trace contextRef="#ctx0" brushRef="#br0" timeOffset="181360.7829">19399 12762,'0'0,"0"0,0 0,0 0,0 0,13 26,0 0,0 1,1 0,-1-1,14 14,12-14,1 14,-1-14,1 1,-13-1,-1-12,0 12,-12-13,12 0,1 1,12 12,1-13,13 14,0-14,0 0,-13 0,-14-13,1 14,-1-14,0 0,14 0,13 0,0 0,0 0,0 0,-13 0,-1 0,1 0,-13 0,-1-14,27 1,0 13,13 0,-13-13,0 13,0 0,-13 0,13-13,13 13,27 0,-27 0,0 0,-13-14,39 1,14 13,-13-13,-27 13,14-14,25 2,1-2,-13 1,-13 0,12-13,14 12,0-12,-14-1,14 14,13 0,-13-1,-13-12,13 0,13 12,-13-12,-27 0,1-1,26 0,-1 1,-12 0,-13-14,-1 0,27 14,0 13,-27-1,1 1,-1 0,14 13,12 13,-25 0,-14-13,-26 0,-1 0,-12 0,0 0,-15 0</inkml:trace>
  <inkml:trace contextRef="#ctx0" brushRef="#br0" timeOffset="185719.9102">21503 13966,'0'0,"0"0,0 0,0 0,0 0,0 0,0 0,0 0,0 0,0 0,0 0,0 0,0 0,0 0,0 0,0 0,0 0,0 0,0-27,0-12,0-15,14 1,-14 1,12 12,-12 0,14 0,-1 14,0 13,1-14,-1 14,13 13,-12 13,25 1,-12 12,13 14,-1 0,-12 12,-1-12,-13 0,14-1,-14-12,-13 0,13-15,-13 15,13-14,-13 1,14-14,-14 12,0-12,13 0,0-12</inkml:trace>
  <inkml:trace contextRef="#ctx0" brushRef="#br0" timeOffset="186379.2433">22112 13952,'0'0,"0"0,0 0,0 0,0 0,0 0,0-40,0-12,0-1,0 0,13 13,-13 13,13 1,1 0,-1 12,-13 2,13-2,1 1,-2 13,2 0,12 0,-12 13,-1-13,0 14,0 12,1-13,-14 14,13-1,0 0,-13 1,13-1,-13 1,13-14,-13 13,0-26,0 0</inkml:trace>
  <inkml:trace contextRef="#ctx0" brushRef="#br0" timeOffset="186755.7447">21927 13900,'0'0,"0"0,0 0,0 0,0 0,0 0,0 0,0 0,52 0,2-14,12 1,-13-14,-13 14,-1 0,-12 0,-14-1,13 1,-12 0,-14 13,0 0,0 0</inkml:trace>
  <inkml:trace contextRef="#ctx0" brushRef="#br0" timeOffset="187367.9441">22562 13793,'0'0,"0"0,0 0,0 0,0 0,0 0,0 0,0 0,0 0,0 0,0 0,26-26,1 13,0 0,-15 13,15 0,-14 13,1 0,-1 13,-13 1,0-1,0 14,0 0,-27-14,1 0,0 1,-1 0,0-14,1 0,0-13,12 13,1 1,0-14,13 0,26 0,1 0,12 0,1 0,-14-14,1-12,0 13,12-14,-12 14,12-13,-39 26,14-14</inkml:trace>
  <inkml:trace contextRef="#ctx0" brushRef="#br0" timeOffset="187732.8993">22972 13370,'0'0,"0"0,0 0,0 0,0 0,40 40,-14 26,1 13,0 14,-1 0,-13-1,-13-25,0-1,-13 13,-27-13,-26-13,13 0,-13-13,26-1,40-26</inkml:trace>
  <inkml:trace contextRef="#ctx0" brushRef="#br0" timeOffset="188400.9636">20643 13502,'0'0,"0"0,0 0,0 0,0 0,0 0,0 0,0 0,0 0,0 0,0 0,0 0,0 0,0 0,0 27,0 26,-14 0,14-1,-12 15,12-14,0 13,0-13,0-1,0 15,12-27,-12 12,0-25,14 0,-1-1,14-13</inkml:trace>
  <inkml:trace contextRef="#ctx0" brushRef="#br0" timeOffset="188902.9888">21927 13502,'0'0,"0"0,0 0,0 0,-40 27,-26 39,-13 40,65-80,-78 120,-15-1,2-12,25-27,14-14,13-13,14-13,-1-26,40-26</inkml:trace>
  <inkml:trace contextRef="#ctx0" brushRef="#br0" timeOffset="189918.9377">15269 13317,'0'0,"0"0,0 0,0 0,0 0,0 0,0 0,0 0,-40 119,14 14,13-1,-14-13,1-13,-14-27,13-13,1-13,13-13,-14-1,14 1,0-14,0 1,13-14</inkml:trace>
  <inkml:trace contextRef="#ctx0" brushRef="#br0" timeOffset="191622.2116">12675 14971,'0'0,"0"0,0 0,0 0,0 0,0 0,0 0,0 0,0 0,0 0,0 0,26-13,14 13,-13-14,13 14,-14-13,0 13,-12 0,-14 0,0 0,0 0</inkml:trace>
  <inkml:trace contextRef="#ctx0" brushRef="#br0" timeOffset="191869.3559">12701 15222,'0'0,"0"0,0 0,0 0,0 0,0 0,54-13,-15 0,1 0,0-1,-40 14,13-13</inkml:trace>
  <inkml:trace contextRef="#ctx0" brushRef="#br0" timeOffset="192440.207">13337 14746,'0'0,"0"0,0 0,0 0,0 0,0 0,0 0,0 0,13 39,1 15,-2 12,2 0,-1-13,0-1,-13-12,0-13,0-1,14 14,-14-14,0 1,0 0,0-1,0-13,0 14</inkml:trace>
  <inkml:trace contextRef="#ctx0" brushRef="#br0" timeOffset="192893.7438">13073 14865,'0'0,"0"0,0 0,0 0,0 0,0 0,0 0,0 0,26-13,26 0,2-1,-15 1,1 0,-14-1,1 14,0-12,-1 12,0 0,-12 0,-1 12,0 2,0-1,-13 14,0-1,0 14,0-1,0-12,-13 0,13-15,0 2,0-1,-13-13,13 0,0 0</inkml:trace>
  <inkml:trace contextRef="#ctx0" brushRef="#br0" timeOffset="193353.2626">13880 14707,'0'0,"0"0,0 0,0 0,0 0,0 0,0 0,0 0,0 0,-27 39,-12 27,12 0,0-13,15 14,-2-15,14 1,0-13,14-14,-2 14,2-14,-1-12,0-1,-13 0,14 1,-1-14,0-14,0 14,14-13</inkml:trace>
  <inkml:trace contextRef="#ctx0" brushRef="#br0" timeOffset="193817.3639">14290 15421,'0'0,"0"0,0 0,0 0,0 0,0 0,0 0,-13-40,13-13,0-13,0 0,0 0,0 12,0 15,0 12,0 1,0 0,13 12,-13 1,0 0,0 13,13 0,-13 13,13 0,14 27,-1-14,0 14,1-14,-14-12,1 12,-1-12,0 12,0-13,1 14,12-1,-26 1</inkml:trace>
  <inkml:trace contextRef="#ctx0" brushRef="#br0" timeOffset="194192.4287">14250 15328,'0'0,"0"0,0 0,0 0,0 0,0 0,0 0,0 0,0 0,27-39,25-1,-12 0,0 14,-14 12,1 1,-14 0,0 0,1-1,-14 14,0-13,0 13,0 0</inkml:trace>
  <inkml:trace contextRef="#ctx0" brushRef="#br0" timeOffset="194565.3901">14713 15010,'0'0,"0"0,0 0,0 0,0 0,0 0,0 0,0 0,0 0,0 0,0 0,0 0,0 27,14 12,-14 1,0-13,0 13,0-14,0 0,0 1,0 0,0-27,0 0,0 12,0-12</inkml:trace>
  <inkml:trace contextRef="#ctx0" brushRef="#br0" timeOffset="195060.9685">13946 14719,'0'0,"0"0,0 0,0 0,0 0,0 0,39-12,14-2,0 1,-13 0,13-1,-27 1,1 13,-1-13,1 13,-1-13,-13 13,1 0,-1-14,-13 14,13 0,-13 0</inkml:trace>
  <inkml:trace contextRef="#ctx0" brushRef="#br0" timeOffset="197599.9889">14938 15156,'0'0,"0"0,0 0,0 0,0 0,0 0,0-40,0 0,14 1,-1-14,0 13,0 1,14 12,-14 1,0 13,1-1,-2 1,2 0,-1 13,0-14,14 28,-14-14,0 13,14 0,-1 1,-13 12,14 14,0-1,12 1,-12 26,12-13,-12 0,-1-13,1-1,-1-25,-12-1,-2-13,2 0,-1-13,0-14</inkml:trace>
  <inkml:trace contextRef="#ctx0" brushRef="#br0" timeOffset="198134">15745 15315,'0'0,"0"0,0 0,0 0,0 0,0 0,0 0,0 0,0 0,-12-40,12 0,0 1,0-14,-14 13,14 1,0-1,14 14,-14-1,0 0,12 1,2 13,-14-14,13 14,0 0,14 13,-14-13,14 13,-14 13,14 0,-1 0,-13 14,14-1,-15 14,15-13,-14-1,-13-13,14 0,-14 13,13-12,-13-14,0 0</inkml:trace>
  <inkml:trace contextRef="#ctx0" brushRef="#br0" timeOffset="198497.0479">15547 15196,'0'0,"0"0,0 0,0 0,0 0,0 0,0 0,0 0,53-13,-13-14,26 14,-13 0,-13-1,-1 1,-12 0,0-1,-15 2,15-2,-14 1,1 13,-14 0</inkml:trace>
  <inkml:trace contextRef="#ctx0" brushRef="#br0" timeOffset="199092.0717">16302 14918,'0'0,"0"0,0 0,0 0,0 0,0 0,0 0,0 0,0 0,0 0,0 0,0 0,0 0,0 0,0 0,0 0,0 0,0 0,0 0,0 0,0 0,0 0,0 0,26 53,-12-14,-14 1,12-14,-12 14,0-26,0 12,0-13,0 1,0-1,0-13,0 13,0-13,0 13,0-13,14 0,-14 0,0 0,13 0,0-13,13 0,1-14,13 1,13-14,0 1,-53 39,0 0</inkml:trace>
  <inkml:trace contextRef="#ctx0" brushRef="#br0" timeOffset="199511.4233">16619 14521,'0'0,"0"0,0 0,0 0,0 0,0 0,0 0,0 0,0 0,0 0,0 0,26 27,1 12,0 14,-1 0,1 0,-1 0,-12 0,-14 13,12 0,2-13,-14 13,0-13,-14 0,2-13,-2 0,1-1,13-39</inkml:trace>
  <inkml:trace contextRef="#ctx0" brushRef="#br0" timeOffset="200187.0306">16354 15010,'0'0,"0"0,0 0,0 0,0 0,0 0,0 0,0 0,0 0,0 0,0 0,0 0,0 0,0 0,0 0,0-26,-12 13,12 0,-14-1,1-12,0 13,-14-1,14 1,0 13,-1 0,1 0,-14 13,15 1,-2-1,1 0,0 0,13-13,0 0,0 0</inkml:trace>
  <inkml:trace contextRef="#ctx0" brushRef="#br0" timeOffset="201403.9983">9208 15183,'0'0,"0"0,0 0,0 0,0 0,0 0,0 0,0 0,0 0,13 39,0 1,13-13,-12 12,-1 0,-13-12,13 13,1-27,-14 14,0-14,12 0,-12-13,0 14,0-14,0 0</inkml:trace>
  <inkml:trace contextRef="#ctx0" brushRef="#br0" timeOffset="201829.9203">9194 15262,'0'0,"0"0,0 0,0 0,0 0,0 0,0 0,0 0,0 0,0 0,27-40,-1 1,1 12,-1 1,0-1,-12 0,12 15,1 12,-14 0,0 0,1 12,-14 2,0 12,-27 1,14-1,-14 1,1 12,0-12,-1-14,14 1,13-14,0 0</inkml:trace>
  <inkml:trace contextRef="#ctx0" brushRef="#br0" timeOffset="202205.9768">9644 14918,'0'0,"0"0,0 0,0 0,0 0,0 0,-13 40,13 26,-13 0,13 0,-13 0,13 1,0-1,0-14,0 1,0-26,0 0,0-1,13-26,-13 13,13-13</inkml:trace>
  <inkml:trace contextRef="#ctx0" brushRef="#br0" timeOffset="202729.5743">9962 15500,'0'0,"0"0,0 0,0 0,0 0,0 0,-13-40,-1-13,1 1,13-2,-13 15,13 12,-13-12,13 12,0 14,0-13,0 12,0 14,0-13,13 13,0 0,0 13,14 1,-14-1,1 13,12-12,-13 12,14-13,-14 14,0-1,0-12,1 12,-14 0,13-26,-13 26,0-26,0 0,0 0</inkml:trace>
  <inkml:trace contextRef="#ctx0" brushRef="#br0" timeOffset="203029.3372">9962 15460,'0'0,"0"0,0 0,0 0,0 0,0 0,0 0,0 0,0 0,0 0,0 0,0 0,0 0,39-26,-39 13,14 13,-14 0,13-14</inkml:trace>
  <inkml:trace contextRef="#ctx0" brushRef="#br0" timeOffset="203346.9863">10399 15156,'0'0,"0"0,0 0,0 0,0 0,0 0,0 0,0 0,0 0,0 0,13 27,-13 12,0 1,13-13,-13-1,0 0,0 0,14 1,-14-27,0 13,0-13,-14 0</inkml:trace>
  <inkml:trace contextRef="#ctx0" brushRef="#br0" timeOffset="203722.1513">9883 14944,'0'0,"0"0,0 0,0 0,0 0,0 0,0 0,0 0,0 0,39-26,1-1,13 14,-13-13,-1 13,-12-1,-1 1,1 0,-14-1,0 14,-13 0,0 0</inkml:trace>
  <inkml:trace contextRef="#ctx0" brushRef="#br0" timeOffset="204186.9589">10491 14799,'0'0,"0"0,0 0,0 0,0 0,0 0,27 40,26 12,-14 15,15 12,-15-26,-12 13,-1-13,1 0,-14 0,-13-13,-13-14,-14 14,1-27,-1 13,14-12</inkml:trace>
  <inkml:trace contextRef="#ctx0" brushRef="#br0" timeOffset="204540.3439">10889 14878,'0'0,"0"0,0 0,0 0,0 0,0 0,0 0,0 40,0 13,12 0,-12 13,14-13,-14 0,13-14,-13-12,0 0,0 12,0-26,0 1,0-14,0 0</inkml:trace>
  <inkml:trace contextRef="#ctx0" brushRef="#br0" timeOffset="204942.0657">10862 14971,'0'0,"0"0,0 0,0 0,0 0,0 0,0 0,0 0,0 0,0 0,0 0,39-27,1 1,0 13,13-1,-13 14,0 0,-1 27,1-14,-14 27,1-13,-27-1,13 0,-26 0,13-12,-27 12,14-12,-13-1,-1 0</inkml:trace>
  <inkml:trace contextRef="#ctx0" brushRef="#br0" timeOffset="205363.1459">11484 14693,'0'0,"0"0,0 0,0 0,0 0,0 0,0 0,0 0,-26 40,-14 26,13 0,14 0,0-13,-1 0,2-14,-2 15,14-15,0-12,0-1,0 1,14-1,-2-12,2-2,-1 2,27-14,-14 0,1-14</inkml:trace>
  <inkml:trace contextRef="#ctx0" brushRef="#br0" timeOffset="205895.9533">11723 15474,'0'0,"0"0,0 0,0 0,0 0,0 0,0-27,-14-13,1-12,0-14,-1-14,1 27,13 0,-13 0,13 13,0 14,0 0,0 12,0 1,0-13,0 26,0-14,0 14,13 0,0 0,1 14,-1 12,0 1,1 13,12-1,-13 0,0 1,1-13,-2-1,2 1,-1-1,-13 1,13-14,1 0,-1 1</inkml:trace>
  <inkml:trace contextRef="#ctx0" brushRef="#br0" timeOffset="206214.9821">11709 15355,'0'0,"0"0,0 0,0 0,0 0,0 0,0 0,0 0,0 0,0 0,0 0,14-27,12 0,-26 27,0-12,0 12</inkml:trace>
  <inkml:trace contextRef="#ctx0" brushRef="#br0" timeOffset="206878.1582">12066 15289,'0'0,"0"0,0 0,0 0,0 0,0 0,0 0,0 0,0 0,0 0,0 0,0 0,0 0,0 0,0 0,0 0,0 0,0 0,0 0,0 0,0 0,0 0,0 0,0 0,0 0,0 0,14 39,-1-12,-13 12,0 1,0 0,-27-14,14 0,0 1,-1 0,2-15,12-12,0 14,0-14,0 0,12 0,2 0,12-14,-12 2,25-2,-12-12,12 12,1-12,-14 13,1 0,0-1,-1 1,-26 0,0 13,13 0</inkml:trace>
  <inkml:trace contextRef="#ctx0" brushRef="#br0" timeOffset="207290.9512">12014 14548,'0'0,"0"0,0 0,0 0,0 0,0 0,0 0,12 26,15 0,0 27,-1 1,1-2,-1 14,-12 0,25 41,-12 11,-1-12,0-13,-26 13,14-13,-14-1,-14-39,1 0,0-14,-13-12,12 0,14-15</inkml:trace>
  <inkml:trace contextRef="#ctx0" brushRef="#br0" timeOffset="298956.3347">20881 14137,'0'0,"0"0,0 0,0 0,0 0,0 0,0 0,0 0,0 0,0 0,0 0,0 0,0 0,-13-26,13-14,-14 1,14 12,0-12,0-15,0 15,14-1,-14 0,0 14,0 0,13-1,-13 0,0 15,13-2,-13 1,14-14,-14 15,13-2,-13 14,13-13,-13 13,13 0,-13 0,14 0,-1 13,13 1,-13 12,14 14,0-1,-15 1,2-1,12 1,-26-13,14-1,-1-12,-13 12,13-13,-13 0,0-13,0 14,0-14,0 12,0-12</inkml:trace>
  <inkml:trace contextRef="#ctx0" brushRef="#br0" timeOffset="299333.9585">20934 14058,'0'0,"0"0,0 0,0 0,0 0,0 0,0 0,0 0,0 0,27-40,12 0,1 1,13 0,-13-1,-1 13,-25 14,-14 13,13-13</inkml:trace>
  <inkml:trace contextRef="#ctx1" brushRef="#br0">19213 15112</inkml:trace>
  <inkml:trace contextRef="#ctx1" brushRef="#br0" timeOffset="795.744">18916 14851,'0'-18</inkml:trace>
  <inkml:trace contextRef="#ctx0" brushRef="#br0" timeOffset="311377.7952">21450 13767,'0'0,"0"0,0 0,0 0,0 0,0 0,0 0,0 0,0 0,0 0,0 0,0 0,-13 40,0-1,13 15,0-2,0 1,0-13,0 13,0-27,13 1,-13-1,13-12,-13-14,0 12</inkml:trace>
  <inkml:trace contextRef="#ctx0" brushRef="#br0" timeOffset="314185.2224">18022 14785,'0'0,"0"0,0 0,0 0,0 0,0 0,0 0,0 0,0 0,0 0,0 0,0 0,0 0,0 0,40-12,0-2,12 1,14 0,-12-1,12 2,0-2,-13 1,0-14,-13 14,12-13,-25 12,0 1,-15 13,2-13,-1 13</inkml:trace>
  <inkml:trace contextRef="#ctx0" brushRef="#br0" timeOffset="316627.6376">18512 14773,'0'0,"0"0,0 0,0 0,0 0,0 0,-27 0,-13 0,14 12,-14 2,14 12,13 14,0 0,13-1,13 1,0 0,13-14,14-12,0-14,0-14,-1 1,-12-14,12-12,-25 12,12 1,-26-1,0 1,-13 0,-14-1,-12 14,-14 13,13 0,-13 13,13 14,1-1,12 0,1 14,13-13,13-1,13-12,13-2,14-12,13-12,13-15,-26 0,0 1,0-14,-14 14,0-1,-12 14,-14 0,0-13,-14 12,-26 14,-12 0,12 14,-13 12,13 14,0-1,14 1,0 13,12-14,14 1,14-14,12 1,0-14,28-13,-15 0,27-26,-12-14,-15 14,0 0,-12-14,0 13,-14 14,-13 0,0-14,-13 14,-14 0,-26 13,-13 13,0 27,-1 13,1-1,14 14,25-26,1 0,-1-13,27-1,0 0,27-26,-1 0,14-13,26-26,-13-14,0-13,0 12,-26 2,-1 12,0 13,-26 1,0-14,-13 14,-26 0,-15 12,-12-12,-13 12,-1 2,14 24,0-12,27 14,-1 12,0-12,13 12,14 0,13 14,13-14,1 1,25-1,-12-12,26-1,-13-13,-1-13,1-1,13-12,-14-14,-12 14,0-14,-1 13,-26 1,0-14,-14 14,-12 13,0-14,0 14,-14 13,0 0,0 27,1-1,12 14,0 0,15 12,12 1,12-13,2 13,12-14,0-12,14 0,0-15,0-12,13 0,-1-26,2-14,-15 1,1-14,-14 13,1 1,-14-1,1 0,-2 0,-24 14,12 0,-27-1,-12 14,12 13,-13 13,0 14,14-1,0 14,-1 0,14 12,13 1,13-13,0 0,27-14,0 0,26-12,13-14,1-14,-1-12,1 0,-1-14,-39 13,12-12,-25 12,0 1,-14 12,0 2,0-2,-13 1,0 0,0-1,-13 14,0 0,0 0,-14 0,14 14,-1-14,2 13,12 0,12 1,2-14,26 0,-1-27,41 0,-14-12,-13 12,-53 14</inkml:trace>
  <inkml:trace contextRef="#ctx0" brushRef="#br0" timeOffset="317428.9506">19756 15328,'0'0,"0"0,0 0,0 0,0 0,0 0,0 0,0 0,0 0,0-27,-13-25,13-14,0-1,0-12,0 13,0 13,0 13,0 14,0-1,0 1,0 12,0 2,0-2,13 14,0 0,14 0,-1 14,1 12,12 0,-12 1,12 12,1 1,-13 0,-1-1,14 1,-14 0,-12-14,-1-12,0 12,1-13,-2 14,2-14,-14 0,0-13</inkml:trace>
  <inkml:trace contextRef="#ctx0" brushRef="#br0" timeOffset="317724.1516">19809 15235,'0'0,"0"0,0 0,0 0,0 0,0 0,0 0,0 0,0 0,0 0,26-39,1-1,-1 14,1-1,-14 0,-13 27,14-12,-14 12</inkml:trace>
  <inkml:trace contextRef="#ctx0" brushRef="#br0" timeOffset="318047.9174">20299 14812,'0'0,"0"0,0 0,0 0,0 0,0 0,0 0,13 27,0 12,14 14,13 14,-14-1,0-14,-12-12,12 0,-13-14,0 1,1-1,-1-12,-13-14</inkml:trace>
  <inkml:trace contextRef="#ctx0" brushRef="#br0" timeOffset="318459.4844">19558 14587,'0'0,"0"0,0 0,0 0,0 0,0 0,0 0,0 0,0 0,0 0,0 0,0 0,39-13,1 0,0 0,12-1,-12 1,-13 0,-1-1,14 14,-27 0,0-12,1 12,-14 0</inkml:trace>
  <inkml:trace contextRef="#ctx0" brushRef="#br0" timeOffset="319441.7072">21027 14667,'0'0,"0"0,0 0,0 0,0 0,0 0,0 0,0 0,-27 13,1 0,-14 13,14 1,-1 0,0-1,1-13,13 14,0-14,13 0,-14 13,28-12,-1-14,14 13,-1-26,0 13,1-14,-1 14,-12-13,12 13,-13 0,0 0,1 0,-14 0,0 13,0 14,-14-1,14 14,-13-14,0 1,13 0,-13-15,13 2,0-1,0-13,0 0,13 0,0 0,0-13,1-1,-1 14,14 0,-15 0,15 14,-14 26,14-1,-14 1,0 13,1 0,-14-13,13-14,-13 0,0-12,13-1,-13-13</inkml:trace>
  <inkml:trace contextRef="#ctx0" brushRef="#br0" timeOffset="319959.0275">21556 15249,'0'0,"0"0,0 0,0 0,0 0,0 0,0 0,0 0,0-53,0-27,13 1,-13-14,14 14,-1-1,-13 14,13 14,0 12,-13 13,14 1,-14 13,13 13,0 13,0 0,14 14,-1 12,0 1,1 0,0 12,-1 2,1-15,-14 1,13 0,-26-14,13 0,1-12,-14-1,0-13</inkml:trace>
  <inkml:trace contextRef="#ctx0" brushRef="#br0" timeOffset="320213.1919">21609 14971,'0'0,"0"0,0 0,0 0,0 0,0 0,0 0,53-27,-13 1,12-1,-38 14,-1 0,0 0,-13 13</inkml:trace>
  <inkml:trace contextRef="#ctx0" brushRef="#br0" timeOffset="320775.4323">22046 14878,'0'0,"0"0,0 0,0 0,0 0,0 0,0 0,0 0,0 0,0 0,0 0,0 0,0 0,0 0,0 0,0 0,0 0,26 0,14 0,0 13,0 14,-14-1,0 14,-12 13,-1-14,-13 15,0-15,-13-12,13-1,-14 1,14-14,-13 0,13 1,13-14,-13 0,14-14,12-12,1-1,-14-12,26-14,-12 13,0-13,12 14,1-15,-40 54</inkml:trace>
  <inkml:trace contextRef="#ctx0" brushRef="#br0" timeOffset="322159.7729">22906 14627,'0'0,"0"0,0 0,0 0,0 0,0 0,0 0,0 0,0 0,-27-13,1 26,-14-13,28 26,-15-12,0 26,14-14,0 14,13-14,13 14,-13-14,13 0,-13-12,27-1,0-13,-1-13,0-14,0 14,-12-27,12 14,-12 0,-1-1,-13 14,13-1,-13 2,0-2,0 1,0 13,13 0,-13 0,0 0,0 13,14 1,-1-2,0 15,1 0,12-15,-13 15,0-14,1 1,12-14,-13 0,0-14,1 1,-1-14,0-12,0 0,-13-28,0 14,0 0,0 1,-13 12,0 0,0 27,-1 0,-12 13,12 13,2 0,-2 13,14 1,0 0,14-1,12-13,-13 0,14 14,-1-14,1 0,-1-13,0 13,-12 1,12-1,0 13,-12-12,-1 12,14-12,-27-2,13 15,0-27,0 13,1 1,12-14,-12 0,12-14,-13 1,14 0,-1-13,-13-14,14 13,-27 14,13-14,0 14,-13 0,13 0,-13 0,0 13,0 0,-13 13,13 0,0 13,0 1,0 13,0-14,0 0,13 1,14 0,12-15,15-12,-2 0,1-12,13-28,0-26,14 13,-13 13,-55 27</inkml:trace>
  <inkml:trace contextRef="#ctx0" brushRef="#br0" timeOffset="322756.6904">21768 15698,'0'0,"0"0,0 0,0 0,0 0,0 0,0 0,0 0,13 27,0 13,14 0,-14-1,0-12,-13-15,0-12,14 0</inkml:trace>
  <inkml:trace contextRef="#ctx0" brushRef="#br0" timeOffset="323185.4072">21622 15540,'0'0,"0"0,0 0,0 0,0 0,0 0,0 0,-13-26,-13-14,12 13,-12 1,12 12,-12 1,13 13,0 13,-1 14,14-1,14 1,-1-14,0 13,13-12,14-14,13-14,0 2,-40-2,-13 14,14 0</inkml:trace>
  <inkml:trace contextRef="#ctx0" brushRef="#br0" timeOffset="323808.8176">21967 15447,'0'0,"0"0,0 0,0 0,0 0,0 0,0 0,0 0,26 27,14 13,-1 12,1-12,-14-14,-12 1,12-1,-12-13,-2 1,-12-1,14 0,-14-13,13-13,-13 0,0-14,0 1,13-14,1 1,-14 12,13 0,0 15,0-2,-13 1,14 0,-1 13,0 26,0-12,0 25,1-12,-1 12,0 1,1-14,-14-13,12 14,-12-27</inkml:trace>
  <inkml:trace contextRef="#ctx0" brushRef="#br0" timeOffset="324445.9822">22588 15156,'0'0,"0"0,0 0,0 0,0 0,0 0,27 40,0 13,12-1,-26-12,14 13,-14-26,0 12,1-25,-1 12,0-12,-13-2,0 2,0-14,0 0,0 0,0-14,0 2,0-2,0 1,0 0,-13-1,13 14,-13-13,-1 13,1-13,-13 13,-1 0,0 13,15 0,-15 1,14-1,-14 0,27 13,-13 14,26-14,-13 1,27 0,-1-1,0-13,-12 0,12-26,1 0,-1-13,-26 12,14 14,-14-13</inkml:trace>
  <inkml:trace contextRef="#ctx0" brushRef="#br0" timeOffset="324965.0798">23092 15407,'0'0,"0"0,0 0,0 0,0 0,0 0,0 0,0 0,0 0,0 0,12-40,-12 14,14-14,-14 14,0 13,0 0,0-1,-26 14,12 14,1 12,0 0,-1 14,2 0,12 0,0-1,12 1,2 0,12-14,-12 0,12-12,-13-1,0-26,14-1,-14-12,-13 13,0 13</inkml:trace>
  <inkml:trace contextRef="#ctx0" brushRef="#br0" timeOffset="325318.5942">23303 15116,'0'0,"0"0,0 0,0 0,0 0,14 27,-2 26,2 0,12 13,-12-14,12 15,-13-14,1 0,-1-1,-13-25,13 0,-13-1,14-13,-14 0,0-13,0-13,-14 13</inkml:trace>
  <inkml:trace contextRef="#ctx0" brushRef="#br0" timeOffset="325653.9288">23277 15367,'0'0,"0"0,0 0,0-26,0 0,0 0,13 12,-13-12,0 12,13 1,-13-13,14 13,-2-1,-12 1,14 0,12 0,-12 13,25 0,-12 26,0-13,-15 14,2 12,-1-12,-26 0,-1-1,2-13,-15 14,0-15,1-24,26 12,-13 0</inkml:trace>
  <inkml:trace contextRef="#ctx0" brushRef="#br0" timeOffset="326206.2786">23621 15315,'0'0,"0"0,0 0,0 0,0 0,0 0,0 0,0 0,0 0,0-40,0 14,13-1,-13 1,0 13,0-1,0 1,0 13,0 0,-13 0,13 27,0-1,0 14,0-14,0 14,0-14,0 0,13 1,-13 0,27-14,-14-13,14 0,-1-13,-13 13,-13 0,0-14</inkml:trace>
  <inkml:trace contextRef="#ctx0" brushRef="#br0" timeOffset="326812.9818">23806 15076,'0'0,"0"0,0 0,0 0,0 0,0 0,0 0,0 0,13 14,14 26,-1-14,-12 1,12 12,-12-12,-2-14,-12 14,14-15,-14 2,13-14,-13 13,13-13,-13 0,0-13,0-1,0 2,0-15,0-13,0 14,0-1,0 1,14-1,-14 14,0-14,12 15,2-2,-14 1,13 13,-13 0,13 13,1 1,-1 12,0 14,0-14,1 1,-1-1,0 0,1 1,-14-14,0-13,0 0,0 0</inkml:trace>
  <inkml:trace contextRef="#ctx0" brushRef="#br0" timeOffset="327554.6473">24256 14534,'0'0,"0"0,0 0,0 0,0 0,0 0,0 0,27 53,-1-13,14 26,-13 0,-1-13,-13 0,0-13,1-1,-14-12,12-14,-12 13,14-12,-14-1,0-13,0 13,0-13,0 0,0 0,0 0,0 0,0-13,0 13,-14-13,2-1,-2-12,1 13,-14-14,1 14,0 0,-1 0,1 13,-1 0,0 13,15 13,-2 1,1 12,13 1,0 0,0 0,13-1,1-12,-2-1,2 1,12-14,1-13,-1 0,1-13,-14-14,13-12,-12-14,-1-1,0 2,1 12,-2 0,-12 27</inkml:trace>
  <inkml:trace contextRef="#ctx0" brushRef="#br0" timeOffset="328107.9685">24679 14785,'0'0,"0"0,0 0,0 0,0 0,0 0,0 0,0 0,0 0,0 0,0 0,0 0,0 0,0 0,0 0,0 0,0 0,0 0,0 0,0 0,0 0,0 0,0 0,0 0,-39 0,12 14,1-1,13 14,0-1,-1 0,14 14,0-13,14 13,-1-14,14 0,-1-12,0-2,14-12,-14-12,1-15,-1 0,1 1,-27 13,0 13</inkml:trace>
  <inkml:trace contextRef="#ctx0" brushRef="#br0" timeOffset="328707.95">24865 14614,'0'0,"0"0,0 0,0 0,0 0,0 39,0 15,13-28,-13-13,0 26,0-12,0 13,0-27,0 13,0-12,0-1,0-13,0 0,0-27,0 1,0 0,14-28,-14 15,0-14,0 0,12 0,-12 0,14 13,-14 14,13 13,0-14,-13 27,27-13,-14 26,14 14,-1 12,0 1,1 13,0-13,-1 13,0-14,-12 1,12-14,-13 1,1-14,-1 1,0-1,-13-13,14 0,-14 0</inkml:trace>
  <inkml:trace contextRef="#ctx0" brushRef="#br0" timeOffset="329048.7891">25156 13966,'0'0,"0"0,0 0,0 0,0 0,0 0,0 0,13 52,14 1,-14 13,14 14,-14-14,0 0,1 0,-2-13,2 0,-1 0,0-13,-13-14,14 1,12-14,-13 0,27-13,-14-13</inkml:trace>
  <inkml:trace contextRef="#ctx0" brushRef="#br0" timeOffset="329277.7184">25276 14402,'0'0,"0"0,0 0,0 0,0 0,66-26,66-27,-105 39,-1 1</inkml:trace>
  <inkml:trace contextRef="#ctx0" brushRef="#br0" timeOffset="337924.0773">3225 8581,'0'0,"0"0,0 0,0 0,0 0,0 0,0 0,-26 27,-14-1,0 14,13-1,-12 15,-1-2,14 1,-14 13,14-12,12-2,-12 14,12 0,2-13,12 13,12 0,2 1,-1-1,0-13,14 13,-1-13,-12 0,12-13,0-14,1 0,-14-12,13-1,-12 0,12 1,1-14,-1 0,14 12,0 2,-14-1,-26-13</inkml:trace>
</inkml:ink>
</file>

<file path=ppt/ink/ink6.xml><?xml version="1.0" encoding="utf-8"?>
<inkml:ink xmlns:inkml="http://www.w3.org/2003/InkML">
  <inkml:definitions>
    <inkml:context xml:id="ctx0">
      <inkml:inkSource xml:id="inkSrc0">
        <inkml:traceFormat>
          <inkml:channel name="X" type="integer" max="1920" units="cm"/>
          <inkml:channel name="Y" type="integer" max="1080" units="cm"/>
        </inkml:traceFormat>
        <inkml:channelProperties>
          <inkml:channelProperty channel="X" name="resolution" value="55.78152" units="1/cm"/>
          <inkml:channelProperty channel="Y" name="resolution" value="55.81395" units="1/cm"/>
        </inkml:channelProperties>
      </inkml:inkSource>
      <inkml:timestamp xml:id="ts0" timeString="2020-09-03T04:32:00.933"/>
    </inkml:context>
    <inkml:brush xml:id="br0">
      <inkml:brushProperty name="width" value="0.05292" units="cm"/>
      <inkml:brushProperty name="height" value="0.05292" units="cm"/>
      <inkml:brushProperty name="color" value="#FF0000"/>
    </inkml:brush>
  </inkml:definitions>
  <inkml:trace contextRef="#ctx0" brushRef="#br0">2634 6324,'0'0,"0"0,0 0,0 0,0 0,0 0,0 0</inkml:trace>
  <inkml:trace contextRef="#ctx0" brushRef="#br0" timeOffset="807.7731">2475 6191,'0'0,"0"0,0 0,0 0,0 0,0 0,0 0,0 0,0 0,0 0,0 0,0 0,0 0,0 0,13 27,-13 12,0 28,0-15,14 15,-14-14,0-1,0-12,0 0,0-14,0 1,0-1,0-13,0 14,0-27,0 13,0-13,-14-13,14 0,0-14,-13-26,13 0,13-13,-13 0,14 0,-14 13,13-13,0 13,-13 0,13 13,-13-13,13 27,-13 0,14 12,-14-12,0 13,13-1,0 14,14-13,-1 13,1 13,12-13,1 27,-14-14,14 14,-13-1,-1 14,14-14,-14 14,-12-1,12 1,0-13,1 12,-14 1,14-14,-14 1,0-1,0-12,14 12,-27-26</inkml:trace>
  <inkml:trace contextRef="#ctx0" brushRef="#br0" timeOffset="1213.0461">2382 6363,'0'0,"0"0,0 0,0 0,0 0,0 0,0 0,0 0,0 0,0 0,40-13,0 0,26 0,-13-1,13 1,-13 0,0 0,-13-1,-1 1,1 0,0 13</inkml:trace>
  <inkml:trace contextRef="#ctx0" brushRef="#br0" timeOffset="1800.068">3282 5993,'0'0,"0"0,0 0,0 0,0 0,0 0,0 0,0 0,0 0,14 40,-1 12,13-12,-12 13,12 0,1 0,-14 0,13 0,1-14,-14 1,13 0,1-27,-1 0,1 0,-14-26,14 0,-1 0,-13-27,1 0,-1 1,0-14,-13 0,0-13,0 0,0-1,-13 15,13-1,-13 13,13 0,-14 14,1 13,0-14,0 1,13 26</inkml:trace>
  <inkml:trace contextRef="#ctx0" brushRef="#br0" timeOffset="2389.3575">4394 5808,'0'0,"0"0,0 0,0 0,0 0,0 0,0 0,0 0,-39 13,-1 13,0 14,14 13,-14-13,13 13,1-1,13 1,-14-13,27 13,0-13,0 13,14-14,-1-12,13 12,14-12,0-14,-1-13,14 0,0 0,0-26,-13-1,13 1,13-1,-26 1,13-1,-53 27</inkml:trace>
  <inkml:trace contextRef="#ctx0" brushRef="#br0" timeOffset="2717.0195">4910 6019,'0'0,"0"0,0 0,0 0,0 0,0 0,0 0,0 0,0 0,27-13,13 0,-1 0,-39 13,14-14,-14 14</inkml:trace>
  <inkml:trace contextRef="#ctx0" brushRef="#br0" timeOffset="3002.9557">4884 6337,'0'0,"0"0,0 0,0 0,0 0,0 0,0 0,40-13,-1-1,14 1,0 0,-40 0,1 13,-14 0</inkml:trace>
  <inkml:trace contextRef="#ctx0" brushRef="#br0" timeOffset="4230.0772">5638 5874,'0'0,"0"0,0 0,0 0,0 0,0 0,0 0,0 0,0 0,27-27,-1 1,1 13,-1-14,-13 1,1 12,-14 1,0 0,0 13,-14-13,1 13,0 13,-13 0,12 0,-12 14,13-1,13 14,-14 0,14-14,14 14,-14 0,13-1,0 1,0 0,-13-1,0 1,-13 0,0-1,0-12,-27-1,13 1,1-14,13 0,-14-13,14 0,13-13,-13 13,26-13,-13 13,26 0,1 0,-1 26,1 1,13 12,-14 14,1 13,-1-13,-13 0,14 0,-14-13,0 0,14-14,-1 0,1-26,12 0,1-13,-40 26</inkml:trace>
  <inkml:trace contextRef="#ctx0" brushRef="#br0" timeOffset="10779.1557">6671 5781,'0'0,"0"0,0 0,0 0,0 0,0 0,0 0,0 0,0 0,0 0,-40 0,0 0,1 13,-1 1,0 12,1 1,-1 12,0-12,14 12,-1 1,14-13,0 12,13 1,0-14,0 1,13-1,13-26,1 13,13-26,-14 0,14 0,-14-14,14-12,-14-1,-12 14,12-14,-13 13,-13 1,14-1,-14 14,0 0,13 0,-13 0,0 13,13 0,14 26,-14 0,13 14,1 0,-1 0,1-1,-1 14,1-26,-27-27</inkml:trace>
  <inkml:trace contextRef="#ctx0" brushRef="#br0" timeOffset="11115.5382">7081 6072,'0'0,"0"0,0 0,0 0,0 0,0 0,0 0,0 0,0 0,0 0,0 0,0 27,13-1,-13 14,0-1,0 1,0-40,0 0,0 13</inkml:trace>
  <inkml:trace contextRef="#ctx0" brushRef="#br0" timeOffset="11399.0184">7518 6059,'0'0,"0"0,0 0,0 0,0 0,0 0,0 40,-13 13,-1-1,1 1,0 0,0-13,13 0,0-40,-14 0</inkml:trace>
  <inkml:trace contextRef="#ctx0" brushRef="#br0" timeOffset="12041.3468">8180 5702,'0'0,"0"0,0 0,0 0,0 0,0 0,0 0,0 0,0 0,-40 0,13 13,-12 0,-1 14,14-1,-14 1,27-1,-1 1,1-1,0 0,13 1,0-1,13-12,0-1,1-13,12 0,1-13,-1-1,0-12,-12-1,12 1,-26 0,13 12,1 1,-14 0,0 0,13 13,-13-14,0 14,0 0,0 14,13 12,0 1,1 12,-1 1,0-14,0 14,-13 0,14-14,-1 1,-13-1</inkml:trace>
  <inkml:trace contextRef="#ctx0" brushRef="#br0" timeOffset="12518.6175">8630 5675,'0'0,"0"0,0 0,0 0,0 0,0 0,0 0,-14 27,14-1,0 1,0-14,14 13,-1-12,0-14,0 13,14-13,-14 13,14-13,-14 13,13 1,-13-1,14 13,-14 1,-13 12,13-12,-13 13,0-14,-13 0,0 1,0-14,-1 14,-12-14,13-13,13 0,0 0,-13 0</inkml:trace>
  <inkml:trace contextRef="#ctx0" brushRef="#br0" timeOffset="12734.9747">8497 5689,'0'0,"0"0,0 0,0 0,0 0,0 0,0 0,40-14,-14-12,-12 13,-1 13,0-14</inkml:trace>
  <inkml:trace contextRef="#ctx0" brushRef="#br0" timeOffset="13080.017">9106 5927,'0'0,"0"0,0 0,0 0,0 0,0 0,0 0,0 26,-13 27,0 0,13 0,-14 0,1 0,13-14,0-39,0 0,0 14,0-14</inkml:trace>
  <inkml:trace contextRef="#ctx0" brushRef="#br0" timeOffset="13708.1935">9516 5596,'0'0,"0"0,0 0,0 0,0 0,0 0,0 0,0 0,-39-13,-1 13,0-14,1 14,-1 14,0-1,0 0,14 14,0-1,-1 1,14-1,0 0,13 1,0-1,13-12,0 12,0-13,14-13,-1 0,14 0,-14-13,-12 0,12-14,-13 1,1-1,-1 1,0 0,0-1,-13 14,0 0,14-1,-14 1,13 13,-13 13,13 14,0-1,0 14,1 13,-1 0,0 0,-13-14,13 14,1-13,-1 0</inkml:trace>
  <inkml:trace contextRef="#ctx0" brushRef="#br0" timeOffset="14223.0989">9874 5530,'0'0,"0"0,0 0,0 0,0 0,-13 39,-1 14,-12 0,-1 13,14 1,-13-14,12 13,1-13,0 0,0-14,13 1,13 0,0-14,0 0,1-12,-1-14,13 0,-12 0,-1-14,0 1,0 13,1-13,-14 0,0 0,0 13,0-14,-14 14,1 0,-13 0,12 0,-12 0,13 0,-1 0</inkml:trace>
  <inkml:trace contextRef="#ctx0" brushRef="#br0" timeOffset="14508.1272">10324 5887,'0'0,"0"0,0 0,0 0,0 0,0 0,0 0,0 0,-27 40,1 13,13 0,-1-1,14-38,0-1,0-13,0 13</inkml:trace>
  <inkml:trace contextRef="#ctx0" brushRef="#br0" timeOffset="15159.2901">10853 5450,'0'0,"0"0,0 0,0 0,0 0,0 0,0 0,0 0,0 0,-53 0,14-13,-1 26,-13 1,13-1,1 13,12 14,1 0,-1-14,14 14,0-14,13 14,0-27,13 14,13-14,1-13,-1 0,1-13,-1-1,1-12,-1 0,1-1,-1 1,-13-1,1 1,-1 12,-13 1,13 0,-13 0,13 13,-13 0,0 0,14 0,-14 26,0-13,0 14,13 13,-13-1,0-12,0-1,13 1</inkml:trace>
  <inkml:trace contextRef="#ctx0" brushRef="#br0" timeOffset="15916.2917">11303 5689,'0'0,"0"0,0 0,0 0,0 0,0 0,0 0,0 0,0 0,0 0,-26-27,13 1,-14 12,14 1,-14 13,-12 0,12 13,1 14,-1-1,1 14,-1 0,14-1,13-12,-13-14,13 14,13-14,-13 0,13-13,1 0,12-13,-13-14,14 1,-1-1,-13 1,14-14,-14 14,0 13,1-14,-1 14,-13 0,13 13,-13 0,0 0,0 13,0 27,0-1,0 1,0 13,0 13,0-13,-13 0,13-13,0 12,-13-25,13-1,0-12,0-1,0 0,0-26,0 13</inkml:trace>
  <inkml:trace contextRef="#ctx0" brushRef="#br0" timeOffset="16699.1076">11449 5054,'0'0,"0"0,0 0,0 0,0 0,0 0,0 0,0 0,0 0,26 13,14 13,-27 1,14 12,-14 1,0 13,-13 13,0-13,-13 13,0-13,-1 13,1-13,13-13,-13 13,13-27,0 1,13-1,0-13,1 1,-1-14,0 0,14 0,-14 0,-13-14,13 14,0 0,-13 0,0 0,0 0,-13 0,0 14,13-14,-13 26,13-13,0 27,0-14,0 14,0 0,13-14,0 1,0-1,-13 1,0-1,0 1,0-1,-13 14,-13-14,-1 1,-13-1,1 1,-14-14,13 0,40-13</inkml:trace>
  <inkml:trace contextRef="#ctx0" brushRef="#br0" timeOffset="22485.1403">12944 5239,'0'0,"0"0,0 0,0 0,0 0,0 0,0 39,14 28,-14-1,13 0,-13 0,13 0,-13-13,0 0,0-27,0 14,0-13,0-14,0 13,-13-12,13-1,-13-13,-1-13</inkml:trace>
  <inkml:trace contextRef="#ctx0" brushRef="#br0" timeOffset="22928.035">12865 5398,'0'0,"0"0,0 0,0 0,0 0,13-53,14 13,-1-13,1 13,12 1,1-1,0 13,0 14,-1 0,-12 26,-1-13,1 27,-14-1,0-13,-13 27,-13-13,0 12,-27 1,0 0,1-1,-14 1,13-14,-13 1,13-1,14-12,-1-14,14 0,13-14,0-12,0 13,-13 13</inkml:trace>
  <inkml:trace contextRef="#ctx0" brushRef="#br0" timeOffset="23279.2832">13580 4921,'0'0,"0"0,0 0,-13 53,-1 0,1 13,13 0,-13 1,0 12,13 14,13-1,0-26,0 0,1-26,12 13,0-27,-12 1,12-27,1-13,-1 13,-26 0</inkml:trace>
  <inkml:trace contextRef="#ctx0" brushRef="#br0" timeOffset="23769.0389">13911 5728,'0'0,"0"0,0 0,0 0,0 0,13-53,-13-13,13-13,0-14,1 1,12-1,-13 27,14 13,-1 0,1 0,-1 13,-13 14,14-1,-14 14,0 13,14 0,-14 13,14 14,-14 13,0-1,13 14,-12 0,12 0,-13 0,1-13,12-1,-13 14,1-26,-14-1,13 14,-13 0,0-1,0-39</inkml:trace>
  <inkml:trace contextRef="#ctx0" brushRef="#br0" timeOffset="24082.1568">13831 5437,'0'0,"0"0,0 0,0 0,40-26,13 13,-13-14,13 14,-14-14,1 14,-27 0,-13 13,0 0</inkml:trace>
  <inkml:trace contextRef="#ctx0" brushRef="#br0" timeOffset="24545.4343">14387 5120,'0'0,"0"0,0 0,0 0,0 0,0 53,13 0,1-14,-1 14,0-13,14-14,-14 1,0-1,13-13,-12 1,12-14,1 0,-1-14,1 1,-14-26,13-1,-12 0,-1-13,0-13,0-13,0 13,-13-1,0 14,0 1,-13 25,13-13,0 14,0 0,0 26</inkml:trace>
  <inkml:trace contextRef="#ctx0" brushRef="#br0" timeOffset="24981.833">15194 4829,'0'0,"0"0,0 0,0 0,0 0,-39 53,12-1,1 1,-1 0,1 0,13 13,13-13,0 13,0-13,13 0,13 0,1-26,13-1,12-13,-12 1,0-28,0 1,-1-13,-12-14,-1 14,-12 26</inkml:trace>
  <inkml:trace contextRef="#ctx0" brushRef="#br0" timeOffset="25359.2382">15420 4445,'0'0,"0"0,0 0,0 0,0 0,26 53,14 13,-14 0,1 0,-1 40,14 0,-27-13,0 12,1-12,-28-14,-12 14,-1-14,1 1,-14-14,27-13,-14-13,1-1,0-12,12-1,14-13</inkml:trace>
  <inkml:trace contextRef="#ctx0" brushRef="#br0" timeOffset="25727.3952">15975 5001,'0'0,"0"0,0 0,0 0,0 0,40-14,13 1,-13-13,-1 12,-12 1,-1 0,-12 13,-14 0,0 0</inkml:trace>
  <inkml:trace contextRef="#ctx0" brushRef="#br0" timeOffset="26084.3144">15962 5345,'0'0,"0"0,0 0,0 0,53 0,-13-14,13 14,0-13,-14 0,1 13,-13-13,-1-1,-13 14,1 0,-14 0,0 0</inkml:trace>
  <inkml:trace contextRef="#ctx0" brushRef="#br0" timeOffset="30252.4587">17233 4591,'0'0,"0"0,0 0,-27 52,1 1,-1 0,-12 0,-1-13,0 0,14 12,-14-12,14-13,12-1,1-13,26 1,1 12,12-26,14 0,-1-13,41 0,-1-14,-13 14,1 0,-28-14,1 14,0-14,-14 1,-13 0,1 26</inkml:trace>
  <inkml:trace contextRef="#ctx0" brushRef="#br0" timeOffset="30561.206">17127 4577,'0'0,"0"0,0 0,0 0,0 0,0 0,0 0,13 66,-13 14,27 12,-27 14,13-26,-13-14,13 0,-13-13,0 0,-13 0,13 0,-13-27,13 14,0-40</inkml:trace>
  <inkml:trace contextRef="#ctx0" brushRef="#br0" timeOffset="31008.1081">16492 5755,'0'0,"0"0,0 0,0 0,0 0,0 0,0 0,39-14,27-12,14-14,52-13,14-13,-14 13,14-13,-14 13,-13 14,0-1,-39 27,-27-1,-14 1,1 13,-13-13,-14 0,0 13,-13 0,-26-13,-1-1,-13 1,14 0,0-14,26 27</inkml:trace>
  <inkml:trace contextRef="#ctx0" brushRef="#br0" timeOffset="35341.5063">17114 5755,'0'0,"0"0,0 0,0 0,0 0,0 0,0 0,0 0,0 0,0 0,0 0,0 26,0 27,13 0,-13 0,0 0,13-13,-13 12,13-12,-13-13,14-1,-14 0,0 1,0-14,0 0,0-13,0 0,0 0</inkml:trace>
  <inkml:trace contextRef="#ctx0" brushRef="#br0" timeOffset="35955.949">17656 5702,'0'0,"0"0,0 0,0 0,0 0,0 0,0 0,0 0,0 39,-13 1,0 0,0 13,-1-14,14 1,-13 0,13-14,0 14,13-14,1 1,-1-1,0 1,14-1,12-13,-12 1,-1-14,1-14,-1 1,1 0,-1-13,-13-1,1-13,-1 1,-13-1,13 0,-26 1,13 12,-13-12,-1 12,-12 1,-1-1,1 1,-1 12,-12 1,-14 0,13 13,-13 0,53 0</inkml:trace>
  <inkml:trace contextRef="#ctx0" brushRef="#br0" timeOffset="42676.5002">3124 7250,'0'0,"0"0,0 0,0 0,0 0,0 0,0 0,0 0,0 0,0 0,0 0,0 0,0 0,-40 13,13-13,1 13,-1 0,-12 1,26-1,-14 13,1-13,12 14,1 13,0-1,13 1,0 0,0-1,13 1,0-14,14 14,-1-13,1-14,-1 0,1 0,12 1,1-14,0 0,-14 0,14-14,-14 14,1-13,-1 0,-12 13,12-27,-13 14</inkml:trace>
  <inkml:trace contextRef="#ctx0" brushRef="#br0" timeOffset="43923.0626">2660 6932,'0'0,"0"0,0 0,0 0,0 0,0 0,0 0,0 0,0 0,0 0,0 0,0 0,0 0,0 0,0 0,53 0,0 0,0-13,0 0,0-1,0 14,0-13,0 0,-13 0,-1 13,1 0,-14 0</inkml:trace>
  <inkml:trace contextRef="#ctx0" brushRef="#br0" timeOffset="44473.0726">4050 7276,'0'0,"0"0,0 0,0 0,0 0,0 0,0 0,0 0,0 0,0 0,0 0,27 0,12-13,1 13,0-13,-14 13,14-14,-14 1,-26 13,0 0,14 0</inkml:trace>
  <inkml:trace contextRef="#ctx0" brushRef="#br0" timeOffset="44866.182">4103 7567,'0'0,"0"0,0 0,0 0,0 0,0 0,0 0,0 0,0 0,0 0,0 0,0 0,0 0,40 0,-1-13,-12 13,13 0,-14-13,1 13,-14 0,-13-14,0 14,13 0</inkml:trace>
  <inkml:trace contextRef="#ctx0" brushRef="#br0" timeOffset="45720.0823">4818 7011,'0'0,"0"0,0 0,0 0,0 0,0 0,0 0,0 0,0 0,0 0,0 0,-27 0,1 0,-1 0,14 14,-13-14,12 13,14 13,0 1,0 13,14-1,-1-12,13 12,-12 14,-1-13,13 0,-12 13,-1-14,-13 14,13-13,-13 0,0-14,0 0,-13 1,13-1,0-12,-13-1,-1 0,14-13,-13-13,13 0,-13-1,13 1,13 0,-13 0,13-1,1 1,-1 0,13 13,1 13,-1 14,1 12,-1 1,-13 0,14-1,-14 1,0 0,1 0,-1-14,0 0,0-12,14-1,-14 0,27-13,-14 13,1-13,-27 0</inkml:trace>
  <inkml:trace contextRef="#ctx0" brushRef="#br0" timeOffset="47923.0798">5705 7289,'0'0,"0"0</inkml:trace>
  <inkml:trace contextRef="#ctx0" brushRef="#br0" timeOffset="48793.3409">5678 7117,'0'0,"0"0,0 0,0 0,0 0,0 0,0 0,0 0,0 0,0 0,0 0,0 0,0 0,-40 27,14-1,-1 1,14-1,-13-13,12 14,1-1,0 1,13-1,-13 1,13-14,13 13,0-12,0-1,1 0,-1 0,13-13,1 13,-1-13,1 14,-1-1,1 0,-1-13,-13 13,14 1,-14 12,0-13,-13 14,-13-1,13 14,-26-14,12 1,-12-1,-14 1,14-1,-1-13,14 1,-13-1,26-13,-14 0,14 0</inkml:trace>
  <inkml:trace contextRef="#ctx0" brushRef="#br0" timeOffset="49167.0698">6088 7395,'0'0,"0"0,0 0,0 0,0 0,0 0,0 0,0 0,0 0,0 0,40 0,0-13,13 0,-27 13,14-14,-14 14,-12-13,-1 13,-13 0,0 0,0 0</inkml:trace>
  <inkml:trace contextRef="#ctx0" brushRef="#br0" timeOffset="49690.3025">6949 6985,'0'0,"0"0,0 0,0 0,0 0,0 0,0 0,0 0,0 0,0 0,0 0,0 0,-27 26,1 1,-1-1,1 14,-1 13,14-13,0-1,0 1,13 13,0-13,13-14,-13 14,13-14,0-13,1 14,12-1,14-12,-27-1,13-13,1 13,-1-13,1-13,-1 13,-12-13,12-1,1 1,-14 0</inkml:trace>
  <inkml:trace contextRef="#ctx0" brushRef="#br0" timeOffset="50561.3315">7187 6734,'0'0,"0"0,0 0,0 0,0 0,0 0,0 0,0 0,0 0,0 0,0 0,40 0,-14 0,1 0,-1 13,1 0,-1 14,0 12,-12 1,-1 13,-13 0,0 13,0 0,-13 0,13 0,-14-13,14 13,0-13,0-13,14 0,-1-14,13 1,1-27,-1 13,1-26,-1 13,-12-14,-1 14,-13-13,13 13,-13 0,0-13,0 13,-13 13,13-13,-13 0,-1 13,1 1,13-1,0 13,0-12,13 12,-13 0,14 1,-1-1,0 1,-13-1,13 1,-26 12,13-12,-13 13,-14-14,-12-13,12 14,1-27,12 0,-12 0,13-13,-1-1,14 1,0 0,-13 13</inkml:trace>
  <inkml:trace contextRef="#ctx0" brushRef="#br0" timeOffset="50921.1248">7941 7157,'0'0,"0"0,0 0,0 0,0 0,0 0,0 0,0 0,0 0,0 0,0 0,27-13,-1 0,1 13,-1-14,1 1,-27 13,0 0,0 0</inkml:trace>
  <inkml:trace contextRef="#ctx0" brushRef="#br0" timeOffset="51194.4644">7902 7461,'0'0,"0"0,0 0,0 0,0 0,0 0,0 0,0 0,39-13,14 0,-13 0,-14-1,-12 1,-14 13,0 0</inkml:trace>
  <inkml:trace contextRef="#ctx0" brushRef="#br0" timeOffset="51955.0592">8550 6654,'0'0,"0"0,0 0,0 0,0 0,0 0,0 0,0 0,0 0,0 0,-26 0,-1 14,-12-14,12 13,1 0,12 13,1 1,0-1,13 14,0 0,13 13,0-14,1 14,-1 0,0-13,0 13,-13 0,0-14,0 1,0-13,-13 12,0-26,0 14,-1-14,1 0,0 1,13-14,-13 0,13-14,0 14,0-13,13 13,0-13,0 13,1 0,-1 0,13 26,1-12,-14 25,0 1,14 0,-27 13,13-1,0-12,0 0,1 0,-1-14,0-13,0 14,14-27,-1 0,1-14,-14 14,-13 0</inkml:trace>
  <inkml:trace contextRef="#ctx0" brushRef="#br0" timeOffset="56324.319">9093 6734,'0'0,"0"0,0 0,0 0,0 0,0 0,0 0,0 0,-40 39,0 1,1 0,12 13,1 0,-1-14,14 1,13 0,0-1,13-12,1-14,12-13,1 0,-1 0,0-26,1 12,-1-25,-12-1,12 0,-13-13,1 14,-14-14,13 26,-13 1,13-1,-13 14,0 0,13 13,-13 13,0 0,14 14,-1-1,0 14,0 0,0-1,14 1,-14 0,0-1,1 1,-14-40</inkml:trace>
  <inkml:trace contextRef="#ctx0" brushRef="#br0" timeOffset="56538.493">9477 6734,'0'0,"0"0,0 0,0 0,0 0,0 0,0 0,0 0,0 39,0 1,0-27,0-13,13 13,-13-13</inkml:trace>
  <inkml:trace contextRef="#ctx0" brushRef="#br0" timeOffset="56778.5958">9940 6906,'0'0,"0"0,0 0,0 0,0 0,0 0,0 39,-13 27,13-13,0 0,-14-13,14 0,0-40,0 13,0-13</inkml:trace>
  <inkml:trace contextRef="#ctx0" brushRef="#br0" timeOffset="57298.0826">10390 6734,'0'0,"0"0,0 0,0 0,0 0,0 0,0 0,0 0,0 0,0 0,0 0,0 0,0 0,0 0,-40 0,14 13,13 13,-1-12,1-1,13 0,13 13,14-12,-14-14,13 0,14 0,-13-14,-1-12,1 0,-14-1,0 1,0 12,-13-12,14 13,-14 13,0 0,13 0,-13 26,13 1,0 12,-13-25,27 25,-1 14,-13-53,-13 0,0 13</inkml:trace>
  <inkml:trace contextRef="#ctx0" brushRef="#br0" timeOffset="57713.3377">10959 6839,'0'0,"0"0,0 0,0 0,0 0,0 0,0 0,0 0,0 0,0 0,0 0,0 0,0 0,0 0,40 0,-14 0,14 14,-27-1,0 13,1 14,-14-13,-14 12,14-12,-13-1,13-13,-13 1,13-1,0 0,13-13,0 0,14 0,-1-26,-12 26,-14 0,13 0</inkml:trace>
  <inkml:trace contextRef="#ctx0" brushRef="#br0" timeOffset="57947.0762">11661 6747,'0'0,"0"0,0 0,0 0,-14 40,1 12,13 15,-13-14,13 13,-13-27,13 1,0-40,0 13,0-13</inkml:trace>
  <inkml:trace contextRef="#ctx0" brushRef="#br0" timeOffset="58474.0508">12044 6575,'0'0,"0"0,0 0,0 0,0 0,0 0,0 0,0 0,0 0,0 0,-26-27,-14 14,14 0,-14 13,0 13,14 14,-1-1,1 1,13-14,13 13,13-12,0-1,27-13,-14-13,14-1,-13-12,-1-14,0 0,-12 1,12-1,-13 0,1 27,-14-13,13 26,-13 0,0 13,13 27,-13 13,0-14,13 14,1 0,-14 0,26-13,-13-1,14-12,12-1,-25-13,-14-13</inkml:trace>
  <inkml:trace contextRef="#ctx0" brushRef="#br0" timeOffset="58943.4992">12441 6668,'0'0,"0"0,0 0,0 0,0 0,0 0,0 0,0 0,0 0,0 0,0 0,0 0,0 0,0 0,0 0,0 0,0 0,0 0,0 0,0 26,0-13,0 14,0-14,0-13,14 13,-14 0,13-13,13 0,-12 14,12-1,1 0,-1 0,-13 14,1-1,-1 1,-13-1,-13 14,-1-14,-12 1,-1-27,27 13,-13-13,13 0</inkml:trace>
  <inkml:trace contextRef="#ctx0" brushRef="#br0" timeOffset="59239.3436">12958 6601,'0'0,"0"0,0 0,0 0,0 53,-14 0,1 0,13 13,-13-13,13 0,0 0,-13-13,26-14,-13-13,13-13</inkml:trace>
  <inkml:trace contextRef="#ctx0" brushRef="#br0" timeOffset="59728.1193">13342 6535,'0'0,"0"0,0 0,0 0,0 0,13-26,0 13,-13-14,0 14,-13-14,0 14,-1 0,-12 0,-1 13,1 13,-1 0,1 14,13-1,-1 1,14-1,14 0,-1 1,0-14,0 0,14-13,-14 0,14-13,-1-13,1 12,-14-12,0 13,0 0,-13-1,13 14,-13-13,14 13,-14 0,13 13,-13 27,13-14,0 14,14 0,-1 0,-26-27,0-13</inkml:trace>
  <inkml:trace contextRef="#ctx0" brushRef="#br0" timeOffset="60209.0735">13712 6456,'0'0,"0"0,0 0,0 0,0 0,0 40,0-14,13 27,-13-13,14-1,12 1,-13 0,14-27,12 0,1 0,-13-13,12-13,-12 0,-1-14,-12-12,-1 12,0-12,-13-1,0 0,0 14,0 13,0-1,0 1,0 13,0 27,13 12,0 14,1 27,-1-1,0-13,-13-13,13 13,1-13,-14-53</inkml:trace>
  <inkml:trace contextRef="#ctx0" brushRef="#br0" timeOffset="61006.0153">14374 6668,'0'0,"0"0,0 0,0 0,13 39,-13 14,13-13,-13 13,14-14,-1 14,0-13,0 0,14-14,-14-13,0-13,14-13,-14 0,0-14,14-12,-1-1,14 0,-14 1,14-14,-14 13,1 14,-14-14,0 0,1 1,-14-14,-14 13,1-13,0 13,0 1,-1 12,1 14,0 0,-13 0,12 13,1 26,-13-13,12 27,14 0,-13-14,13 14,0-14,13 1,-13-14,14 0,-1 0,13-13,-12 0,-1-13,13 0,-13-14,1 1,-1 0,0 12,-13 1,13 0,-13 13,0 13,14 14,-14 12,13 1,0 0,0 13,1-14,-1 1,13 0,-12-27,-1 13,0-13,-13-13</inkml:trace>
  <inkml:trace contextRef="#ctx0" brushRef="#br0" timeOffset="61384.4424">15049 6416,'0'0,"0"0,0 0,0 0,0 0,0 0,0 27,0-1,0 1,13-1,0-13,1 0,12 14,1-14,-1 0,0 1,-12-1,12 13,1 1,-14 12,0-12,0 13,-26-1,13 1,-26-14,-1 1,1-14,26-13,0 0,-14 0</inkml:trace>
  <inkml:trace contextRef="#ctx0" brushRef="#br0" timeOffset="61575.2125">15022 6310,'0'0,"0"0,0 0,0 0,0 0,40 0,13 0,0-13,-40 13,-13 0,13 0</inkml:trace>
  <inkml:trace contextRef="#ctx0" brushRef="#br0" timeOffset="62083.4431">15539 6720,'0'0,"0"0,0 0,0 0,0 0,0 0,0 0,0 0,-14 53,1 0,0 0,0-13,13-27,0-13,0 13,0-13</inkml:trace>
  <inkml:trace contextRef="#ctx0" brushRef="#br0" timeOffset="62671.0313">15975 6429,'0'0,"0"0,0 0,0 0,0 0,0 0,0 0,0 0,0 0,0 0,0 0,0 0,0 0,0 0,0 0,-26-13,-1 0,1 13,0 0,-1 13,27 14,-13-1,13 1,0-1,0 0,13 1,-13-14,13 0,1 1,-1-14,13 0,-13-14,14 1,-14-13,0 12,1 1,-14 0,13 0,-13 0,13-1,-13 14,0 0,0 0,13 27,1-1,12 14,-26-27,0-13,0 0,13 13</inkml:trace>
  <inkml:trace contextRef="#ctx0" brushRef="#br0" timeOffset="63121.0348">16359 6390,'0'0,"0"0,0 0,0 0,0 0,0 0,0 0,40 0,0-14,-14 14,14 0,-14-13,1 26,-1 1,1 12,-14 14,0 13,-13 0,13 0,-13 13,0-13,0 0,0-1,0 1,0-26,0-1,0 1,0-14</inkml:trace>
  <inkml:trace contextRef="#ctx0" brushRef="#br0" timeOffset="63376.1487">16372 6800,'0'0,"0"0,0 0,0 0,0 0,0 0,27-13,13-1,13 1,13-13,0-1,0 14,0-13,-13 12,13 1,-13 0,0 0</inkml:trace>
  <inkml:trace contextRef="#ctx0" brushRef="#br0" timeOffset="63640.6784">17100 6720,'0'0,"0"0,0 0,0 0,0 0,0 0,0 0,0 53,0-13,0 26,0 0,0-26,0 0,0-40,0 0</inkml:trace>
  <inkml:trace contextRef="#ctx0" brushRef="#br0" timeOffset="64239.1053">17789 6548,'0'0,"0"0,0 0,0 0,0 0,0 0,0 0,-14-26,-12 0,13-1,-14 14,1 13,-14-13,-13 26,13 13,1 1,-1-1,14 14,-1-14,14 14,0-27,13 14,0-14,13 0,0 0,0-13,14 0,-1-13,1 0,-1 0,14-14,-14 1,1 13,-14-1,14 1,-14 0,-13 0,13 13,0 0,-13 0,0 13,14 27,-1-14,0 14,0 13,14-14,-14 1,13 0,1-14</inkml:trace>
  <inkml:trace contextRef="#ctx0" brushRef="#br0" timeOffset="64867.2966">18384 6562,'0'0,"0"0,0 0,0 0,-39-14,-14 14,0 0,0 0,0 14,13-1,0 0,14 0,-1 1,14-1,0 0,0 0,13 14,13-14,0 0,14 0,-1 1,14-1,-14 13,1-12,-1 12,1-13,-1 14,-13-1,1-13,-14 14,0-14,0 14,-14-14,-12 0,13-13,0 0,-14 0,14-13,0 0,-1-1,1-12,13-14,0 0,13 1,1-1,12 0,-13 14,14 0,-1 12,1-12,-1 13,1-14</inkml:trace>
  <inkml:trace contextRef="#ctx0" brushRef="#br0" timeOffset="67402.3019">2713 8493,'0'0,"0"0,0 0,0 0,0 0,0 0,0 0,0 0,27 40,-14 0,13 26,-12 0,-1 0,13-13,-12 13,-14-13,13-27,-13 14,13-13,-13-14,0 13,0-13,0-13,0 14,0-14,0-14,0-25,0-1,0-13,0 0,13-13,1 0,12-27,14 14,-1 0,1-1,0 27,0 14,-1 12,1 1,0 26,-1 0,-12 26,-1 1,-12 12,-14 1,0 13,-14 0,1-13,0-1,-14 1,14 0,-13-14,12-13,1 0,0-13,0 0,13-13,0-13,13-1,13 14,1-13,13 12,-1 1,1 13,0 0,-14 13,14 1,-14 25,-12 1,-1 13,-13 0,0 0,-27 0,1 0,-14 13,-13-13,0-27,14 1,-1-14,0 0,14-13,-1-13,14 13,0-13,0 13</inkml:trace>
  <inkml:trace contextRef="#ctx0" brushRef="#br0" timeOffset="67911.4059">3957 8401,'0'0,"0"0,0 0,0 0,0 0,0 0,14 39,-14 27,13 1,0-1,0 13,1-13,-1 0,13 0,1-13,-14-13,14-13,-1-1,14-13,-14-26,1 0,-1-27,1 0,-1-13,-13 1,14-15,-27 1,13 13,-13-13,0 13,-13 14,13-1,0 13,0 14,0-13,0 26</inkml:trace>
  <inkml:trace contextRef="#ctx0" brushRef="#br0" timeOffset="68401.984">5228 8480,'0'0,"0"0,0 0,0 0,0 0,-26 13,-14 14,0-1,0 14,14-1,13 28,0-15,13 15,0-1,26-13,0-14,14 1,13-27,13 1,0-14,1-27,-1 1,-13-1,-14 1,-12-14,-1 14,-12 26</inkml:trace>
  <inkml:trace contextRef="#ctx0" brushRef="#br0" timeOffset="68770.3546">4765 8255,'0'0,"0"0,0 0,0 0,0 0,0 0,0 0,0 0,0 0,40 0,26-26,0 12,0 1,-13 0,13 0,-13-1,-13 1</inkml:trace>
  <inkml:trace contextRef="#ctx0" brushRef="#br0" timeOffset="69257.2812">6049 8480,'0'0,"0"0,0 0,0 0,0 0,0 0,0 0,0 0,0 0,0 0,39-13,-12-1,-14 14,-13 0,13 0,-13 0</inkml:trace>
  <inkml:trace contextRef="#ctx0" brushRef="#br0" timeOffset="69472.5773">6102 8744,'0'0,"0"0,0 0,0 0,0 0,26 0,14-26,-27 26,0 0,-13-13,14 13</inkml:trace>
  <inkml:trace contextRef="#ctx0" brushRef="#br0" timeOffset="70132.268">6790 8004,'0'0,"0"0,0 0,0 0,0 0,0 0,0 0,-27 26,1 1,-1 25,14-12,0 13,13 0,13 0,0 0,14 0,-1 0,1 0,-1 13,1-13,-14 0,0-1,1 1,-14 0,0-26,-14-1,-12 1,-1-14,14-13,-13 0,12 0,1 0,0-13,13-1,0 1,0 13,13 0,14 0,-1 13,1 14,-1-1,1 1,-1 13,14-14,-1 14,1-14,13 1,0-14,-13-13,13-13,-14 13,-39 0</inkml:trace>
  <inkml:trace contextRef="#ctx0" brushRef="#br0" timeOffset="78403.4624">7955 8176,'0'0,"0"0,0 0,0 0,0 0,0 0,0 0,0 0,0 0,0 0,0 0,0 0,0 0,0 0,0 0,0 0,0 0,0 0,0 0,-27 13,1 0,-14 14,13-1,-12-13,12 14,1-1,13 1,-1-14,1 13,13-12,0-1,13 0,14 0,-1 0,1 1,12-14,1 13,0 0,0-13,-1 13,-12 1,-1 12,1-13,-14 14,0 12,-26-12,13-1,-27 14,1-14,0 14,-1-13,1-1,-1-13,1 1,-1-1,14-13,-14 0,14 13</inkml:trace>
  <inkml:trace contextRef="#ctx0" brushRef="#br0" timeOffset="79182.4071">8219 7977,'0'0,"0"0,0 0,0 0,0 0,0 0,0 0,0 0,0 0,27 0,13 13,-14 14,14-1,-14 14,1 0,-1 13,-13-14,1 27,-14-13,13 0,-13 0,0-13,13 13,0-27,1 14,12-14,-13-12,14-14,-14 0,13 0,-12 0,-1-14,13 14,-26-13,14 13,-14 0,0 0,-14 0,14 0,-13 13,0 14,13-14,-13 0,13 14,0-1,0-13,13 14,0-1,0 1,1-1,-1 14,0-14,-13 14,0 0,-13 0,0-14,-14 14,1-14,12 1,1-27</inkml:trace>
  <inkml:trace contextRef="#ctx0" brushRef="#br0" timeOffset="112159.2282">18715 6853,'0'0,"0"0,0 0,0 0,0 0,0 0,0 0,0 0,-13 39,0 1,-1-27,14-13</inkml:trace>
  <inkml:trace contextRef="#ctx0" brushRef="#br0" timeOffset="112973.1245">19205 6165,'0'0,"0"0,0 0,0 0,-53 39,13 1,1 0,-14 26,13 0,13-13,-12 13,25 0,1-13,0-13,13 0,13-1,14-25,-14-1,27-13,-14-13,1-1,-1-25,-13 12,1-12,-1-1,0 0,-13 0,0 14,0 13,0-14,0 14,0 13,0-13,0 0,0 13,13 0,-13 13,27 13,-1 14,1 0,-1 13,1-14,-1 14,-13-13,1 0,12-14,-13 0,14-12,-14 12,-13-26</inkml:trace>
  <inkml:trace contextRef="#ctx0" brushRef="#br0" timeOffset="113235.1314">19681 6390,'0'0,"0"0,0 0,0 0,0 0,0 0,0 0,0 0,0 0,0 39,0 14,0 0,0 0,0 0,0 0,0-13,0-14,0-26,0 13</inkml:trace>
  <inkml:trace contextRef="#ctx0" brushRef="#br0" timeOffset="113687.9341">20039 6337,'0'0,"0"0,0 0,0 0,0 0,-13 53,-14-14,14 14,13 0,-13 0,13 0,0 0,13-13,0-1,0-12,14-14,-1 0,1-13,-1-13,14 0,-27-14,14-12,-14-1,-13-13,0 0,-13 0,-14 14,1 12,-14 1,0 12,1 1,-1 13,0 0,0 0,14 0,-1 13,27-26</inkml:trace>
  <inkml:trace contextRef="#ctx0" brushRef="#br0" timeOffset="114328.2099">20396 5913,'0'0,"0"0,0 0,0 0,0 0,0 0,0 0,0 0,40 0,-14 14,14-1,0 13,-14 14,1 13,-14-13,-13 13,0 13,0-13,0 0,-13-1,13 1,0-13,13-13,0-1,0-13,1-13,12 0,-13-13,-13 13,14-13,-14 13,0 0,-14 0,1 26,0-13,0 27,-1-13,1 12,13 1,0 0,0 13,0-14,-13 14,13 0,-13-13,-1 13,1-14,-13-12,-1 13,27-40</inkml:trace>
  <inkml:trace contextRef="#ctx0" brushRef="#br0" timeOffset="116619.0166">10086 7832,'0'0,"0"0,0 0,0 0,0 0,26 53,-13 26,14 0,-14 27,13-13,-26-27,14 0,-1-13,-13 0,0-27,13 1,-13-14,0 0,-13-13</inkml:trace>
  <inkml:trace contextRef="#ctx0" brushRef="#br0" timeOffset="116965.5862">10019 8030,'0'0,"0"0,0 0,0 0,0 0,0 0,0 0,0 0,14-26,-1-14,13 0,1-13,12 14,1-1,0 27,0 13,-14 0,1 26,-1-13,-13 14,0-1,-26 14,0-13,0 12,-14 1,-12-14,12 14,-13-14,1 14</inkml:trace>
  <inkml:trace contextRef="#ctx0" brushRef="#br0" timeOffset="117318.1561">10866 7435,'0'0,"0"0,0 0,0 0,0 0,0 0,-26 79,0 14,12 26,1-13,0 0,13-1,0-12,0-14,26 1,-12-27,25 0,14-27,0 0,0-12,-53-1</inkml:trace>
  <inkml:trace contextRef="#ctx0" brushRef="#br0" timeOffset="118048.1099">11356 7752,'0'0,"0"0,0 0,0 0,0 53,0 0,-13 0,13 0,-13 0,13-27,-14 14,14-14,0-12,0-1,0 0,0 0,0-13,0 0,0-26,0-1,0-25,14-1,-1 0,0 0,14 0,-14 13,13 1,-12 12,-1 14,0 0,14 13,-14 0,0 26,-13 1,0-1,0 14,0-27,0 13,0-12,0-1,0 0,13 0,14-13,-1 0,14 0,-14 14,14-14,0 13,-14 0,-13 0,14 14,-27-1,0 14,-27-1,1 1,-14 0,1-14,-14 14,-14-27,15 0,-15 1,14-28,14 14,-1-13,14 0,26 13</inkml:trace>
  <inkml:trace contextRef="#ctx0" brushRef="#br0" timeOffset="118483.909">11965 7713,'0'0,"0"0,0 0,0 0,0 0,0 0,0 39,13 14,-13 0,13 0,1 0,-14 0,13 0,0-14,14-12,-1-1,1-12,-1-14,1-14,-1 1,0-27,-12 1,12-14,-13 0,1-13,-14 0,0 13,0 0,0 0,0 13,0 14,0 13,13-14,-13 27</inkml:trace>
  <inkml:trace contextRef="#ctx0" brushRef="#br0" timeOffset="118894.3332">12984 7527,'0'0,"0"0,0 0,0 0,0 0,0 0,-40 53,14 0,-14 13,14-13,-1 13,1-13,13 0,13-13,13 0,0-1,0-25,27-1,0-13,-1 0,14-13,-13-1,0 1,0-13,-14 12,0 1,-12 0,-1 0,-13 13</inkml:trace>
  <inkml:trace contextRef="#ctx0" brushRef="#br0" timeOffset="119287.3022">12997 7223,'0'0,"0"0,0 0,0 0,0 0,0 0,0 0,0 0,0 0,0 0,0 0,0 0,0 0</inkml:trace>
  <inkml:trace contextRef="#ctx0" brushRef="#br0" timeOffset="119747.3359">13421 7329,'0'0,"0"0,0 0,0 0,0 0,0 0,0 0,0 0,0 0,0 0,0 0,0 0,0 0,26 66,14 13,0 54,0-1,-1 0,-26 1,1-14,-28-13,1-1,-26-25,-1-27,0-14,0 1,40-27</inkml:trace>
  <inkml:trace contextRef="#ctx0" brushRef="#br0" timeOffset="120192.3075">12997 7223,'0'0,"-13"0,0 13,0-13,13 14,0-14,0 0,13-14,13 14,14-13,0 0,0 13,12-13,-52 13,14 0,-14 0</inkml:trace>
  <inkml:trace contextRef="#ctx0" brushRef="#br0" timeOffset="120706.5915">14122 7646,'0'0,"0"0,0 0,0 0,0 0,0 0,0 0,0 0,0 0,0 0,0 0,0 0,27-13,-1 13,1-13,-1 13,-26 0,0 0,0 0</inkml:trace>
  <inkml:trace contextRef="#ctx0" brushRef="#br0" timeOffset="121007.0775">14096 7964,'0'0,"0"0,0 0,0 0,0 0,0 0,40 0,-1-13,14-14,13 14,-26 0,13-14,-13 14,-14 13,-26-13,14 13,-14 0</inkml:trace>
  <inkml:trace contextRef="#ctx0" brushRef="#br0" timeOffset="122004.2051">14969 7329,'0'0,"0"0,0 0,0 0,0 0,0 0,0 0,0 0,0 26,14 27,-14 13,0 1,0 12,0-13,13-13,-13 0,0-27,0 14,13-13</inkml:trace>
  <inkml:trace contextRef="#ctx0" brushRef="#br0" timeOffset="122470.215">15367 7355,'0'0,"0"0,0 0,0 0,-27 53,14-13,-14 13,14 0,0 0,13-14,0 1,0 0,13-14,14 1,-14-14,13-13,1 0,-1-13,1 0,-1-14,1 1,-14-1,0-13,-13-12,0-1,-13 13,-14-13,14 13,-26 1,12 12,-13 14,14 13,-1-13,27 13</inkml:trace>
  <inkml:trace contextRef="#ctx0" brushRef="#br0" timeOffset="122797.1071">14758 8255,'0'0,"0"0,0 0,0 0,53-40,26-39,14 0,13-14,-1 0,1 1,-13 12,-14 14,-26 27,-13-1,0 13,-14 1,-26 26</inkml:trace>
  <inkml:trace contextRef="#ctx0" brushRef="#br0" timeOffset="123473.0881">15009 8096,'0'0,"0"0,0 0,0 0,40 66,0 40,-14-13,1 13,-1-14,0-26,-12-13,-1 0,0-26,14-14,-14-26,13-14,-12-12,12-28,-13-12,14 13,-14-13,-13 26,13 0,1 13,-14 14,13-1,-13 14,0 0,0 26,-13 0,13 27,-14 13,1-14,13 14,-13-13,13 0,13-14,-13-13,13 1,14-14,-14-14,13-12,1-1,-14-12,14-27,-1-1,1 1,-14 13,-13 0,13 14,-26 12,0 14,-14 0,1 13,12 0,-12 0,13 0,13 0</inkml:trace>
  <inkml:trace contextRef="#ctx0" brushRef="#br0" timeOffset="123740.6205">16055 7527,'0'0,"0"0,0 0,0 0,0 0,0 0,0 0,0 0,40-13,-40 13,0 0,0 0</inkml:trace>
  <inkml:trace contextRef="#ctx0" brushRef="#br0" timeOffset="123936.1744">16002 7938,'0'0,"0"0,53 0,-13-14,-1-12,-26 26,-13-13</inkml:trace>
  <inkml:trace contextRef="#ctx0" brushRef="#br0" timeOffset="124235.8917">16505 7289,'0'0,"0"0,0 0,0 0,0 0,13 53,0 13,1 40,-1 13,-13 14,0-14,-13 0,-1-27,1-26,0 1,0-15,-1-38</inkml:trace>
  <inkml:trace contextRef="#ctx0" brushRef="#br0" timeOffset="128005.2548">1429 6006,'0'0,"0"0,0 0,0 0,0 0,0 0,0 0,0 0,0 0,0 0,-26 66,-14-13,14 13,13-13,-1 13,1-13,13-13,0 0,0-14,13 1,14-14,-1-13,1-13,12-14,-12 1,-1-27,1 13,-1-13,-12 0,-1 13,0 1,-13 12,13 14,-13 0,0 0,14-1,-14 14,0 14,13 12,0 1,0 12,0 1,14 0,-1-1,14 1,-13-14,-1 1,-26-27</inkml:trace>
  <inkml:trace contextRef="#ctx0" brushRef="#br0" timeOffset="128207.3031">1853 5741,'0'0,"0"0,0 0,0 0,0 0,0 0,0 0,0 0,13 40,14 26,12 27,-25-27,-1-26,0-14</inkml:trace>
  <inkml:trace contextRef="#ctx0" brushRef="#br0" timeOffset="128978.2194">1588 8334,'0'0,"0"0,0 0,0 0,0 0,0 0,0 0,0 27,0 26,0 0,14 13,-14 13,13-13,-13-13,0-13,13 0,-13-14,0 1,0-14,13 0,-13-13,0 0,13-13,1 13,-1-27,0 14,0 0,14 13,-1-13,1 13,-1 0,1 13,-1-13,-13 26,14-12,-14-1,-13 13,13-13,-13 14,-13-1,13-12,-13-1,0 0,-1-13,1 0,0-13</inkml:trace>
  <inkml:trace contextRef="#ctx0" brushRef="#br0" timeOffset="129360.3879">2065 8149,'0'0,"0"0,0 0,0 0,0 0,0 0,0 0,26 40,1 26,12 13,1 40,0-13,0 13,-27-13,0-13,-13-1,0 1,-13-14,0-26,-14 0,14-26,-14-1,1 1,26-27</inkml:trace>
  <inkml:trace contextRef="#ctx0" brushRef="#br0" timeOffset="252877.0428">1985 9565,'0'0,"0"0,0 0,0 0,0 0,0 0,53 66,-13 0,0 0,-1 40,-12-13,-14 12,0-12,-26 0,0 12,-27-12,0 26,-12-13,12-13,40-93</inkml:trace>
  <inkml:trace contextRef="#ctx0" brushRef="#br0" timeOffset="253379.3658">1681 9882,'0'0,"0"0,0 0,0 0,0 0,0 0,-27 53,1 0,0 13,-1-13,1 0,12 0,14-13,0-1,0-12,14-1,-1-13,13 1,1-1,-1-13,14 0,-14-13,1 13,-14-14,0 1,1 0</inkml:trace>
  <inkml:trace contextRef="#ctx0" brushRef="#br0" timeOffset="254490.6325">3110 10504,'0'0,"0"0,0 0,0 0,0 0,0 0,0 0,0 0,0 0,0 0,14-40,-1-13,0-13,0 0,1 13,-1 0,0 14,-13-1,13 13,-13 1,13 13,-13-1,14 1,-14 0,13 13,13 26,-12 1,12 13,-13-1,14 1,-1 13,-12-13,12-1,0 1,-12-14,-1 1,-13-1,13 1,0-1,-13-26</inkml:trace>
  <inkml:trace contextRef="#ctx0" brushRef="#br0" timeOffset="254722.771">2965 10504,'0'0,"0"0,0 0,0 0,0 0,66-26,13-1,14-13,0-13,-14-13,-13 13</inkml:trace>
  <inkml:trace contextRef="#ctx0" brushRef="#br0" timeOffset="255256.2853">3957 10067,'0'0,"0"0,0 0,0 0,14 53,-14 0,13 0,0 0,-13-13,13-1,-13-12,14-1,-14 1,0-14,0 0,0 1,13-1,-13-26,0 13,0-27,0-13,0 1,0-14,13 0,0 0,1 0,-1 0,0 13,14 1,-1 12,0 14,1 0,13 13,-14 26,14 27,-14 13,1 0,-1 14,1-14,12 0,-12 0,-1-13,-26-40</inkml:trace>
  <inkml:trace contextRef="#ctx0" brushRef="#br0" timeOffset="255996.0156">4844 9948,'0'0,"0"0,0 0,0 53,13 0,-13 0,14 0,-14 13,0-13,13-13,-13-14,0 1,13-1,-13-13,0 1,0-14,0 0,-13-27,13 1,-13-27,13 0,0-13,13 0,0 13,0 0,1 13,-1 0,0 14,14 13,-14-1,0 1,0 13,1 27,-14-14,0 27,0-1,0 1,-14-14,14 1,0-1,0-12,0-1,14 0,-1-13,13 0,1 0,-14 0,13 13,14 0,-13 1,-14 12,13 1,-26 12,0 1,0 0,-26 13,-14 13,0 0,-26-13,27-14,-14-25,13-1,13-13,1 13,13-13</inkml:trace>
  <inkml:trace contextRef="#ctx0" brushRef="#br0" timeOffset="256414.1021">5413 9829,'0'0,"0"0,0 0,0 0,14 53,-14 0,26 0,-13-13,1 13,12-14,0-12,-12-1,12 1,-13-14,14-13,-1 0,1-13,-1-14,14-12,-14-14,-12 0,-1 0,0 0,0 0,-13 13,0-13,0 14,-13-1,0 14,13-1,0 27</inkml:trace>
  <inkml:trace contextRef="#ctx0" brushRef="#br0" timeOffset="256796.9969">6485 9578,'0'0,"0"0,0 0,0 0,0 0,-52 40,12-1,-13 14,26-13,1 13,13 0,-1 0,14-14,14 14,-1-13,27 0,-14-14,27-13,0-13,13 0,14-26,-14-14,0-13,-26 27,-27 13</inkml:trace>
  <inkml:trace contextRef="#ctx0" brushRef="#br0" timeOffset="257069.3795">6750 9300,'0'0,"0"0,0 0,0 0,0 0,40 66,13 27,-13-1,12 28,-25-1,-1 13,-26 0,-13-13,-27-13,1 0,12-13,14-80</inkml:trace>
  <inkml:trace contextRef="#ctx0" brushRef="#br0" timeOffset="257464.0436">4871 9750,'0'0,"0"0,0 0,0 0,0 0,0 0,0 0,0 0,0 0,0 40,0 39,0 14,13 12,0 41,0-1,14-25,26-28,0-39,26-27,1-26,-14 0,-66 14</inkml:trace>
  <inkml:trace contextRef="#ctx0" brushRef="#br0" timeOffset="257878.1092">7359 9684,'0'0,"0"0,0 0,0 0,0 0,0 0,0 0,0 0,0 0,40-13,-14-1,1 1,-27 13,13 0,-13 0</inkml:trace>
  <inkml:trace contextRef="#ctx0" brushRef="#br0" timeOffset="258020.0439">7399 9935,'0'0,"0"0,0 0,0 0,0 0,0 0,0 0,0 0,0 0</inkml:trace>
  <inkml:trace contextRef="#ctx0" brushRef="#br0" timeOffset="258606.349">8034 9419,'0'0,"0"0,0 0,0 0,0 0,0 0,0 0,-40 0,14 0,-14 0,14 13,12 1,-12-1,13 13,13 1,13 12,13 1,1 0,13 13,-1-14,-12 14,-1 0,-26 0,0 0,-26-13,-1-1,-12 1,12-13,1-14,-1-13,1 0,12-13,1 13,13-14,0 1,0 13,13 0,14 13,13 14,-14-1,14 27,0-13,-1 0,1-1,-14 1,14-14,-13 1,12-1,1-12,-40-1</inkml:trace>
  <inkml:trace contextRef="#ctx0" brushRef="#br0" timeOffset="263217.1091">9291 9604,'0'0,"0"0,0 0,0 0,0 0,0 0,0 0,0 0,0 0,0 0,0 0,-39 0,-1-13,0 13,14 0,-14 13,0 1,14 12,-1 14,14-14,0 14,0-14,13 14,0-13,0 12,13-26,0 14,14-14,-1 0,-13-13,14-13,-14 13,0-13,1 0,-1-14,-13 14,13 0,-13 0,0-1,0 1,0 0,13 0,-13 13,0-14,0 14,0 0,0 14,0-1,14 13,-14 1,13 26,0-14,0 1,-13 0,13-14,1 1,-14-1,13 1</inkml:trace>
  <inkml:trace contextRef="#ctx0" brushRef="#br0" timeOffset="263535.9017">9490 9882,'0'0,"0"0,0 0,0 0,0 0,0 0,0 0,0 0,0 0,0 0,0 0,0 0,13 27,0-1,1 14,-14-40,13 13,-13-13</inkml:trace>
  <inkml:trace contextRef="#ctx0" brushRef="#br0" timeOffset="263803.428">10006 9684,'0'0,"0"0,0 0,0 0,0 0,0 0,0 0,0 26,0 27,0 13,0 14,-13-1,13 0,-13-12,13-15,0-12,13-13,-13-14</inkml:trace>
  <inkml:trace contextRef="#ctx0" brushRef="#br0" timeOffset="264381.0737">10655 9618,'0'0,"0"0,0 0,0 0,0 0,0 0,0 0,-14-27,-12 1,13-1,-14 1,14 13,-13-1,12 1,-12 26,13 1,-14 12,14 14,0-14,13 14,0-27,0 14,13-14,0 0,0-13,14-13,-14 0,14-27,-1 0,1 0,-1-12,-13 12,0 27,1-14,-14 14,13 13,0 26,0 14,14 0,-14 13,0-14,14 14,-14-13,0 0,14-27,12 0,-12-13,13 0</inkml:trace>
  <inkml:trace contextRef="#ctx0" brushRef="#br0" timeOffset="264947.632">11396 9551,'0'0,"0"0,0 0,0 0,0 0,0 0,0 0,0 0,-13-39,-14 12,14 14,0-13,-14 26,14-14,0 14,0 14,-14 12,14 1,13-1,-13 14,13-27,0 13,0 1,0-14,13 0,0-13,0 0,1-13,12 0,-13-14,14 14,-14-13,0 12,0-12,-13 26,14-13,-14 0,13 26,0 0,0 13,1 27,12 0,-13 13,14-13,-14 14,0-28,0 1,14-27,-14 0</inkml:trace>
  <inkml:trace contextRef="#ctx0" brushRef="#br0" timeOffset="265629.3705">11780 9075,'0'0,"0"0,0 0,0 0,0 0,0 0,0 0,0 0,0 0,0 0,0 0,26 0,1 13,-1 27,1-13,-14 26,-13-1,0 1,13 0,-13 0,0-13,0 0,13-14,1-13,12 0,-13-13,14-13,-14 0,0 0,0 0,1-1,-14 14,13 0,-26 14,13 12,-14 0,14 14,0 0,0 0,0-1,0 14,14-13,-1 0,0-1,0-12,-13-14,0 13,0 1,-26-1,-1 14,-12-14,12 14,27-40</inkml:trace>
  <inkml:trace contextRef="#ctx0" brushRef="#br0" timeOffset="267933.5748">12746 9551,'0'0,"0"0,0 0,0 0,0 0,0 0,0 0</inkml:trace>
  <inkml:trace contextRef="#ctx0" brushRef="#br0" timeOffset="268861.7707">3521 10927,'0'0,"0"0,0 0,0 0,0 0,0 0,0 0,0 0,0 0,0 40,26 26,-13 27,14 13,-1-1,-12 1,-1-40,0 1,-13-15,-13 1,13 0,-13-26,-1-1,1 1,13-27</inkml:trace>
  <inkml:trace contextRef="#ctx0" brushRef="#br0" timeOffset="269240.2466">3521 11126,'0'0,"0"0,0 0,0 0,0 0,0 0,0 0,0 0,26-27,14-12,0 12,13 14,-1 0,1 13,-13 13,0 0,-14 14,-12 12,-1 41,-40-1,-12 0,-14-12,0-1,-13-13,26-14,0-12,0-14,1 0,12 0,27 1</inkml:trace>
  <inkml:trace contextRef="#ctx0" brushRef="#br0" timeOffset="269546.3214">4275 10954,'0'0,"0"0,0 0,0 0,0 0,0 0,-13 53,0 13,-1 53,14-13,0 0,0-14,14 1,-1-14,13-26,-12 0,-1 0,-13-53</inkml:trace>
  <inkml:trace contextRef="#ctx0" brushRef="#br0" timeOffset="270047.0714">4884 11800,'0'0,"0"0,0 0,0 0,0 0,0 0,0 0,0-39,0-14,13-27,0 1,-13-14,14 27,-1-13,0 26,0 0,-13 13,14 14,-1 0,0 12,0 1,14 13,-1 13,14 14,-14 12,14 1,-13 13,12 0,-12-13,-1-1,-13-12,14 12,-14-12,0-14,1 0,-1 1,-13-14</inkml:trace>
  <inkml:trace contextRef="#ctx0" brushRef="#br0" timeOffset="270282.5396">4924 11562,'0'0,"0"0,0 0,0 0,0 0,0 0,0 0,26-13,1 0,26 0,-1-14,15 1,-28-14,-12 27,-27 13,13-13</inkml:trace>
  <inkml:trace contextRef="#ctx0" brushRef="#br0" timeOffset="270818.1316">5638 11139,'0'0,"0"0,0 0,0 0,0 53,14-13,-14 12,13 15,-13-14,13-14,-13 14,13-26,-13-1,0 1,0-14,0 0,-13-26,13 0,-13-14,13-26,-13-39,-1 12,14-12,0 39,0-13,14 26,-1 0,0 0,0 27,14 0,-1 13,1 13,12 14,1 12,0 1,13 13,-27 0,14 0,-14 0,1-14,-1 14,-12-13,-14-40</inkml:trace>
  <inkml:trace contextRef="#ctx0" brushRef="#br0" timeOffset="271131.0925">6313 10610,'0'0,"0"0,0 0,0 0,-13 79,0-13,13 40,-13 0,26 0,-13 0,26-14,-12-39,12 13,1-26,-1 0,1-27,12 0,-12 0,-27 1</inkml:trace>
  <inkml:trace contextRef="#ctx0" brushRef="#br0" timeOffset="271909.1634">6843 10993,'0'0,"0"0,0 0,0 0,0 40,0 13,0-13,0 13,13-27,-13 1,0-1,0 0,0-12,0-1,0-13,0 0,0-13,-13-1,13-12,-13-14,13-13,0 14,13-14,-13 13,13-13,0 27,1-14,-1 27,0 0,13-1,-12 14,12 14,-13-1,1 13,-14-12,13 12,-13 0,0-12,0 12,13-13,-13 1,0-14,13 13,1-13,12 0,-13 0,14 0,-1 13,1-13,-14 13,13 1,1 12,-14 0,0 14,1 0,-28-1,14-12,-26 13,13-1,-14-12,-13-14,14 0,-14-13,14 0,-1-13,1 0,-1-14,14 1,0 26</inkml:trace>
  <inkml:trace contextRef="#ctx0" brushRef="#br0" timeOffset="272337.9636">7425 10914,'0'0,"0"0,0 0,0 0,0 0,0 0,0 0,40 53,0 0,-1 0,1 0,-14 0,14-14,-27 1,14-27,-14 0,14-13,-14 0,13-26,-12-14,-1 1,-13-14,13 0,-13-13,0 13,-13 0,13 0,-13 0,-1 0,14 13,0 27</inkml:trace>
  <inkml:trace contextRef="#ctx0" brushRef="#br0" timeOffset="272759.3826">8378 10663,'0'0,"0"0,0 0,0 0,0 0,0 0,-40 39,14 1,0 13,-1 0,1 0,12-13,1 12,13-12,0-13,13 12,14-25,13-1,-1-13,14-13,-13-1,13-12,-27-14,14 14,0-14,-40 40</inkml:trace>
  <inkml:trace contextRef="#ctx0" brushRef="#br0" timeOffset="273161.1176">8669 10438,'0'0,"0"0,0 0,0 0,0 0,0 0,0 0,0 0,0 0,0 0,0 0,27 26,13 14,12 26,1 13,14 14,-14 13,-27-40,0 13,-12-12,-1-1,-13-13,0 0,0-1,-13-25,-1-1,1 1,13-27</inkml:trace>
  <inkml:trace contextRef="#ctx0" brushRef="#br0" timeOffset="273530.4349">9463 10755,'0'0,"0"0,0 0,0 0,0 0,0 0,0 0,0 0,27 0,13-13,-14 13,-13-13,-13 13,0 0</inkml:trace>
  <inkml:trace contextRef="#ctx0" brushRef="#br0" timeOffset="273768.0053">9516 10901,'0'0,"0"0,0 0,0 0,0 0,27 0,26-27,-13 14,-27 0,0 13,-13 0</inkml:trace>
  <inkml:trace contextRef="#ctx0" brushRef="#br0" timeOffset="279030.9195">9940 10478,'0'0,"0"0,0 0,0 0,0 0,0 0,0 0,0 0,0 0,26-14,14 14,-13 0,26 14,-14-1,1 13,0 14,-27 0,13 12,-12 1,-14-13,-14 13,1 0,0-13,-14-1,14-12,-13-1,26-13,-14 1,1-1,26 0,1-13,-1 13,27-13,-14-13,14 13,0-13,-14-14,14 1,-27 0,13-1,-26 27</inkml:trace>
  <inkml:trace contextRef="#ctx0" brushRef="#br0" timeOffset="279290.0933">10403 10200,'0'0,"0"0,0 0,0 0,0 0,0 0,0 0,0 0,13 39,14 41,-1 26,14 26,-13-13,12 0,-25-13,12-27,-13-13,0-13,-13 0,0-13,0-27</inkml:trace>
  <inkml:trace contextRef="#ctx0" brushRef="#br0" timeOffset="279572.8043">10814 10544,'0'0,"0"0,0 0,0 0,0 0,13 39,0 14,0 13,14 14,-14-14,13 13,1-13,-14 1,14-14,-14-1,13-25,-12-14,-1 0</inkml:trace>
  <inkml:trace contextRef="#ctx0" brushRef="#br0" timeOffset="280084.9552">11224 10583,'0'0,"0"0,0 0,0 0,0 0,0 0,0 0,0 40,0 0,0 13,0 0,13-1,-13 1,13-26,-13 13,14-14,-1 0,13-12,-13-1,27 0,-13-13,-1 0,1-13,-14 0,13-1,-12-12,-14 0,0-1,0 1,-14-14,-12 13,-1-12,14 12,-13-12,-14 12,13 14,1-14,0 14,-1 0,1 0,12 0,1-1</inkml:trace>
  <inkml:trace contextRef="#ctx0" brushRef="#br0" timeOffset="286062.2278">14652 8771,'0'0,"0"0,0 0,0 0,0 0,0 0,0 0,13 53,0 0,14 13,-14 13,13-13,1 14,-14-14,14 0,-14-13,0 0,-13-27,13 14,-13-13,14-14,-14 13,13-13,-13 1,0-14,0 0,0-14,-13 1,13 0,-14 0,1 0,0-14,-14 1,1-1,-14 1,1-1,-1 1,13 13,1-1,-1 1,1 13,13 0,-14 0,27 13,-13 14,13-1,0 14,13-14,-13 14,27-13,-14-1,13 0,1-12,13-14,-14 0,14-14,-1-12,1-14,0 14,-14-14,14 0,-40 40</inkml:trace>
  <inkml:trace contextRef="#ctx0" brushRef="#br0" timeOffset="286410.1271">15009 8890,'0'0,"0"0,0 0,0 0,0 0,0 0,0 0,0 0,0 0,27 26,12 27,1 0,0 13,-14 1,1-1,-1 26,-13 14,1-13,-28 13,-12-1,-1-12,-12-14,-1 1,14-14,26-66</inkml:trace>
  <inkml:trace contextRef="#ctx0" brushRef="#br0" timeOffset="287928.3676">16121 9657,'0'0,"0"0,0 0,0 0,0 0,0 0,0 0,0 0,0-39,13-28,-13-25,13-14,1 0,-1 14,0 12,0 14,-13 13,14 13,-14 14,13 0,-13 12,0 1,13 13,14 13,-14 1,0 25,14 1,-1 13,-13-13,14 26,-1-13,1 0,-1-1,1 1,-14-13,13-14,-26 1,14-1,-1 1,-13-27</inkml:trace>
  <inkml:trace contextRef="#ctx0" brushRef="#br0" timeOffset="288195.0377">16015 9419,'0'0,"0"0,0 0,0 0,0 0,53-13,13-14,-13 1,0 0,0-14,-26 27,-14 13,-13-14,13 14</inkml:trace>
  <inkml:trace contextRef="#ctx0" brushRef="#br0" timeOffset="288700.103">16796 8811,'0'0,"0"0,0 0,0 0,0 0,0 53,0-1,0 15,13-14,-13-1,13 1,1 0,-1 0,0-26,0-1,1 1,12-14,1 0,-1-13,1 0,-1-26,0 12,1-25,-1-14,-12 0,-1-27,0 14,0 0,-13 13,-13 14,13-1,-13 13,13 1,-13 13,-1-1,14 1</inkml:trace>
  <inkml:trace contextRef="#ctx0" brushRef="#br0" timeOffset="289623.495">17564 8731,'0'0,"0"0,0 0,0 0,0 53,0 0,0 0,0 13,-14-13,14 13,0-13,-13 0,13-26,0-1,0 0,0 1,-13-14,13 0,0-13,0 0,0-26,-13-1,13-12,0-14,0-13,0 0,0-1,13 14,0 1,0 12,1 0,12 0,1 14,-1 0,1-1,-14 14,13 0,-12 13,-1 0,0 26,-13-13,13 27,-26-14,13 14,0-13,-13-1,13 1,0-14,-13 0,13 0,0 0,13-13,-13 14,13-14,0 0,0 0,14 0,-14 0,0 0,14 13,-14 0,14 0,-14 14,13-1,-12 1,-1-1,-13 1,0-1,0 1,-13 12,-1-12,-12-1,-1 1,-12-14,-1 0,0 0,1-13,-14 0,26 0,-13-13,14 13,26 0</inkml:trace>
  <inkml:trace contextRef="#ctx0" brushRef="#br0" timeOffset="290115.0566">16108 8731,'0'0,"0"0,0 0,0 0,0 0,0 0,0 0,0 0,39 0,14-26,40 13,26-27,14 0,12 1,-13-1,1 0,-14 0,-13 14,0 0,-27-1,1 1,-28 26,-12-14,0 1,0 13,-1-13,-12 13,-14 0</inkml:trace>
  <inkml:trace contextRef="#ctx0" brushRef="#br0" timeOffset="290534.5014">18199 8705,'0'0,"0"0,0 0,0 0,0 0,26-13,14 13,-13-14,-1 1,1 13,-1-13,1 13,-27 0,0 0,0-13</inkml:trace>
  <inkml:trace contextRef="#ctx0" brushRef="#br0" timeOffset="290815.4463">18384 8956,'0'0,"0"0,0 0,0 0,0 0,0 0,0 0,40 0,-40 0,79-13,-79 13,14 0,-14-13</inkml:trace>
  <inkml:trace contextRef="#ctx0" brushRef="#br0" timeOffset="291616.6725">18874 8453,'0'0,"0"0,0 0,0 0,0 0,0 0,0 0,0 0,0 0,26-39,-12-1,-1 14,-13-14,0 27,0-14,-13 14,-1 13,1 13,0 0,0 27,13 0,0 0,0-1,13 14,0 0,14 0,-14 0,0 13,0-13,1 0,-28 0,14 0,-26-14,13-12,-14-1,14 1,0-27,0 0,-1 0,14 0,0-13,0 13,0-14,14 14,-1 14,13 12,1 14,-1-1,14 1,-14 13,14-13,-13 13,-1-1,0-12,1-13,-1-14,-12 0,12 0,-13-26,14 13,-14-13,-13 13</inkml:trace>
  <inkml:trace contextRef="#ctx0" brushRef="#br0" timeOffset="297426.1006">19615 8414,'0'0,"0"0,0 0,0 0,-53 0,0 13,0 13,14 1,-1 13,0-1,14 1,13 13,-14-13,14-1,13 1,0 0,0-27,13 13,14-26,-1 0,0-13,14-13,0-1,0 1,-14-14,1 0,-1-13,0 14,-12-1,-1 0,-13 27,13-13,-13 12,0 14,13 14,-13-1,0 27,14-1,-14 1,13 0,0 13,0-1,1-12,-14 13,26-13,-13-27,1 13,12-12,-26-14</inkml:trace>
  <inkml:trace contextRef="#ctx0" brushRef="#br0" timeOffset="298018.9291">19906 8546,'0'0,"0"0,0 0,0 0,0 0,0 0,0 0,0 0,0 0,40-26,-13-1,-14 14,13 0,-12 13,-1 0,0 13,0 0,-13 14,0-14,13 13,-13-12,-13-1,13 13,0-13,0-13,0 14,0-14,0 0,0 13,0-13,13 0,1 0,-14 0,13 0,0 0,0 13,1-13,-1 13,-13 1,13 12,-13 0,-13-12,13 12,-13 1</inkml:trace>
  <inkml:trace contextRef="#ctx0" brushRef="#br0" timeOffset="298115.2717">20039 8877,'0'0,"0"0</inkml:trace>
  <inkml:trace contextRef="#ctx0" brushRef="#br0" timeOffset="298457.0873">20489 8758,'0'0,"0"0,0 0,0 0,0 0,0 0,0 0,0 0,0 0,0 26,-13 27,-1 13,1-13,0-13,0 0,-1-14,-12-13,13 0,-1 1</inkml:trace>
  <inkml:trace contextRef="#ctx0" brushRef="#br0" timeOffset="308317.0683">20595 8215,'0'0,"0"0,0 0,0 0,0 0,0 0,0 0,0-39,13 12,0 14,-13-14,0 14,0 0,0 13,-13-13,0 26,-1-13,14 26,-13 1,0 13,13 13,0-14,0 14,0-13,13 0,0-14,14 0,-1-12,1-14,-1 0,14-27,0-12,-14-1,1-13,-1 0,1 13,-14 1,-13 12,13 1,0 12,-13 14,0 14,0 12,14 14,-1 13,0 0,0 13,0-13,1 0,-1 0,0-14,14 14,-14-13,-13-40</inkml:trace>
  <inkml:trace contextRef="#ctx0" brushRef="#br0" timeOffset="308764.1102">21217 8189,'0'0,"0"0,0 0,0 0,0 53,-14 13,14-13,14 0,-14 0,13-14,13 1,-12-27,12 1,1-14,-1-14,14-12,-14-1,1-12,-1-14,-13 0,14 13,-27 14,13 12,-13 1,13 13,-13 27,0-1,0 27,0 0,-13 0,26 26,1 1,-1-27,-13-40</inkml:trace>
  <inkml:trace contextRef="#ctx0" brushRef="#br0" timeOffset="308980.0705">21799 8202,'0'0,"0"0,0 0,13 53,1 0,-14 13,13 0,-13 0,0-39,0-27,0 13,0 0</inkml:trace>
  <inkml:trace contextRef="#ctx0" brushRef="#br0" timeOffset="309503.4693">22355 7911,'0'0,"0"0,0 0,0 0,0 0,0 0,0 0,-40 27,-13 12,14-12,12 12,1-12,12-1,1 1,13-14,0 0,13 0,-13 1,14-28,12 14,-13-26,1-1,-1 1,0 0,-13-1,13 14,-13 0,14-1,-14 1,0 26,0 1,13 12,-13 14,13-1,0 14,1-53,-14 14,0-14,13 13</inkml:trace>
  <inkml:trace contextRef="#ctx0" brushRef="#br0" timeOffset="309988.0333">22699 8017,'0'0,"0"0,0 0,0 0,0 0,-13 26,13 14,0-14,0-12,0 12,13-13,14 1,-1-1,1 0,-1 0,14 14,-14-14,1 27,-14-14,0 14,0-14,-13 14,-13 0,0-1,-14-12,1-1,-1-12,1-1,0-13,-1 0,1-13,26 13,0-14,-14 14,14 0</inkml:trace>
  <inkml:trace contextRef="#ctx0" brushRef="#br0" timeOffset="310252.9605">22620 8004,'0'0,"0"0,0 0,0 0,0 0,0 0,0 0,0 0,0 0,53-40,-14 0,1 14,0-14,-1 14,-12 12,-27 14,13-13,-13 13</inkml:trace>
  <inkml:trace contextRef="#ctx0" brushRef="#br0" timeOffset="310570.4255">23096 8070,'0'0,"0"0,0 0,0 0,0 0,-13 66,0 0,-1 13,1 1,0-14,0-13,0 0,13-27,0-12,-14-14</inkml:trace>
  <inkml:trace contextRef="#ctx0" brushRef="#br0" timeOffset="311555.0616">23546 7924,'0'0,"0"0,0 0,0 0,0 0,0 0,0 0,0 0,0 0,0 0,0 0,0 0,0 0,0 0,0 0,0 0,0 0,0 0,-26 27,-1-14,14 0,0 14,0-14,13 0,0 0,0 1,0-14,13 0,0-14,0 14,0-13,1-13,-1 12,0-12,0 13,-13 0,14-1,-14 1,0 0,13 13,-13 0,0 26,0 1,0 12,0 14,13-13,-13-27,0-13,0 13</inkml:trace>
  <inkml:trace contextRef="#ctx0" brushRef="#br0" timeOffset="312070.2026">24129 7541,'0'0,"0"0,0 0,0 0,-27 53,1 13,-14 26,0 1,14 0,-1-1,14-26,0 0,0-13,13 0,-14-13,14-14,0 1,0-14,0 0,14-13,-14-13,13-13,-13-1,13 1,-13-1,0 1,0 13,0-1,-13 1,0 13,-14 13,14-13,-14 14,1-14,-1 0,27 13</inkml:trace>
  <inkml:trace contextRef="#ctx0" brushRef="#br0" timeOffset="312319.2381">24314 7885,'0'0,"0"0,0 0,0 0,0 0,-13 66,-1 13,-12 27,-1 0,-12 0,12-1,-12-25</inkml:trace>
  <inkml:trace contextRef="#ctx0" brushRef="#br0" timeOffset="324470.2682">22593 7924,'0'0,"0"0,0 0,0 0,0 0,0 0,0 0,0 0,0 0,0 0,0 0,0 0,0 0,0 0,0 0,0 0,0 0,0 0,0 0,0 0,27-13,-1 0,-13 13,14-13,-14 13,-13 0,13 0,-13-14,0 14,14 0,-14 0,0 0,0 0,13 0,-13 0,0 0,0 14,13 12,-13 1,13 25,-13 15,14-1,-1 0,-13 13,0-13,13 1,-13-15,0 1,0 0,0-26,0-1,0 1,13-14,-13 0,-13 0,13-13,0 0</inkml:trace>
  <inkml:trace contextRef="#ctx0" brushRef="#br0" timeOffset="325012.277">22501 8467,'0'0,"0"0,0 0,0 0,0 0,0 0,0 0,0 0,39-14,14 1,13 0,1-13,-1-1,-13 1,13 12,-26 1,-1 0,-12 0,-14-1,0 1,0 13,1-13</inkml:trace>
  <inkml:trace contextRef="#ctx0" brushRef="#br0" timeOffset="327196.1312">24089 7660,'0'0,"0"0,0 0,0 0,0 0,0 0,0 0,-40 0,0 13,1 13,-14 1,13 13,0-1,1 1,-1 0,13-1,14 1,0 0,26-14,-13 14,27-14,-1 1,-13-1,14 1,13-1,-14 1,1-1,-14 0,13 14,-26 0,0 0,0-1,-13 1,0 0,0-14,-1 1,-12-1,13-13,-1 0,14-13,-13-13,0 0,13-13,13-14,0-13,14-26,-1-14,14 14,0-14,-1 14,-12 12,-1 15,-12 12,-1 13,-13-12,13 12,-26-12,13 12,0 14</inkml:trace>
  <inkml:trace contextRef="#ctx0" brushRef="#br0" timeOffset="328275.7772">22871 9115,'0'0,"0"0,0 0,0 0,0 0,13 26,-13 27,14 0,-1 13,-13 0,13-13,0 0,-13-26,14-1,-1 1,-13-27,13 13,0-26,-13-1,14-25,-1 12,0-12,-13-1,13 0,0 1,-13 12,14 1,-14 12,13 1,-13 13,13 0,-13 13,0 27,0-13,0 12,0 14,0-13,13-14,1 1,-1-1,0-13,14 1,-1-14,1-14,-14 1,13-13,-13-1,1-12,-1-14,-26 0,-1 13,1-13,0 27,-13-1,-1 14,1 0,-1 13,1 13,12-13,14 0,0-13</inkml:trace>
  <inkml:trace contextRef="#ctx0" brushRef="#br0" timeOffset="328882.8045">23573 8665,'0'0,"0"0,0 0,0 0,0 0,0 0,0 0,0 0,0 0,0 40,0 26,13-13,-26 0,13 0,13 0,-13 0,0-14,13 1,0-14,14-12,-14-1,0 0,1-13,-1 0,0 0,-13 0,13 13,-13-13,-13 14,13-14,-13 26,0-13,-1 14,14-1,0-13,14 14,-14-1,13 1,0-14,-13 13,0 14,-13 0,0 13,-14-14,-13 14,1-13,-1 0,0-14,40-26</inkml:trace>
  <inkml:trace contextRef="#ctx0" brushRef="#br0" timeOffset="330710.5954">16147 10279,'0'0,"0"0,0 0,0 0,14 53,-1 0,0 13,14 0,-14 14,0-14,-13 0,13-13,-13 0,14-27,-14 1,0-1,0-13,0-13,-14-13,14-13,0-14,-13 0,13-13,-13 0,0 0,-1-13,14 13,-13 1,13 12,-13 13,13-12,0 12,13 1,0-1,1 1,12-1,-13 14,14 0,-1 13,1 13,-1 0,-13 1,1 12,-1 1,-13-1,-13 14,-14-14,14 14,-13-14,12-12,1-1,0 0,13-13</inkml:trace>
  <inkml:trace contextRef="#ctx0" brushRef="#br0" timeOffset="330997.0256">16717 9962,'0'0,"0"0,0 0,0 0,-14 79,1 40,-13 13,12 1,14 12,0-26,0-13,14-13,-1-14,13-26,14-13,-13-1,-27-25</inkml:trace>
  <inkml:trace contextRef="#ctx0" brushRef="#br0" timeOffset="331457.1905">17220 11020,'0'0,"0"0,0 0,0 0,0-66,0-40,13 0,0 0,0-13,14 13,-1 1,1 25,-1 27,1 27,-1-1,14 41,-14 12,14 14,-14 13,14 13,-13 13,-1 1,-13-1,14-26,-14 0,0 0,1-14,-1-12,0-14,-13 13,13-26</inkml:trace>
  <inkml:trace contextRef="#ctx0" brushRef="#br0" timeOffset="331681.2076">17100 10716,'0'0,"0"0,0 0,0 0,0 0,40-14,13-12,0-1,0 1,-27 26,-26-13,14 13</inkml:trace>
  <inkml:trace contextRef="#ctx0" brushRef="#br0" timeOffset="332125.9813">17908 10239,'0'0,"0"0,0 0,0 0,0 0,0 40,13 13,0-13,1 13,-1 0,-13-14,26 1,-26-14,27 1,-14-14,0 13,0-26,14 14,-14-28,14 1,-14-13,0-14,0 0,1-12,-14-1,13 0,-13 0,-13 0,13 13,0 0,0 14,0-14,0 1,13-1,0 0,-13 40</inkml:trace>
  <inkml:trace contextRef="#ctx0" brushRef="#br0" timeOffset="332808.1566">18490 10134,'0'0,"0"0,0 0,13 52,-13 15,14-1,-14 0,0-13,0 0,0-14,13 1,-13-13,-13-1,13-13,0-13,0 0,0-13,-14-13,14-14,0 0,0-26,14-13,-14 13,13-1,0 14,0 1,1 12,-1 13,0 1,14 13,-14 13,0 26,0 1,0-1,-13 14,14-1,-14-12,13-1,0-12,0 12,1-13,-1 1,27-14,-14 13,14 0,-14 0,14 14,-14-14,1 13,-14 14,0 0,1-1,-28 1,1 13,-13-13,-1-14,-26 1,-13-14,13-13,53 0</inkml:trace>
  <inkml:trace contextRef="#ctx0" brushRef="#br0" timeOffset="333211.8898">17074 10147,'0'0,"0"0,0 0,0 0,0 0,53-27,40-26,-1 14,41-27,-1 13,0 13,-13-13,1 27,-28-1,-12 1,-41 12,1 14,0 0,-14 0,1 0,-1 14,1-1,-27-13</inkml:trace>
  <inkml:trace contextRef="#ctx0" brushRef="#br0" timeOffset="333626.495">18940 9684,'0'0,"0"0,0 0,0 0,0 0,40 39,0 14,26 27,-27 12,14-12,-13 12,-13 1,12-14,-25-26,-1 13,-13-13,-13 13,-1-26,1 0,0-1,0-25,-14-14,14 0,13 0,-13 0,13 0</inkml:trace>
  <inkml:trace contextRef="#ctx0" brushRef="#br0" timeOffset="333953.5835">19496 10014,'0'0,"0"0,0 0,0 0,0 0,0 0,0 0,27-13,-1 13,14-13,-14 0,14 0,-14-1,1 1,-27 13,0 0</inkml:trace>
  <inkml:trace contextRef="#ctx0" brushRef="#br0" timeOffset="334334.0801">19536 10332,'0'0,"0"0,0 0,0 0,0 0,0 0,26-13,27-14,-13 14,13-13,-13 12,-14 1,0 0,1 13,-14-13,0 13,1 0,-1 0,-13-14,0 14,0-13,0 13,0 0</inkml:trace>
  <inkml:trace contextRef="#ctx0" brushRef="#br0" timeOffset="337038.2269">20502 9499,'0'0,"0"0,0 0,0 0,0 0,0 0,0 0,0 0,0 39,-13 1,13 13,-13 0,-1-27,14 1,0-1,-13-13,26 1,-13-1,14-13,-1 0,13 0,-13 0,14 0,-1 0,-12 0,12 0,1 26,-1-12,1 25,-14-12,0 12,-13 1,0 0,-13 13,0-27,-1 14,1-14,-13-13,-1 1,1-14,12 0,-12-27,-1 14</inkml:trace>
  <inkml:trace contextRef="#ctx0" brushRef="#br0" timeOffset="337302.499">20264 9512,'0'0,"0"0,0 0,0 0,0 0,0 0,39-13,28-14,-1 1,0-1,13 1,-12-1,-1 14,-13 0,-14 0,1-1</inkml:trace>
  <inkml:trace contextRef="#ctx0" brushRef="#br0" timeOffset="337650.0806">20092 10583,'0'0,"0"0,0 0,53-13,13 0,26-14,14-12,13-1,1-13,-1-13,0 13,-13 13,-14 1,-12 12,-14 14,-13 0,-40 13</inkml:trace>
  <inkml:trace contextRef="#ctx0" brushRef="#br0" timeOffset="337973.0835">20621 10583,'0'0,"0"0,0 0,0 0,0 0,0 0,0 0,13 40,14 26,-1 0,1 0,-14-13,13 0,-12 0,12-26,-13-14,1 0,-1-13,0-13,0-14,1 1</inkml:trace>
  <inkml:trace contextRef="#ctx0" brushRef="#br0" timeOffset="338397.9443">21031 10451,'0'0,"0"0,0 0,0 0,0 0,0 0,0 79,0-12,14 12,-1-13,-13 0,13-13,0 0,14-13,-1-1,1-12,12-14,-12-26,-1 0,1-1,-1-12,1-14,-14 1,0-1,1 0,-14 14,-14-14,1 0,0 14,-14-1,-12 1,-1 13,-26 13,0 13,13 0,53-13</inkml:trace>
  <inkml:trace contextRef="#ctx0" brushRef="#br0" timeOffset="354895.97">13117 11351,'0'0,"0"0,0 0,0 0,0 0,0 0,39 53,1 13,13 26,0 14,-27 13,1-13,-14-13,-13-1,-26-12,12-27,-12-14,-1-12,1-1,26-26</inkml:trace>
  <inkml:trace contextRef="#ctx0" brushRef="#br0" timeOffset="355402.9334">12839 11880,'0'0,"0"0,0 0,0 0,0 0,0 0,0 0,0 0,0 0,39-40,-12 0,-14 14,0 0,0-1,1 1,-14 12,0 1,0 0,-14 13,1 13,0 0,0 14,-1 26,14 0,0 0,0-1,0-12,14 13,-1-26,0-1,27-13,0 0,13-13</inkml:trace>
  <inkml:trace contextRef="#ctx0" brushRef="#br0" timeOffset="356094.3944">13778 11761,'0'0,"0"0,0 0,0 0,0 0,0 0,0 0,0 0,0 0,0 0,27 66,-14-13,0 13,0-13,1 0,-1-27,-13 1,0-1,13-13,-13 1,0-1,0-26,0-14,0 1,-13-27,13-13,0-1,13 1,-13 13,13 1,-13-1,14 13,-1 13,-13 14,26 0,-12 0,12 13,1 13,12 13,-12 14,-1 0,1 13,-14 0,13 0,-12-1,-1 1,0 0,0-13,1 0,-14-1,13-39</inkml:trace>
  <inkml:trace contextRef="#ctx0" brushRef="#br0" timeOffset="356364.5757">13778 12144,'0'0,"0"0,0 0,0 0,0 0,0 0,27-26,26 13,-14-14,14 1,0-1,0 1,-26 13,-1-1,-13 1,1 0,-14 13</inkml:trace>
  <inkml:trace contextRef="#ctx0" brushRef="#br0" timeOffset="356860.3455">14453 11668,'0'0,"0"0,0 0,0 0,0 0,0 0,0 0,0 0,0 0,14 40,-1 0,0 26,0-13,0-1,1 1,-1-13,13 0,-12-14,12-13,14 1,-14-14,1-14,-1 1,1-13,-14-14,0 0,-13 1,13-14,-26 13,13 14,0-14,-13 0,13 1,-13-14,-1 0,14 0,14 0,-14 53</inkml:trace>
  <inkml:trace contextRef="#ctx0" brushRef="#br0" timeOffset="357668.2847">15115 11589,'0'0,"0"0,0 0,0 0,0 0,0 0,0 0,0 0,13 39,1 28,-14 12,13 0,0-13,-13 1,0-28,13-12,-13-1,0-13,-13-26,13 0,-13-27,0 1,13-41,-14 1,14 26,0-13,0 13,0 0,14 13,-14 14,13-1,-13 14,13 0,0 13,0 0,1 0,12 13,-13 14,1-14,-1 13,0-12,0 12,-13-13,0 14,0-14,0 0,14 0,-14-13,0 14,13-14,0 13,0-13,1 13,12-13,1 13,-1 1,0 12,1 0,-14 1,0 13,-13-1,0-12,-26 12,13-12,-1-1,-12-12,0-1,-14 0,13-13,1 0,26 0</inkml:trace>
  <inkml:trace contextRef="#ctx0" brushRef="#br0" timeOffset="357942.9952">15433 11483,'0'0,"0"0,0 0,0 0,0 0,0 0,0 0,0 0,0 0,39 26,1 1,13 26,-13 0,13 26,-40-39,-13-14,0-13,0 1</inkml:trace>
  <inkml:trace contextRef="#ctx0" brushRef="#br0" timeOffset="358448.1313">13672 11311,'0'0,"0"0,0 0,0 0,0 0,0 0,0 0,0 0,-13 40,0 26,0 13,-14 40,14 0,0-13,0-13,26-1,0-39,0 0,14-13,26 13,13-27,0-13,13 1,-26-14,-39 13</inkml:trace>
  <inkml:trace contextRef="#ctx0" brushRef="#br0" timeOffset="359326.3746">15830 11589,'0'0,"0"0,0 0,0 0,0 0,0 0,0 0,0 0,13 26,0 27,1 13,-1 14,0-1,0-13,0-13,1-13,-14-14,13-13,-13 1,0-1,0-13,0-13,0-1,-13-25,13-1,0-13,0 0,0 0,0-13,13 13,0 0,14-13,-14 13,13 0,1 14,-14 12,14 14,-14 0,13 13,1 13,-14 13,13 1,1 26,-1-13,1 12,-14 1,14 14,-14-28,13 14,-13-13,14-1,-14-12,-13-27</inkml:trace>
  <inkml:trace contextRef="#ctx0" brushRef="#br0" timeOffset="359728.9971">16690 11417,'0'0,"0"0,0 0,0 0,0 0,0 0,0 0,-13 53,-14 0,14 13,0 0,0 0,13 0,0-26,0 13,13-14,-13-25,26 12,-12-13,25-13,-12-13,13 0,-1-14,1 1</inkml:trace>
  <inkml:trace contextRef="#ctx0" brushRef="#br0" timeOffset="360061.3892">17246 11549,'0'0,"0"0,0 0,0 0,0 0,0 0,0 0,0 0,0 0,0 0</inkml:trace>
  <inkml:trace contextRef="#ctx0" brushRef="#br0" timeOffset="360271.1332">17312 11814,'0'0,"0"0,0 0,0 0,0 0,0 0,27-27,-27 27,0 0</inkml:trace>
  <inkml:trace contextRef="#ctx0" brushRef="#br0" timeOffset="361007.0707">17961 11258,'0'0,"0"0,0 0,0 0,0 0,0 0,0 0,0 0,0 0,-27 26,1 14,-1 13,1-13,13-1,13 1,0 13,13-13,0-1,0 14,-13-13,14 0,-14 13,0 0,-14-27,1 14,-13-14,-1-13,1 1,12-1,-12-13,13 0,0-13,-1-14,14 14,0 0,0-1,14 1,-1 13,0 13,13 1,1 12,-14 14,14 0,-1-1,-13 14,1-13,-1 0,0-1,0-12,1-14,-1 0,13 0,-13-13,1-13,12 0,-13 0,1-14,-1 14,-13 13</inkml:trace>
  <inkml:trace contextRef="#ctx0" brushRef="#br0" timeOffset="363686.1706">18795 11602,'0'0,"0"0,0 0,0 0,0 0,0-26,-14-1,1 1,0-1,0 14,-27 0,0-1,1 14,-14 0,0 27,13-14,0 14,1-1,12 14,1-14,12 1,14-14,-13 13,26-12,-13-1,14-13,-14 13,13-26,13 13,-12 0,-1-13,0 13,0-14,0 14,-13 0,14-13,-14 13,0 0,0 0,13-13,-13 13,0 13,13-13,0 27,14-1,-1 27,14 13,-13-13,12 0,-12-13,-1-1,1-12,-14-14,13 0,1 0,-27-13</inkml:trace>
  <inkml:trace contextRef="#ctx0" brushRef="#br0" timeOffset="364148.6946">19205 11456,'0'0,"0"0,0 0,0 0,0 0,0 0,0 0,0 0,0 27,-13 13,-14 26,14 0,-14 13,14 1,0-27,0-1,13-12,13 0,0-14,0-26,1 0,12 0,-13-26,14 13,-14-14,14 1,-27 12,13 1,-13 0,13 0,-26 13,13-13,-13 13,-1 0,1 13,0-13,0 26,13 1</inkml:trace>
  <inkml:trace contextRef="#ctx0" brushRef="#br0" timeOffset="364443.9017">19655 11695,'0'0,"0"0,0 0,0 0,0 0,0 0,0 0,0 0,0 39,0 1,0 26,0 0,0 0,0 1,0-54,0-13,13 13</inkml:trace>
  <inkml:trace contextRef="#ctx0" brushRef="#br0" timeOffset="365094.9738">20436 11562,'0'0,"0"0,0 0,0 0,0 0,0 0,0 0,0 0,0 0,-40-39,0 12,-13 1,14 12,-14 14,26 0,-12 14,12-1,1 13,-1 1,27-1,-13-12,13-1,0 0,0 0,13 0,0-13,14 0,-1-13,1 0,-1 0,1-14,-1 1,1-1,-14 1,0 13,0-1,1 1,-14 0,0 13,13 40,-13 13,13 26,0 0,1 14,-1 0,0-41,0 1,1 0,-1-13,-13-40</inkml:trace>
  <inkml:trace contextRef="#ctx0" brushRef="#br0" timeOffset="365784.9903">20926 11800,'0'0,"0"0,0 0,0 0,0 0,0 0,0 0,0-26,0-14,0 14,0-1,-14 14,1-13,0-1,-27 14,14 0,-14 13,13 0,1 0,0 0,12 13,1 0,0-13,0 13,13 14,0-14,13 0,0 1,14-1,12 0,-12-13,-1-13,1 13,-14-13,13-1,-26 1,14 0,-1 0,0-1,-13 14,0-13,13 13,-13 0,0 0,0 27,0 12,14 14,-14 13,13 1,0-1,0-13,0-14,14 1,26-27,0 0</inkml:trace>
  <inkml:trace contextRef="#ctx0" brushRef="#br0" timeOffset="366469.4118">21323 11271,'0'0,"0"0,0 0,0 0,0 0,0 0,0 0,0 0,0 0,0 0,0 0,0 0,0 0,0 0,0 0,0 0,0 53,0 0,0 0,0 0,0-13,0-1,0-12,13-1,-13-13,26-13,-12 14,12-14,0-14,-12 14,-1 0,0-13,-13 13,0 0,0 0,0 0,-13 13,0 1,-1 25,14-12,0 26,14-14,-1 14,13 0,-12 0,-1-13,0 13,-26-27,13 14,-27-27,1 14,-1-27,-12 13,-14-13,-13 0,13 0,53 0</inkml:trace>
  <inkml:trace contextRef="#ctx0" brushRef="#br0" timeOffset="367820.5676">15340 12806,'0'0,"0"0,0 0,0 0,0 66,13 0,-13 0,14 0,-14 1,13-1,-13-13,0-14,0-12,0-1,0-13,0-13,0-13,-13 0,13-13,0-1,-14-26,14 0,-13 0,0 0,0 1,-1 12,1 13,13 1,-13 13,13-14,0 1,13-1,0 1,14-1,-14 1,27 13,-14-14,1 27,-14-13,13 26,1 0,-14 1,0 12,-13 14,-13-14,13 1,-13 12,0-25,-1 12,1-26,0 13,0-13,13 0</inkml:trace>
  <inkml:trace contextRef="#ctx0" brushRef="#br0" timeOffset="368691.5031">15856 12488,'0'0,"0"0,0 0,0 0,0 0,0 0,0 0,0 40,0 13,14 26,-14 27,13 13,-13 0,13-26,0-27,0 0,1-26,25 0,1-14,-13-26,-1 13,-26 0</inkml:trace>
  <inkml:trace contextRef="#ctx0" brushRef="#br0" timeOffset="369131.8001">16253 13309,'0'0,"0"0,0 0,0 0,0 0,14-67,-1 1,0 0,0 0,1 0,-1 13,0 0,0 13,0 1,1 25,-14-12,13 13,0-1,0 14,14 14,13 12,-14 1,14 12,-14 14,1 0,-14 0,0-13,0-14,1 1,-14-14,13 13,0-12,-13-14</inkml:trace>
  <inkml:trace contextRef="#ctx0" brushRef="#br0" timeOffset="369356.86">16240 13084,'0'0,"0"0,0 0,0 0,0 0,0 0,40-27,13-12,13-1,-13 13,0 1,-53 26,13-13</inkml:trace>
  <inkml:trace contextRef="#ctx0" brushRef="#br0" timeOffset="369805.1596">16981 12793,'0'0,"0"0,0 0,0 0,0 0,0 0,0 0,0 0,27 53,-14-1,0 15,-13-14,13-27,1 14,-14-27,13 0,13-13,-12-26,12-1,1-12,-14-1,0 0,0-13,1 14,-14-1,0 13,0 1,0-1,-14 1,1 13,0-27,0 14</inkml:trace>
  <inkml:trace contextRef="#ctx0" brushRef="#br0" timeOffset="370595.2214">17550 12660,'0'0,"0"0,0 0,0 0,0 0,0 0,0 0,0 0,14 40,-1 13,13 13,-12-13,-1 0,-13-13,13-14,-13 1,0-1,0-26,0 0,0-26,0-1,0-13,-13 1,13-14,0 13,13-26,-13 13,13 0,1 13,-1 1,-13 12,13 1,0 13,1 13,-1 0,13 0,-13 13,1 13,-1 1,0-1,-13 1,0-14,0 0,0 0,0 1,13-1,-13-13,14 13,-1-13,13 0,-12 0,-1 13,0-13,14 13,-14 1,13-1,-13 0,-13 14,0-1,0 1,0-1,-13-13,13 14,-13-14,0 0,0-13,-1 0,1 0,0 0,13 0</inkml:trace>
  <inkml:trace contextRef="#ctx0" brushRef="#br0" timeOffset="370926.2583">18093 12422,'0'0,"0"0,0 0,0 0,0 0,0 0,0 0,0 0,0 0,40 40,0 0,-1 26,1 13,0-13,-14 14,-13-14,1 13,-14 1,0-14,-14-13,-12-14,13 1,13-27</inkml:trace>
  <inkml:trace contextRef="#ctx0" brushRef="#br0" timeOffset="371497.1766">18795 12726,'0'0,"0"0,0 0,0 0,0 0,0 0,0 0,0 0,0 40,0 0,0 26,0-13,0-13,0-14,0-13,0-13,0-13,0-13,0-14,0-13,0 0,0-40,13 41,-13-15,0 14,13 14,-13 12,13 14,1 0,-1 26,13 0,1 14,26 12,-14 14,1 0,0-13,-14 13,1-13,-1-1,-13-25,1 12,-1-26,0 0,14 0,-27 0</inkml:trace>
  <inkml:trace contextRef="#ctx0" brushRef="#br0" timeOffset="371875.53">19628 12528,'0'0,"0"0,0 0,0 0,0 0,0 0,0 0,0 0,-39 13,-14 14,13-1,0 1,14 12,-1 1,14-14,0 14,26 0,-13-14,27 1,-1-1,14-13,-14-13,14 0,-14-13,1 0,-1 0,1-14</inkml:trace>
  <inkml:trace contextRef="#ctx0" brushRef="#br0" timeOffset="372314.6445">19946 12144,'0'0,"0"0,0 0,0 0,0 0,0 0,0 0,0 0,0 0,0 0,0 0,27 40,-14 26,13 0,1 27,-14 13,0-40,0 0,-13 0,0 0,0 14,-13-14,13 0,-13 0,13-13,0-53</inkml:trace>
  <inkml:trace contextRef="#ctx0" brushRef="#br0" timeOffset="373958.09">15618 12237,'0'0,"0"0,0 0,0 0,0 0,0 0,0 0,0 0,0 40,13 13,1 13,-1 0,-13 0,13-13,-13 13,13-26,-13 13,13 0,14 13,-14 0,0 0,1 0,-1-13,13 0,-26-13,14-1,-1-12,0-1,-13-26</inkml:trace>
  <inkml:trace contextRef="#ctx0" brushRef="#br0" timeOffset="374564.9215">20542 12607,'0'0,"0"0,0 0,0 0,0 0,0 0,0 0,0 0,0 0,26-13,14 0,13 0,-27 13,14-14,-40 1,0 13,0 0</inkml:trace>
  <inkml:trace contextRef="#ctx0" brushRef="#br0" timeOffset="374747.9202">20542 12832,'0'0,"0"0,0 0,0 0,0 0,0 0,26-13,27-13,0 12,-40 1,-13 13,14 0</inkml:trace>
  <inkml:trace contextRef="#ctx0" brushRef="#br0" timeOffset="375315.9392">21296 12607,'0'0,"0"0,0 0,0 0,0 0,0 0,0 0,0 0,0 0,0 0,0 0,0 0,0 0,0 0,0 0,0 0,0 0,0 0,0 0,13 53,-26 0,0-13,0 0,-14-1,14-12,0-14,13 0,13 0,0-13,14 0,-1-13,14 13,0-13,26 13,0-13,-13 0,-13-1,-1 1,1-13,-14-14,1 0,-1 1,1-14,-1 13,-26 40</inkml:trace>
  <inkml:trace contextRef="#ctx0" brushRef="#br0" timeOffset="375578.2906">21852 12144,'0'0,"0"0,0 0,0 0,0 0,0 0,0 0,0 0,0 0,0 53,0 13,0 14,0 26,0 39,0-13,-13-12,0-15,13-38,0-15,0-12,13-13,-13-1,0-13</inkml:trace>
  <inkml:trace contextRef="#ctx0" brushRef="#br0" timeOffset="375836.4063">22223 12515,'0'0,"0"0,0 0,0 0,0 0,0 0,0 53,13 13,0 13,0 40,-13-26,14-14,-1-13,0-13</inkml:trace>
  <inkml:trace contextRef="#ctx0" brushRef="#br0" timeOffset="376113.1075">22606 12621,'0'0,"0"0,0 0,0 0,0 0,0 0,0 39,0 14,-13 13,13-13,0 0,0 0,0 0,0-26,0-1</inkml:trace>
  <inkml:trace contextRef="#ctx0" brushRef="#br0" timeOffset="376315.5261">22792 12965,'0'0,"0"0,0 0,39-27,1-13,-13 14,-14 0,0-14,-13 13,-26 1,12 13,-25-14,-1 14,14 0,-14 0,27 13,13 0,0 0</inkml:trace>
</inkml:ink>
</file>

<file path=ppt/ink/ink60.xml><?xml version="1.0" encoding="utf-8"?>
<inkml:ink xmlns:inkml="http://www.w3.org/2003/InkML">
  <inkml:definitions>
    <inkml:context xml:id="ctx0">
      <inkml:inkSource xml:id="inkSrc0">
        <inkml:traceFormat>
          <inkml:channel name="X" type="integer" max="1920" units="cm"/>
          <inkml:channel name="Y" type="integer" max="1080" units="cm"/>
        </inkml:traceFormat>
        <inkml:channelProperties>
          <inkml:channelProperty channel="X" name="resolution" value="55.78152" units="1/cm"/>
          <inkml:channelProperty channel="Y" name="resolution" value="55.81395" units="1/cm"/>
        </inkml:channelProperties>
      </inkml:inkSource>
      <inkml:timestamp xml:id="ts0" timeString="2020-09-10T04:24:29.171"/>
    </inkml:context>
    <inkml:brush xml:id="br0">
      <inkml:brushProperty name="width" value="0.05292" units="cm"/>
      <inkml:brushProperty name="height" value="0.05292" units="cm"/>
      <inkml:brushProperty name="color" value="#7030A0"/>
    </inkml:brush>
  </inkml:definitions>
  <inkml:trace contextRef="#ctx0" brushRef="#br0">1999 3069,'0'0,"0"0,0 0,0 0,0 0,0 0,0 0,0 0,0 0,-40 13,0 14,0-1,1 14,-1-14,0 1,14 13,-1-1,1 1,13-14,13 14,0 0,13 0,0-14,14 0,-1 1,14-14,13 0,-14-13,14-13,-13 0,13 0,-13-1,-1-12,1 0,0-1,-14 1,-26 26</inkml:trace>
  <inkml:trace contextRef="#ctx0" brushRef="#br0" timeOffset="304.967">2316 2977,'0'0,"0"0,0 0,0 0,0 0,40 39,0 1,-1 26,-12-13,13 40,-14 12,-13 15,0-15,-13 14,0-13,-26 13,-14-13,14-26,26-67</inkml:trace>
  <inkml:trace contextRef="#ctx0" brushRef="#br0" timeOffset="11279.9592">3547 3770,'0'0,"0"0,0 0,0 0,0 0,0 0,0 0,0 0,0 0,13-53,14 0,-14-13,14-13,-1 13,-13 0,14 0,-14 13,0 0,14 0,-14 13,-13 14,13-1,0 1,1 12,-1 14,13 0,1 14,-1-1,1 27,-1-14,1 27,-1-13,1 13,-14 0,13-1,-12 1,-1 0,-13-26,13-1,-13-13,0 1,0-1,-13-13,13-13,0 13</inkml:trace>
  <inkml:trace contextRef="#ctx0" brushRef="#br0" timeOffset="11551.2709">3547 3651,'0'0,"0"0,0 0,0 0,0 0,0 0,0 0,40-13,0-13,13-1,13 1,0-1,-13 1,0-1,-14 1,1 13,0-14,0 1</inkml:trace>
  <inkml:trace contextRef="#ctx0" brushRef="#br0" timeOffset="11885.7884">4394 3162,'0'0,"0"0,0 0,0 0,0 0,0 0,0 39,13 14,-13 14,14-1,-1 0,-13-13,0 0,0-14,13-12,-13-1,0-13,0 1,0-1,0-13,0 0,0 0</inkml:trace>
  <inkml:trace contextRef="#ctx0" brushRef="#br0" timeOffset="12291.4152">3534 2910,'0'0,"0"0,0 0,0 0,0 0,0 0,53-13,0 0,13-13,13-1,-12 14,-1 0,-13-14,0 14,-27 13,1-13,-1 13,1-14,-1 14,14-13,-1 13</inkml:trace>
  <inkml:trace contextRef="#ctx0" brushRef="#br0" timeOffset="13116.1133">5453 2752,'0'0,"0"0,0 0,0 0,0 0,0 0,-40 26,-13 27,0 0,1 0,-1 0,0 0,13 0,13-14,1-25,26 12,-13 0,26-12,0-1,14-13,12 0,-12 0,26 0,-13 0,-14 0,0-13,1 13,-1 13,-12 0,-1 0,-13 27,-13-13,-1 25,1-12,-13 13,12-13,-12-1,13 1,0-13,-1-14,14 0,0 0,14 0,12-13,0 0,14-13,0 0,0 13,-1-13,-12 0,12 13,-12 13,-1 13,-12 1,12-1,-13 1,-13 12,14-12,-14-1,13 1,-13-14,0 0,13-13,-13 13,0-13</inkml:trace>
  <inkml:trace contextRef="#ctx0" brushRef="#br0" timeOffset="13614.2567">6102 3664,'0'0,"0"0,0 0,0 0,0 0,0 0,0 0,0 0,0 0,0 0,0-26,0-27,0 0,13-26,0-14,-13 14,13-1,1 14,-14 13,13 0,-13 27,13 0,-13-1,0 14,0 0,13 13,1 0,-14 0,13 13,13 13,-13 1,14-1,-14 14,0 13,1-13,-1-1,13 14,-12-13,12 13,-13 0,1 0,-1-14,-13-39</inkml:trace>
  <inkml:trace contextRef="#ctx0" brushRef="#br0" timeOffset="13896.5233">6022 3545,'0'0,"0"0,0 0,0 0,0 0,0 0,0 0,0 0,40-13,0-13,-1-1,14 1,0 13,-13-14,13 1,-40 26,-13 0,0 0</inkml:trace>
  <inkml:trace contextRef="#ctx0" brushRef="#br0" timeOffset="14429.7856">6777 3175,'0'0,"0"0,0 0,0 0,0 0,0 0,0 0,0 0,0 0,26-26,1 12,-1 1,14 13,-14 0,-13 0,14 13,-14 1,0 12,1 0,-14 1,0 13,0-1,-14-12,14-14,-13 13,13 1,-13-14,13 0,0-13,0 14,13-14,0 0,14 0,-1-14,1 1,13 0,-14 0,0-1,-26 1,0 13</inkml:trace>
  <inkml:trace contextRef="#ctx0" brushRef="#br0" timeOffset="14806.8525">5903 2791,'0'0,"0"0,0 0,0 0,0 0,0 0,0 0,53-13,13-13,27-14,-14 14,1-1,-14 1,0-1,-26 14,-1 0,-12-1,-1 14,1-13</inkml:trace>
  <inkml:trace contextRef="#ctx0" brushRef="#br0" timeOffset="17902.233">3335 4551,'0'0,"0"0,0 0,0 0,0 0,0 0,0 0,0 0,0 26,14 27,-1 0,-13 13,13 0,0 1,-13-1,0-13,0 0,14-14,-14-12,0-1,0-13,0 1,0-1</inkml:trace>
  <inkml:trace contextRef="#ctx0" brushRef="#br0" timeOffset="18322.5408">3177 4564,'0'0,"0"0,0 0,0 0,0 0,0 0,0 0,0 0,39-13,-12-14,12 14,1 0,0 13,0 0,-14 0,0 0,1 13,-14 0,0 14,1-1,-14 14,0 0,-27-1,14 1,0-40,13 0,0 13</inkml:trace>
  <inkml:trace contextRef="#ctx0" brushRef="#br0" timeOffset="18707.7342">4090 4299,'0'0,"0"0,0 0,0 0,0 0,0 0,-40 53,14 14,-14 38,0 1,14-13,13-1,-1-25,14-15,0 15,14-28,-1 1,0 0,13-27,14 0,0 0,-14-13,-26 14</inkml:trace>
  <inkml:trace contextRef="#ctx0" brushRef="#br0" timeOffset="19191.2818">4460 5106,'0'0,"0"0,0 0,0 0,0 0,0 0,0 0,0 0,0 0,14-52,-14-15,13-12,13 0,-12-1,-1 14,0 0,0 13,1 27,-14-1,13 1,-13 12,13 1,0 13,0 0,14 27,-14-1,14 1,-1 26,1-1,-1 1,-13 14,1-28,-1 14,0-13,0-14,-13 1,0-1,13-26</inkml:trace>
  <inkml:trace contextRef="#ctx0" brushRef="#br0" timeOffset="19508.9099">4527 4868,'0'0,"0"0,0 0,0 0,0 0,0 0,0 0,26-13,27-13,0 12,-13-12,-14 13,1 0,-1-14,1 14,-1-14,-13 14,-13 13,13 0</inkml:trace>
  <inkml:trace contextRef="#ctx0" brushRef="#br0" timeOffset="19759.2412">5162 4577,'0'0,"0"0,0 0,0 0,0 0,0 0,0 0,0 0,0 0,13 40,0 13,-13 13,14 0,-1-13,-13 0,13-13,-13-14,0 1,13-1,-13-13,0 1,0-14</inkml:trace>
  <inkml:trace contextRef="#ctx0" brushRef="#br0" timeOffset="20087.064">4447 4366,'0'0,"0"0,0 0,0 0,0 0,0 0,0 0,53-14,13-12,14-1,-1-12,1 12,-14 1,0 13,-13-14,0 27,0-13</inkml:trace>
  <inkml:trace contextRef="#ctx0" brushRef="#br0" timeOffset="20501.0358">5625 4220,'0'0,"0"0,0 0,0 0,0 0,0 0,40 53,0-13,12 26,1-13,-13 13,0 0,-14 0,1 0,-14 1,-13-1,-13 0,0-13,-14 0,1-14,-1-12,1 12,26-39</inkml:trace>
  <inkml:trace contextRef="#ctx0" brushRef="#br0" timeOffset="20824.0701">6194 4286,'0'0,"0"0,0 0,0 0,0 0,0 0,14 53,-1 13,13 0,-13 1,1-1,-1 0,0 0,0-13,1 0,-1 0,0-14,-13 1,0-27</inkml:trace>
  <inkml:trace contextRef="#ctx0" brushRef="#br0" timeOffset="21204.5949">6194 4180,'0'0,"0"0,0 0,0 0,0 0,0 0,0 0,0 0,27 0,12 0,1 0,-13 0,12 14,-12-1,-1 0,1 14,-14-1,-13 14,0-1,-13 1,-14-13,1 12,-14-12,0-14,14 0,26-13,-13 0</inkml:trace>
  <inkml:trace contextRef="#ctx0" brushRef="#br0" timeOffset="21547.7779">6949 4022,'0'0,"0"0,0 0,0 0,0 0,0 0,-27 53,1 13,-1 0,1 13,13-13,-14 1,14-1,13-13,0-14,13 1,0 0,14-14,-1-13,14-13,-14 0</inkml:trace>
  <inkml:trace contextRef="#ctx0" brushRef="#br0" timeOffset="22058.1554">7213 4842,'0'0,"0"0,0 0,0 0,0 0,0 0,0 0,-13-40,13-13,13-13,-13 0,0 0,14 0,-14 0,13-1,-13 14,13 1,0 12,14 0,-14 1,14 12,-14 14,13 0,-13 13,14 0,-1 13,1 0,-1 27,14 13,-13-14,-1 14,14 0,-14-13,1 13,-1 0,1-27,-14 1,0-1,-13-26,0 0,13 13,-13-13</inkml:trace>
  <inkml:trace contextRef="#ctx0" brushRef="#br0" timeOffset="22311.6374">7174 4564,'0'0,"0"0,0 0,0 0,0 0,39-26,1 12,13-12,0-1,13 1,-13-14,0 14,0-1,-13 14,-1 0</inkml:trace>
  <inkml:trace contextRef="#ctx0" brushRef="#br0" timeOffset="22834.7461">7862 4471,'0'0,"0"0,0 0,0 0,0 0,0 0,0 0,0 0,13-26,0 0,27-14,-13 27,-1-1,14 14,-14 0,14 14,-14-1,1 13,-14 1,0 12,1 1,-28 0,14 0,-26 12,13-12,-14-13,14-1,0-13,-1 14,14-14,0 0,0-13,14 13,12-13,1-13,12 0,1 0,13-14,-13-12,-1 12,-12-13</inkml:trace>
  <inkml:trace contextRef="#ctx0" brushRef="#br0" timeOffset="23224.3193">7121 3916,'0'0,"0"0,0 0,0 0,0 0,0 0,0 0,0 0,0 0,53 0,0-13,13 13,0-14,0 1,-13 0,0 13,0-13,0 13,-13-14</inkml:trace>
  <inkml:trace contextRef="#ctx0" brushRef="#br0" timeOffset="23629.774">8219 3810,'0'0,"0"0,0 0,0 0,0 0,0 0,0 0,40 40,13 13,13 13,0 0,-13 13,0 14,-13-1,0 1,-27 0,0 13,0-14,-13 14,0-27,14-79</inkml:trace>
  <inkml:trace contextRef="#ctx0" brushRef="#br0" timeOffset="24983.4764">9318 4048,'0'0,"0"0,0 0,0 0,0 0,0 0,0 0,0 0,0 0,0 0,0 0,0 0,0 0,0 0,0 0,0 0,40 0,-14 0,-26 0,13-13</inkml:trace>
  <inkml:trace contextRef="#ctx0" brushRef="#br0" timeOffset="25319.3072">9318 4524,'0'0,"0"0,0 0,0 0,0 0,0 0,40-13,13 13,-1-13,15 0,-1 13,-13-14,-40 14,0 0</inkml:trace>
  <inkml:trace contextRef="#ctx0" brushRef="#br0" timeOffset="25687.6924">10363 3784,'0'0,"0"0,0 0,0 0,0 0,0 52,14 15,-14-1,0 0,13 0,-13 0,0 0,0-13,0-13,-13-14,13 1,0-1,13-12</inkml:trace>
  <inkml:trace contextRef="#ctx0" brushRef="#br0" timeOffset="26000.5476">10734 4194,'0'0,"0"0,0 0,0 0,0 0,0 0,0 0,0 0,0 0,40-27,0 14,12-13,-25 12,13 1,-14 0,-26 13,13-13,-13 13</inkml:trace>
  <inkml:trace contextRef="#ctx0" brushRef="#br0" timeOffset="26320.5808">11224 3876,'0'0,"0"0,0 0,0 0,0 0,0 0,0 53,13 0,0 13,-13 0,14-13,-14 0,0 0,0-13,-14-14,14 1,-13-14,13 0,-13-13,13-13,-13 0,13-14</inkml:trace>
  <inkml:trace contextRef="#ctx0" brushRef="#br0" timeOffset="26619.3786">11356 3612,'0'0,"0"0,0 0,0 0,0 0,0 0,40 0,-14 13,14 0,0 13,-14 1,-13 13,1-14,-14 27,0-13,-14-1,-12 14,0-13,-1 0,1-14,-1-13,1 1,12-1</inkml:trace>
  <inkml:trace contextRef="#ctx0" brushRef="#br0" timeOffset="26953.9182">12018 3585,'0'0,"0"0,0 0,0 0,0 0,0 0,0 0,-40 53,14 13,-1 0,1-13,-1 13,14-13,13 0,0 0,0-13,27 0,-1-14,14-26,-14 13</inkml:trace>
  <inkml:trace contextRef="#ctx0" brushRef="#br0" timeOffset="27462.6239">12164 4260,'0'0,"0"0,0 0,0 0,0 0,0 0,0 0,13-53,-13 0,13-26,0 12,0 15,1-1,-1 13,-13 13,13 1,0 0,1 12,-1-12,13 13,-12 13,12-14,-13 14,1 14,-1-14,13 26,-13 1,1-1,-1 14,0-1,0 14,-13-13,14 0,-14-14,0 1,0-1,0-13,13-13,-13 0,-13 0,13 0</inkml:trace>
  <inkml:trace contextRef="#ctx0" brushRef="#br0" timeOffset="27679.9707">12058 4114,'0'0,"0"0,0 0,0 0,0 0,0 0,39-13,14-13,0 12,13-12,-66 26,14 0,-14 0</inkml:trace>
  <inkml:trace contextRef="#ctx0" brushRef="#br0" timeOffset="27914.3819">12706 3876,'0'0,"0"0,0 0,0 0,0 0,0 27,13 12,-13 14,14-13,-14 13,0-53,0 0</inkml:trace>
  <inkml:trace contextRef="#ctx0" brushRef="#br0" timeOffset="28232.2511">12918 3400,'0'0,"0"0,0 0,0 0,0 0,0 0,26 40,14 26,26 26,-13 1,0 13,-13 13,-27 0,-26 0,-27 13,-26 1,13-14,53-106</inkml:trace>
  <inkml:trace contextRef="#ctx0" brushRef="#br0" timeOffset="28661.761">10165 3559,'0'0,"0"0,0 0,0 0,-27 66,14 0,0 40,13 26,13 14,14 12,12 1,-12-27,13-13,-40-105</inkml:trace>
  <inkml:trace contextRef="#ctx0" brushRef="#br0" timeOffset="29156.5589">13461 3307,'0'0,"0"0,0 0,0 0,0 0,0 0,0 0,0 0,0 0,-14 53,-12 13,13 14,-1 26,1-1,0 1,13-13,13-1,0 1,14-14,13-12,13-15,0-12,-14-40,1 13,0-13,-40 14</inkml:trace>
  <inkml:trace contextRef="#ctx0" brushRef="#br0" timeOffset="29454.5572">13844 3466,'0'0,"0"0,0 0,0 0,0 0,0 40,14 13,-14 13,0 0,13 13,-13-13,0-13,13 0,-13 0,0-26,0-1,0 1,0-14,0-13</inkml:trace>
  <inkml:trace contextRef="#ctx0" brushRef="#br0" timeOffset="29673.2816">14043 3876,'0'0,"0"0,0 0,0 0,0 0,0 0,0 0,0 0,0 0,0 0,0 0,0 0,0 0,40-13,-14-14,-26 27,0 0,13-13</inkml:trace>
  <inkml:trace contextRef="#ctx0" brushRef="#br0" timeOffset="30278.3232">14586 3466,'0'0,"0"0,0 0,0 0,0 53,0 13,0 13,0-12,0 12,-14-13,14-13,0 13,-13-26,13 0,0-14,-13 1,13-14,0 0,-13 0,13-26,-14 0,14 0,-13-27,13-13,13-26,1-14,-1 0,0-13,14 14,-14 13,0 12,14 14,-1 14,1 12,-1 1,14 13,-1 26,14 0,-13 40,-13-13,-1-1,-13 14,-13 0,-13-13,0 0,-14 12,-12-25,-14-1,13 1,0-14,1 0,12-13,-13 14,40-14</inkml:trace>
  <inkml:trace contextRef="#ctx0" brushRef="#br0" timeOffset="30611.6431">15247 3241,'0'0,"0"0,0 0,0 0,0 0,-13 53,-13 13,-1 0,-12 27,12 0,14-27,0 0,-1-13,14 0,14-14,-1 1,13-13,14-1,13-13,-27 0,-26-13</inkml:trace>
  <inkml:trace contextRef="#ctx0" brushRef="#br0" timeOffset="31075.2368">15459 3929,'0'0,"0"0,0 0,0 0,0 0,0 0,0 0,0 0,0-53,13-13,1-27,-1 14,13 0,-12 13,12 13,-13 13,1 13,-1 1,13 13,1 0,-1 26,1 13,-1 1,-13 12,14 14,-14 13,0-13,1 0,-1 0,0-13,-13 0,13-1,-13-12,0-1,0-13,0 14,0-27</inkml:trace>
  <inkml:trace contextRef="#ctx0" brushRef="#br0" timeOffset="31319.8028">15446 3797,'0'0,"0"0,0 0,0 0,0 0,0 0,0 0,26-13,27-1,-13-12,13 13,0-14,-13 14,-40 13,13 0,-13-13,13 13</inkml:trace>
  <inkml:trace contextRef="#ctx0" brushRef="#br0" timeOffset="31843.7771">15949 3545,'0'0,"0"0,0 0,0 0,0 0,0 0,0 0,0 0,0 0,0 0,40 14,-14-1,1 0,12 0,1 14,-14 12,1-12,-14 13,-13-1,0 1,-13 13,-14-13,14-14,-13 14,13-14,-1-13,1 1,13-1,-13-13,13 13,13-13,0-13,14 13,-1-13,14-14,-14 1,1-14,-1 0,-12-13,12-13,1 13,-27 53</inkml:trace>
  <inkml:trace contextRef="#ctx0" brushRef="#br0" timeOffset="32115.6094">16320 3122,'0'0,"0"0,0 0,0 0,0 0,0 0,0 0,26 53,0 13,1 0,13 0,-14 14,-13-14,1 40,-28 0,-12-14,-14 1,-13 13,-13-27,26 0,27-65</inkml:trace>
  <inkml:trace contextRef="#ctx0" brushRef="#br0" timeOffset="33064.1176">3640 5834,'0'0,"0"0,0 0,0 0,0 0,0 0,0 0,0 0,0 0,0 0,26 13,14-13,13 14,0-14,-13 0,-1 0,-25 0,-14 0,0 0</inkml:trace>
  <inkml:trace contextRef="#ctx0" brushRef="#br0" timeOffset="33300.9586">3799 6310,'0'0,"0"0,0 0,0 0,0 0,0 0,0 0,0 0,39-13,1 0,13 0,-40 13,0 0,-13 0</inkml:trace>
  <inkml:trace contextRef="#ctx0" brushRef="#br0" timeOffset="33817.6482">4818 5728,'0'0,"0"0,0 0,0 0,0 0,0 0,0 0,0 0,0 53,13 0,-13 40,13 13,-13-40,13 13,-13-13,0-13,0-13,0-14,0-13,14-13,-1 0</inkml:trace>
  <inkml:trace contextRef="#ctx0" brushRef="#br0" timeOffset="34772.1291">5374 6178,'0'0,"0"0,0 0,0 0,0 0,0 0,0 0,0 0,39 0,-12 0,26-13,0 0,0 13,-27-14,14 14,-14-13,-12 13,-1-13,-13 13,0 0</inkml:trace>
  <inkml:trace contextRef="#ctx0" brushRef="#br0" timeOffset="35104.3892">6155 5689,'0'0,"0"0,0 0,0 0,0 0,0 52,0 15,0-1,0 40,0-14,0-26,-14 0,14 1,0-14,0-14,-13-12,13-1,0-13,0-13,-13-13,13 0</inkml:trace>
  <inkml:trace contextRef="#ctx0" brushRef="#br0" timeOffset="35387.9412">6287 5556,'0'0,"0"0,0 0,0 0,0 0,0 0,40 13,-14 1,14-1,-14 13,1 14,-1 0,-13-1,-13 14,0 0,-26 13,-14 1,-26-28,0 1,13-14</inkml:trace>
  <inkml:trace contextRef="#ctx0" brushRef="#br0" timeOffset="35781.2234">6869 5437,'0'0,"0"0,0 0,0 0,0 0,-26 53,-14 26,14-12,-1 12,14 0,0-12,13-1,0 0,0-13,26 0,1-14,-1-12,1-14,-1 0,1 0,-27-13</inkml:trace>
  <inkml:trace contextRef="#ctx0" brushRef="#br0" timeOffset="36216.7288">7293 6085,'0'0,"0"0,0 0,0 0,0 0,0 0,0 0,0 0,0 0,0-52,0-1,13-27,0 14,1 0,-14 13,13 0,0 27,0-1,-13 1,13 12,-13 1,14 13,-1 0,0 13,0 14,14 13,-1-14,1 14,-1-1,1 1,12 0,-25 0,12-14,-13 0,1-26</inkml:trace>
  <inkml:trace contextRef="#ctx0" brushRef="#br0" timeOffset="36435.4972">7385 5847,'0'0,"0"0,0 0,0 0,0 0,53-26,0 13,0-14,-39 27,-14 0</inkml:trace>
  <inkml:trace contextRef="#ctx0" brushRef="#br0" timeOffset="36744.9213">7902 5636,'0'0,"0"0,0 0,0 0,0 0,13 53,-13-1,13 1,-13 0,13 0,-13-26,0-1,0-13,0-13,0 0</inkml:trace>
  <inkml:trace contextRef="#ctx0" brushRef="#br0" timeOffset="37083.0248">8113 5239,'0'0,"0"0,0 0,0 0,0 0,0 0,27 39,-1 28,14-1,13 26,-13 1,13 0,-27-1,1-12,-14-1,0-13,-26-13,0 0,-14 0,1-14,12 1,-12-13,13-1,13-13</inkml:trace>
  <inkml:trace contextRef="#ctx0" brushRef="#br0" timeOffset="37643.9269">8709 5675,'0'0,"0"0,0 0,0 0,0 0,0 0,0 0,40 0,13 0,0-13,0 13,-14 0,-12-13,12 13,-12 0,-14-13,0 13,1 0,-14 0,0 0</inkml:trace>
  <inkml:trace contextRef="#ctx0" brushRef="#br0" timeOffset="37967.8521">9212 5318,'0'0,"0"0,0 0,0 0,0 0,0 66,13 14,-13-14,13 26,-13-25,0 12,0-13,0-13,0-13,0-1,0-12,0-14,-13 0,13 1,0-14</inkml:trace>
  <inkml:trace contextRef="#ctx0" brushRef="#br0" timeOffset="38344.9545">9119 5358,'0'0,"0"0,0 0,0 0,0 0,0 0,0 0,53-27,0 1,0 13,0-1,-26 14,12 0,-12-13,-14 26,13-13,-12 27,-1-1,-13 27,0-13,-27 13,1 0,-14-14,1-12,-1 13,0-27,14 13,-1-12,1-1,26-13</inkml:trace>
  <inkml:trace contextRef="#ctx0" brushRef="#br0" timeOffset="38660.155">9927 5146,'0'0,"0"0,0 0,0 0,-27 53,1 13,13 0,-1 14,1-14,13 0,0 0,0-13,13-13,1-1,12-12,0-14,14-13</inkml:trace>
  <inkml:trace contextRef="#ctx0" brushRef="#br0" timeOffset="39165.3906">10337 5781,'0'0,"0"0,0 0,0 0,0 0,0 0,0-40,-13 1,13-27,0-14,0 14,13 0,-13 13,0 13,13 14,-13-1,13 1,-13 13,14-14,-14 14,13 0,0 13,0 0,1 13,-1 0,0 14,14 12,-1 1,-13 13,14 0,-1-13,-12 13,12-14,-13 1,0-14,-13 1,14-14,-14 0,0-13</inkml:trace>
  <inkml:trace contextRef="#ctx0" brushRef="#br0" timeOffset="39429.8806">10297 5556,'0'0,"0"0,0 0,0 0,0 0,53-13,0 0,13 0,-13-1,0-12,-13 13,-14-1,-26 14,14 0,-14 0</inkml:trace>
  <inkml:trace contextRef="#ctx0" brushRef="#br0" timeOffset="39973.0162">10800 5305,'0'0,"0"0,0 0,0 0,0 0,0 0,0 0,0 0,0 0,27 0,12 26,1 1,0-1,-14 1,1 12,-14 1,-13 0,0-1,-13 1,-14-13,1 12,-1-12,1 12,-1-25,14 12,0-13,0 1,13-1,0-13,0 0,13 0,13 0,1 0,13-13,13-14,-14 14,1-14,0-12,-1-1,1 0,0 1,-40 39</inkml:trace>
  <inkml:trace contextRef="#ctx0" brushRef="#br0" timeOffset="40313.758">11316 4895,'0'0,"0"0,0 0,0 0,0 0,0 0,0 0,40 53,0 13,0-13,-1 13,1 0,-14-13,-12 26,-1 14,-26 13,-27 0,-26-1,0 1,-1-13,15-27,52-53</inkml:trace>
  <inkml:trace contextRef="#ctx0" brushRef="#br0" timeOffset="41033.3702">12137 4961,'0'0,"0"0,0 0,0 0,0 0,0 0,0 40,0 26,0 13,0-13,0 0,0-13,0 0,-13-13,13 0,-13-1,-1 1</inkml:trace>
  <inkml:trace contextRef="#ctx0" brushRef="#br0" timeOffset="41348.0608">11714 5450,'0'0,"0"0,0 0,0 0,0 0,0 0,52-13,28-13,-14-1,13 1,-12-1,-1 14,-13-13,0 12,-27 1,1 13,-1-13,1 0,-1 13,1-13</inkml:trace>
  <inkml:trace contextRef="#ctx0" brushRef="#br0" timeOffset="41654.8104">12680 4934,'0'0,"0"0,0 0,0 0,13 40,0 40,14 39,-14 13,0-13,0-13,1-40,-14 0,0-13,-14 0,14-27,-13 1,13-1,0-12</inkml:trace>
  <inkml:trace contextRef="#ctx0" brushRef="#br0" timeOffset="41993.3273">12680 4921,'0'0,"0"0,0 0,0 0,0 0,39-13,-12 13,26 0,-13 13,12 14,-12-1,0 1,0-1,-14 14,-13-14,1 1,-14-1,-14 1,-12-1,-1 1,1-14,-14 0,0 0,1-13</inkml:trace>
  <inkml:trace contextRef="#ctx0" brushRef="#br0" timeOffset="42337.2968">13540 4696,'0'0,"0"0,0 0,0 0,-26 67,-1-15,-13 54,14-13,-14-1,27 1,0-27,0 0,13 1,0-28,13 14,13-26,27-1,13-26,-13 0,0 0,-53 0</inkml:trace>
  <inkml:trace contextRef="#ctx0" brushRef="#br0" timeOffset="42866.6245">13778 5517,'0'0,"0"0,0 0,0 0,0 0,0 0,14-53,-1 0,0-13,0-1,0 15,1-1,-1 13,0 0,0 14,1-1,-1 14,0-13,14 12,-1-12,-13 13,14-1,-1 14,-13 0,1 0,12 14,-13 12,1 14,-1 0,0-1,0 1,14 0,-14 13,0-14,1-12,-1-1,-13 1,0-14,0 0,0-13,-13 0,13 0,-14 0,14 0</inkml:trace>
  <inkml:trace contextRef="#ctx0" brushRef="#br0" timeOffset="43107.5824">13739 5252,'0'0,"0"0,0 0,0 0,0 0,0 0,53 0,13 0,0-13,0 0,0-1,0 1,-13 0,-13 0,0 13,-14-14,-13 14,1-13</inkml:trace>
  <inkml:trace contextRef="#ctx0" brushRef="#br0" timeOffset="43442.0401">14559 5014,'0'0,"0"0,0 0,0 0,0 0,0 0,0 40,13 12,-13-12,0 13,0 0,0-27,0 1,0-1,14 1,-14-1,0-12,0-14,0 13,0-13</inkml:trace>
  <inkml:trace contextRef="#ctx0" brushRef="#br0" timeOffset="43772.0222">14612 4630,'0'0,"0"0,0 0,0 0,0 0,0 0,0 0,40 53,13 0,0 0,0 13,0 13,-27-12,14-1,-14 26,-13 1,1 0,-14-40,0 13,0-27,0 1,0 0,0-40</inkml:trace>
  <inkml:trace contextRef="#ctx0" brushRef="#br0" timeOffset="44494.5896">15353 4855,'0'0,"0"0,0 0,0 0,14 66,-1 0,0 14,-13-14,13 13,-13-13,14-13,-14 0,0-13,0-14,0 1,0-14,0 0,0-13,0 0,0-26,-14-1,14-12,-13-14,0 0,13 0,0 0,0 13,0-13,13 14,0-1,-13 0,14 14,12-14,-13 27,0-13,1 12,-1 1,0 0,0 13,14 13,-14 14,0 12,-13-12,14 12,-14 1,0-27,0 14,-14-1,-12 1,13-14,-1 0,1 0,0-13,0 0,-1 0,1-13,0 0,13 0,13-14,-13 1,13 13,-13 13</inkml:trace>
  <inkml:trace contextRef="#ctx0" brushRef="#br0" timeOffset="44806.4571">16042 4485,'0'0,"0"0,0 0,0 0,-27 53,1 13,-1 13,1 1,-1-14,14 13,0-13,13 0,0-13,0 0,0-13,26 13,1-14,12-25,1-1,13-13,-13-13,-1-1,-39 14</inkml:trace>
  <inkml:trace contextRef="#ctx0" brushRef="#br0" timeOffset="45248.8925">16280 5292,'0'0,"0"0,0 0,0 0,0 0,0 0,0 0,0 0,0 0,0 0,13-40,-13-13,13-26,1 13,-1-14,0 14,0 13,0 13,1 14,-14 0,13-1,-13 14,13 0,-13 13,13 0,1 0,12 13,1 13,-14 1,13 12,1-12,-1 13,1-1,-14 14,0-13,0 0,1-1,-1-12,-13-14</inkml:trace>
  <inkml:trace contextRef="#ctx0" brushRef="#br0" timeOffset="45561.3443">16280 5106,'0'0,"0"0,0 0,0 0,0 0,0 0,0 0,0 0,26 0,14-13,13 0,-13 0,-1 13,-12-13,-1-1,-12 14,-14 0,0 0</inkml:trace>
  <inkml:trace contextRef="#ctx0" brushRef="#br0" timeOffset="46138.3703">16717 4895,'0'0,"0"0,0 0,0 0,0 0,0 0,0 0,0 0,0 0,0 0,0 0,0 0,0 0,0 0,0 0,0 0,26 39,1-12,-1 13,-13 13,-13-14,0-12,-13 12,0 1,0 0,-1-14,14-13,-13 14,0-14,13 0,-13 1,13-1,0-13,0 0,13 0,0 0,14 0,12-13,1-1,0 1,13-13,-14 12,-12-12,-1 0,1-14,-1-13,-13 0,-13 13,14 40</inkml:trace>
  <inkml:trace contextRef="#ctx0" brushRef="#br0" timeOffset="46402.9187">16995 4524,'0'0,"0"0,0 0,0 0,0 0,39 53,-12 13,12 27,1 0,0-1,-14-26,1 1,-14 12,-13 14,-26-1,-14 14,-26-13,26-14,40-66</inkml:trace>
  <inkml:trace contextRef="#ctx0" brushRef="#br0" timeOffset="60929.1083">3600 7236,'0'0,"0"0,0 0,0 0,0 0,0 0,0 0,0 0,27 0,26-13,13 0,-13 0,13-14,-53 27,0 0,1 0</inkml:trace>
  <inkml:trace contextRef="#ctx0" brushRef="#br0" timeOffset="61918.8314">3653 7435,'0'0,"0"0,0 0,0 0,0 0,0 0,27 0,12 0,14 0,-13 0,13 0,-27 0,14 0,-14 0,-12-13,-1 13,-13 0</inkml:trace>
  <inkml:trace contextRef="#ctx0" brushRef="#br0" timeOffset="68364.9093">4871 6747,'0'0,"0"0,0 0,0 0,0 0,0 0,0 0,0 0,0 0,0 0,13 53,0 13,0-13,1 13,-14-13,13 0,-13-27,0 14,0-27,0 14,0-14,0-13,0 0</inkml:trace>
  <inkml:trace contextRef="#ctx0" brushRef="#br0" timeOffset="68771.6859">5321 6945,'0'0,"0"0,0 0,0 0,0 0,0 0,53 0,0 0,13-13,0 0,0 0,0-1,-13 1,0 0,0 0,-13 13,0 0,-14-14</inkml:trace>
  <inkml:trace contextRef="#ctx0" brushRef="#br0" timeOffset="69184.482">6221 6628,'0'0,"0"0,0 0,0 0,0 0,0 0,0 0,13 53,-13 13,13-13,-13 13,0 0,13-13,-13 0,0 0,0 0,0 0,-13-14,13 1,0 0,-13-14,13-13,0 14</inkml:trace>
  <inkml:trace contextRef="#ctx0" brushRef="#br0" timeOffset="69675.4001">6208 6615,'0'0,"0"0,0 0,0 0,0 0,0 0,26 0,27-14,-13 14,-1 0,-12-13,-1 13,1 13,-1-13,1 14,-27-1,13 0,-13 27,0-14,-13 14,-14-14,1 14,-1 0,-12-14,-1 1,0-1,0-13,14 1,13-1,0-13,13-13,0 13</inkml:trace>
  <inkml:trace contextRef="#ctx0" brushRef="#br0" timeOffset="70099.9274">6949 6403,'0'0,"0"0,0 0,0 0,0 0,-27 66,-12 27,12-1,1 14,12 0,1-13,0-1,13-26,0-13,0-13,13 0,0-1,1-12,12-14,1 0,-14-13,13 0,-26 0</inkml:trace>
  <inkml:trace contextRef="#ctx0" brushRef="#br0" timeOffset="70663.4759">7333 7210,'0'0,"0"0,0 0,0 0,0 0,0 0,0-53,0 0,13-13,0-13,-13 12,13-12,14 13,-14 13,0 0,0 13,1 14,-1-1,-13 1,13 13,0 0,1 13,12 13,14 0,-14 13,1 14,-1 0,-13 0,14 12,-14 1,14 0,-14-13,-13 0,13-1,0-25,-13 12,14-13,-14-13,0 13,13-13,-13 0</inkml:trace>
  <inkml:trace contextRef="#ctx0" brushRef="#br0" timeOffset="70941.3707">7372 6959,'0'0,"0"0,0 0,0 0,40-14,13-12,13-1,-13 1,-13-1,-1 1,1 13,-40 13,0-13,13 13</inkml:trace>
  <inkml:trace contextRef="#ctx0" brushRef="#br0" timeOffset="71277.7637">8060 6628,'0'0,"0"0,0 0,0 0,0 0,14 26,-1 27,0 0,-13 0,13-13,-13-1,0-12,0-1,0 1,0-27,0 0,0 13</inkml:trace>
  <inkml:trace contextRef="#ctx0" brushRef="#br0" timeOffset="71649.5315">8206 6271,'0'0,"0"0,0 0,0 0,0 0,0 0,40 39,13 27,0 1,0-1,-14 0,-12-13,-1 0,-12 13,-14-13,-14 0,1 0,-13 13,-1-13,-13 0,14 0,-1-1,27-52</inkml:trace>
  <inkml:trace contextRef="#ctx0" brushRef="#br0" timeOffset="72078.2364">8749 6707,'0'0,"0"0,0 0,0 0,0 0,53 0,0 0,-14 0,1 0,-13 0,12 0,-39 0,13 0,-13 0,0-13</inkml:trace>
  <inkml:trace contextRef="#ctx0" brushRef="#br0" timeOffset="73628.5664">9503 6337,'0'0,"0"0,0 0,0 0,0 0,0 0,0 39,13 14,1 14,-1-15,0 15,-13-14,0-1,13-12,-13 13,0-27,-13 1,13 13,0-14,-13 1,0-1,13-13,-14 0,14 1</inkml:trace>
  <inkml:trace contextRef="#ctx0" brushRef="#br0" timeOffset="74055.1519">9463 6376,'0'0,"0"0,0 0,0 0,0 0,0 0,0 0,0 0,0 0,27-13,13 13,-14 0,1 0,-1 0,1 13,-1 1,-13-1,0 13,-13 1,0-1,0 1,-13-1,0-13,0 14,13-27,0 0,0 0</inkml:trace>
  <inkml:trace contextRef="#ctx0" brushRef="#br0" timeOffset="74496.7957">10297 6178,'0'0,"0"0,0 0,0 0,0 0,0 0,-53 53,14 0,-14 26,0 14,26-14,1-13,13 1,-1-15,1 1,13 0,-13-13,26 0,-13-1,27-12,-1-1,1-13,12-13,-12 0,-27 0</inkml:trace>
  <inkml:trace contextRef="#ctx0" brushRef="#br0" timeOffset="75371.6108">10416 6998,'0'0,"0"0,0 0,0 0,0 0,0 0,0 0,0 0,0 0,0 0,14-39,-14-1,13-13,0 0,0 13,1-13,-1 14,0-1,0 0,1-13,12 14,-13 12,1 1,-1-1,0 14,0 0,0 0,1 13,12 0,-13 13,14 13,-14 1,0 13,14-1,-14 1,14 0,-14-1,0 1,0-14,0 1,-13-1,0 1,14-14,-28 0,14 0,-13-13,13 0,-13 0,13 0,-13 0,13 0,-27 0,-12 0,12-13,-13 13,14 0,13 0,-14 0,14 0,0 0,13 0,0 0,0 0,13-13,13 13,1-13,-1 0,1-1,-1 1,1 0,-14 0,0 13,1-14,-1 14,0-13,0 13,0 0,-13 0</inkml:trace>
  <inkml:trace contextRef="#ctx0" brushRef="#br0" timeOffset="76004.3518">11211 6548,'0'0,"0"0,0 0,0 0,0 0,0 0,0 0,0 0,0 0,0 0,0 0,39-26,-12 13,-1 0,1 13,12 0,-12 26,-14 0,0 14,-13-13,-13 12,-13 1,-1 0,1-14,-1 14,1-1,-1-12,14-1,-13-12,12-1,1 0,13 0,-13 1,13-14,13 0,0 0,14 0,13-14,12 14,-12-13,13 0,-13 0,0-1,-14 1,-13 0,14 0,-14-1</inkml:trace>
  <inkml:trace contextRef="#ctx0" brushRef="#br0" timeOffset="76399.4691">11541 6099,'0'0,"0"0,0 0,0 0,0 0,27 53,-1 13,14 0,0 0,0 0,-1-13,-12 13,-1 0,-13-13,1 40,-14-1,-14 1,-12 0,-1-27,1-13,13-27,0 1,-1-14,14 0</inkml:trace>
  <inkml:trace contextRef="#ctx0" brushRef="#br0" timeOffset="83856.3167">12243 6138,'0'0,"0"0,0 0,0 0,0 0,0 0,0 0,0 0,0 0,0 0,0 0,0 0,0 0,0 0,0 0,13 40,0 13,14 0,-14 13,14-13,-14 0,0-13,0 12,1-25,-14-1,13 1,-13-1,0-12,0 12,0-13</inkml:trace>
  <inkml:trace contextRef="#ctx0" brushRef="#br0" timeOffset="84292.2469">11793 6535,'0'0,"0"0,0 0,0 0,0 0,0 0,0 0,26-13,14 0,13 0,13-14,-13 14,0 0,0-14,0 14,-27 0,1 13,-1-14,14 14,-13-13,12 0,1 0</inkml:trace>
  <inkml:trace contextRef="#ctx0" brushRef="#br0" timeOffset="87924.8621">12878 6072,'0'0,"0"0,0 0,0 0,0 0,0 0,0 0,0 0,0 0,0 0,0 0,0 27,13 26,-13-1,14 1,-14 14,0-1,13-13,-13 13,0-13,0-14,0 14,0-26,0-1,0-13,0 14,0-14,0 0,0-13,0 0,0 0,0 0,0-13</inkml:trace>
  <inkml:trace contextRef="#ctx0" brushRef="#br0" timeOffset="88455.2518">12706 6112,'0'0,"0"0,0 0,0 0,0 0,0 0,0 0,0 0,27-13,12-1,1 1,13 0,0 0,-13 13,-14-13,14 13,-14 0,14 0,-13 13,12 0,-12 0,-1 14,1 12,-27-12,-14 12,-12 14,-1-13,-12-13,12 12,1-12,13-14,-1 13,-12-26,13 0,13 0,0 0</inkml:trace>
  <inkml:trace contextRef="#ctx0" brushRef="#br0" timeOffset="88859.2634">13765 5741,'0'0,"0"0,0 0,0 0,0 0,-13 53,0 14,-14 25,1 40,-14 14,27-27,-1-13,1-14,13-39,0 0,13-13,14 0,-14-1,14-12,-14-14,-13 0</inkml:trace>
  <inkml:trace contextRef="#ctx0" brushRef="#br0" timeOffset="90353.4893">14162 6337,'0'0,"0"0,0 0,0 0,0 0,0 0,0 0,0 0,0 0,0 0,0 0,0 0,0 0,0 0,0 0,0 0,0 0,0 0,0 0,0 0,0 0,0 0,13-40,1-13,-1 13,0 14,0-14,1 27,-14-13,13 12,-13 1,0 0,0 13,13-13,-13 13,0 0,13 0,0 0,-13 13,14 13,12 1,-13 13,1-14,-14 14,13-1,0-12,-13-1,13 1,1-1,-14-13,13 1,-13-1,0-13,0 0</inkml:trace>
  <inkml:trace contextRef="#ctx0" brushRef="#br0" timeOffset="90667.2901">14043 6350,'0'0,"0"0,0 0,0 0,0 0,0 0,0 0,53-13,0 0,0-1,0 1,0 0,0 0,-14-1,-12 1,13 0,-14 0,0 13</inkml:trace>
  <inkml:trace contextRef="#ctx0" brushRef="#br0" timeOffset="91092.7184">14771 6152,'0'0,"0"0,0 0,0 0,0 0,13 39,0 14,14 13,-14 0,0 1,1-14,-1-1,0 1,0-26,-13-1,14-12,-14 12,13-26,-13 0,0 0</inkml:trace>
  <inkml:trace contextRef="#ctx0" brushRef="#br0" timeOffset="91769.1114">15075 6244,'0'0,"0"0,0 0,0 0,0 0,0 0,14 27,-1-1,-13 1,0-1,13-13,-13 0,0 1,0-14,0 13,13-13,-13 0,0 0,0 13,0-26,0 13,0-13,0-14,0 1,0-14,14-13,-14 13,13 1,0-1,0 0,0 14,1 0,-1-1,0 1,0 12,1 1,-1 13,13-13,-12 26,12 0,1 1,-1 12,1 1,-14 12,13-12,-13 12,14 1,-14-14,-13 1,13-1,-13 1,14-14,-14 0,13 1,0-14</inkml:trace>
  <inkml:trace contextRef="#ctx0" brushRef="#br0" timeOffset="92381.8816">15870 6482,'0'0,"0"0,0 0,0 0,0 0,0 0,0 0,0-66,0 0,0 0,13 0,-13 0,0 13,13 13,-13 0,13 14,-13-1,13 1,1-1,-1 14,-13-13,26 13,-12-1,-1 1,0 13,14 0,-14 13,27 14,-14-1,0 14,1 0,-1 13,-12-14,-1 14,0-13,0-1,-13 1,14 0,-14-27,0 0,0-13,0 0,0 0,0 0</inkml:trace>
  <inkml:trace contextRef="#ctx0" brushRef="#br0" timeOffset="92716.2184">15856 6337,'0'0,"0"0,0 0,0 0,0 0,0 0,40-13,13-14,0 1,0 12,0-12,-14 13,-12-1,-1 1,1 0,-14 0,0 13,1-13,-1-1,-13 14,0-13,0 13</inkml:trace>
  <inkml:trace contextRef="#ctx0" brushRef="#br0" timeOffset="93362.4319">16624 6072,'0'0,"0"0,0 0,0 0,0 0,0 0,0 0,0 0,0 0,0-26,0-1,13 14,-13-13,0 12,13 1,-13 13,0 0,14 0,-14 13,13 1,-13 12,0 1,0 12,0 1,0 0,-13-1,-14 1,14 0,-14-1,1 1,0-14,12 1,1-14,0 14,0-27,13 13,13-13,13 13,1-26,12 13,1-27,13 14,0-13,13 12,0-12,-13 0,-13 12,0-12,-14-1,-13 1,14-14,-14-13,-13 14,13 39</inkml:trace>
  <inkml:trace contextRef="#ctx0" brushRef="#br0" timeOffset="93664.4347">16928 5622,'0'0,"0"0,0 0,0 0,0 0,0 0,27 27,13 26,-14 0,0 13,1-13,-1 13,-12 0,-1 0,-13 40,0 0,-27 13,-12-13,12-14,27-78</inkml:trace>
  <inkml:trace contextRef="#ctx0" brushRef="#br0" timeOffset="103559.9837">3759 7792,'0'0,"0"0,0 0,0 0,0 0,0 0,0 0,0 0,0 0,0 0,0 0,0 0,40 13,-14-13,1 0,-1 0,1 0,-1 0,0 0,-26 0,0 0,14 0</inkml:trace>
  <inkml:trace contextRef="#ctx0" brushRef="#br0" timeOffset="103944.1093">3600 8123,'0'0,"0"0,0 0,0 0,0 0,0 0,0 0,0 0,40-14,13 14,0 0,13-13,0 13,-13-13,0 13,-13-13,13 13,-14-13,1 13,-14 0</inkml:trace>
  <inkml:trace contextRef="#ctx0" brushRef="#br0" timeOffset="104487.5576">5162 7660,'0'0,"0"0,0 0,0 0,0 0,0 0,0 0,0 0,0 0,0 0,0 0,-13 66,13 0,13 13,-13-12,0 12,0-13,0 0,13-13,-13 0,0-27,0 1,0-1,0-12,0 12,0-26,13 13</inkml:trace>
  <inkml:trace contextRef="#ctx0" brushRef="#br0" timeOffset="105329.3688">5731 8017,'0'0,"0"0,0 0,0 0,0 0,0 0,0 0,0 0,0 0,0 0,0 0,0 0,0 0,0 0,0 0,0 0,0 0,0 0,0 0,0 0,0 0,0 0,0 0,0 0,0 0,0 0,0 0,26 0,-12 0,12 0,1 13,-1-13,-13 0,14 0,-14-13,-13 13,13 0,1 0,-1 0,0 0,0 0,-13 0,0 0,14 0</inkml:trace>
  <inkml:trace contextRef="#ctx0" brushRef="#br0" timeOffset="106320.6106">6909 7567,'0'0,"0"0,0 0,0 0,-53 0,-13 0,13 13,0-13,0 27,0-14,-13 13,13 1,0-1,0 1,27-1,-1 14,1-14,12 14,14 0,14 13,-1 0,0 0,14 13,-1-13,1 13,-14-13,13-14,-12 14,-1-26,-13-1,13 1,0-1,-13 1,0-14,0 13,13-12,-13 12,0-13,0-13,0 13,0 1,0-14,14 0,-1 0,0 0,27-14,-14 14,-26 0</inkml:trace>
  <inkml:trace contextRef="#ctx0" brushRef="#br0" timeOffset="106753.356">7200 7871,'0'0,"0"0,0 0,0 0,0 0,0 0,0 0,0 40,13 13,1 0,-1 13,13 0,-26 0,14-13,-1 0,0 0,-13 0,0-27,13 1,-13-1,0-12,-13-1,13-13,-13-13</inkml:trace>
  <inkml:trace contextRef="#ctx0" brushRef="#br0" timeOffset="107154.7007">7108 8096,'0'0,"0"0,0 0,0 0,0 0,0 0,0 0,0 0,0 0,0 0,0 0,0 0,26-26,0 13,1 13,-1-14,1 14,-14 0,0 0,14 14,-14-1,0 13,-13-13,14 14,-14-1,-14 1,14 13,-13-14,0 0,0-12,-1-1,1 0,13 0,-13-13,13 0</inkml:trace>
  <inkml:trace contextRef="#ctx0" brushRef="#br0" timeOffset="107569.29">7849 7779,'0'0,"0"0,0 0,0 0,0 0,0 0,0 0,0 0,0 0,-27 39,1 14,13-13,-14 13,14 0,13-13,-13 12,13-12,13 0,-13 0,13-1,0-12,1-14,-1 13,13-26,14 0,0 0</inkml:trace>
  <inkml:trace contextRef="#ctx0" brushRef="#br0" timeOffset="108098.5347">8180 8493,'0'0,"0"0,0 0,0 0,0 0,0 0,0 0,0-53,13 0,-13-26,0 13,13 0,0-1,-13 15,14 25,-14-13,13 14,-13 0,13-1,0 14,-13-14,14 14,-1 0,-13 0,13-1,0 14,-13 0,13 14,1-1,12 13,1 14,-14-13,13 12,-12-12,-1 12,0-12,0-14,1 13,-14 1,13-14,-13 0,0 1,0-14</inkml:trace>
  <inkml:trace contextRef="#ctx0" brushRef="#br0" timeOffset="108419.9519">8153 8242,'0'0,"0"0,0 0,0 0,0 0,0 0,0 0,27-27,26 14,0-13,-1 12,-12-12,0 13,-14 13,1-14,-1 1,1 13,-14-13,0 13,-13 0,13-13</inkml:trace>
  <inkml:trace contextRef="#ctx0" brushRef="#br0" timeOffset="108772.1699">8934 7845,'0'0,"0"0,0 0,0 0,0 0,0 0,0 40,13-14,-13 27,0 0,14-13,-14 12,0-12,13 13,-26 0,13 0,0-13,0-1,-14-25,14-1,-13 0,0-13</inkml:trace>
  <inkml:trace contextRef="#ctx0" brushRef="#br0" timeOffset="109106.4773">9119 7448,'0'0,"0"0,0 0,0 0,0 0,0 0,40 26,0 27,13 0,-14 0,1 0,-13-13,-1 0,1 39,-27 27,0 13,-27-13,-13-1,-13 1,14-26,39-67</inkml:trace>
  <inkml:trace contextRef="#ctx0" brushRef="#br0" timeOffset="109885.4841">10033 7514,'0'0,"0"0,0 0,0 0,0 0,0 0,0 0,0 0,0 0,0 0,0 40,13 13,0 13,0 0,-13-13,14 0,-14 0,13 0,-13 0,13 0,-13-1</inkml:trace>
  <inkml:trace contextRef="#ctx0" brushRef="#br0" timeOffset="110212.309">9702 7977,'0'0,"0"0,0 0,0 0,0 0,0 0,53-13,0 0,13 0,0-1,-13 1,0 0,-13 0,-1-1,-12 14,-1-13,-13 13,14-26,-1-1</inkml:trace>
  <inkml:trace contextRef="#ctx0" brushRef="#br0" timeOffset="110577.0374">10469 7594,'0'0,"0"0,0 0,0 0,0 0,14 66,-1 0,0 0,0 13,1 1,-1-14,0 0,-13 0,13-13,-13 0,0-13,-13-1,-13-12,-1-1,14-12,13-14</inkml:trace>
  <inkml:trace contextRef="#ctx0" brushRef="#br0" timeOffset="110915.4447">10469 7620,'0'0,"0"0,0 0,0 0,0 0,0 0,0 0,0 0,53-13,-13 13,0 0,-14 13,14-13,-14 13,-12 0,-1 1,0 12,0 1,-13 12,0-12,-26 12,-14-12,0-14,40 0,0-13</inkml:trace>
  <inkml:trace contextRef="#ctx0" brushRef="#br0" timeOffset="111297.6287">11144 7422,'0'0,"0"0,0 0,0 0,0 0,-39 66,-1 0,14 0,-14 0,27 0,-14-13,27 0,0 0,0 0,13 0,14-13,13-14,-14 0,0-12,1-14,-1 0,1 0,-27 0</inkml:trace>
  <inkml:trace contextRef="#ctx0" brushRef="#br0" timeOffset="111828.3729">11264 8136,'0'0,"0"0,0 0,0 0,0 0,0 0,0 0,0 0,0-40,13-13,0 0,0 1,0 25,1-13,-14 14,13-1,-13 14,13-13,-13 13,13-14,1 14,-14 0,13 13,-13-14,13 14,-13-13,0 13,13 0,-13 0,0 0,14 0,-1 13,0 14,14 13,-14-1,13 14,-13-13,14 13,-14-14,0 1,-13 0,14-14,-14-13,0 14,13-27,-13 0</inkml:trace>
  <inkml:trace contextRef="#ctx0" brushRef="#br0" timeOffset="112064.2924">11316 8070,'0'0,"0"0,0 0,0 0,0 0,0 0,53-13,-13-1,13 1,-40 13,-13 0,14 0</inkml:trace>
  <inkml:trace contextRef="#ctx0" brushRef="#br0" timeOffset="112590.0515">11793 7898,'0'0,"0"0,0 0,0 0,0 0,0 0,0 0,0 0,0 0,26-13,1 13,13 0,-27 0,13 0,1 26,-14 1,0 12,0 1,-13 13,0 0,-13 0,13-14,-13 1,0-27,0 14,13-14,0 0,0 0,13-13,0-26,13 13,1-14,13 1,13-1,0 14,-1-13,-12-1,13 1</inkml:trace>
  <inkml:trace contextRef="#ctx0" brushRef="#br0" timeOffset="112975.0601">12203 7263,'0'0,"0"0,0 0,0 0,40 40,0 12,-14 1,27 40,-13-14,-1 14,-12-27,-1-13,-12 0,-1 13,-13-13,-13 13,-1-13,1-13,0-1,-14-12,1-14,13 14,13-27</inkml:trace>
  <inkml:trace contextRef="#ctx0" brushRef="#br0" timeOffset="113293.3778">12878 7699,'0'0,"0"0,0 0,0 0,0 0,0 0,0 0,53 0,0-13,13 13,1-13,-15 0,-25-1,-14 14,0 0</inkml:trace>
  <inkml:trace contextRef="#ctx0" brushRef="#br0" timeOffset="114052.43">13699 7263,'0'0,"0"0,0 0,0 0,0 0,0 0,0 40,13 26,-13 39,13-25,1-14,-14 13,0-12,13-15,-13 1,0-13,0 0,0-14,0 1</inkml:trace>
  <inkml:trace contextRef="#ctx0" brushRef="#br0" timeOffset="114433.153">13699 7276,'0'0,"0"0,0 0,0 0,0 0,0 0,0 0,0 0,40 0,-14 0,14 0,-1 0,-12 0,-1 13,1 1,-14 12,0 14,-13-14,0 14,-26-1,-1 1,-12 0,39-40,-14 13,14-13</inkml:trace>
  <inkml:trace contextRef="#ctx0" brushRef="#br0" timeOffset="114838.7535">14546 7051,'0'0,"0"0,0 0,0 0,0 0,-53 40,13 13,-26 39,26 1,1-14,12-13,14 1,0-14,0-1,26 1,0 0,13-13,14 0,0-14,0-13,13 1,-27-14,-26 13</inkml:trace>
  <inkml:trace contextRef="#ctx0" brushRef="#br0" timeOffset="115358.1131">14665 7871,'0'0,"0"0,0 0,0 0,0 0,0 0,0 0,0-53,13 1,1-28,-1 1,13-1,-13 14,14 0,-14 13,0 0,1 27,-1-1,0 1,0 13,1-1,12 1,-13 0,14 13,-1 0,1 13,-1 14,1-14,-1 27,1-14,-14 27,13-13,1-1,-14 1,13 0,-12-1,-1-12,0-1,0 1,1-14,-14 0,0-13,0 13</inkml:trace>
  <inkml:trace contextRef="#ctx0" brushRef="#br0" timeOffset="115623.2732">14744 7580,'0'0,"0"0,0 0,0 0,0 0,0 0,40-13,13 0,0 0,0-14,0 14,0-14,0 14,-27 0,1 0,-1 0,1-14</inkml:trace>
  <inkml:trace contextRef="#ctx0" brushRef="#br0" timeOffset="115929.6998">15486 7316,'0'0,"0"0,0 0,0 0,0 53,13 13,-13 0,13-13,-13 13,13-26,-13-1,0 1,14-13,-14-14,0 13</inkml:trace>
  <inkml:trace contextRef="#ctx0" brushRef="#br0" timeOffset="116559.1235">15896 7250,'0'0,"0"0,0 0,0 0,0 0,0 66,0-13,0 13,0 0,0-13,0-13,0-14,13 0,-13 1,0-14,-13 0,13-13,0-13,0-13,0-14,0-13,0-26,13-1,0-12,14 12,-14 27,14 1,-1-1,1 26,-14 1,13-1,1 14,-1 13,1 0,-1 13,1 14,-14-1,0 14,14 0,-14 12,-13 15,13-1,0 0,1-13,-14 13,0-26,13-1,0-12,0-1,0 1,-13-27</inkml:trace>
  <inkml:trace contextRef="#ctx0" brushRef="#br0" timeOffset="117034.9417">16465 7554,'0'0,"0"0,0 0,0 0,0 0,13-40,-13-13,14-26,-1 0,13 12,1 1,-14 0,13 13,-12 13,-1 1,-13 26,13-14,0 14,-13 0,14 13,-1 13,13 0,1 14,13-1,-14 14,14-1,-1 1,-12 13,13 0,-14 0,1 0,-14-14,13 1,-13-13,-13-14,14 0,-14 0</inkml:trace>
  <inkml:trace contextRef="#ctx0" brushRef="#br0" timeOffset="117339.6778">16412 7395,'0'0,"0"0,0 0,0 0,0 0,0 0,27 0,12-13,1 13,-13-13,12-1,-12 14,-1-13,-13 13,1-13,-1 13,-13 0,0 0,0 0</inkml:trace>
  <inkml:trace contextRef="#ctx0" brushRef="#br0" timeOffset="117842.5394">17114 7210,'0'0,"0"0,0 0,0 0,0 0,0 0,0 0,0 0,0 0,0 0,0 0,0 0,0 0,0 0,0 0,0 0,0 0,0 0,13 53,-13 0,0 0,0-14,0 1,-13 0,13-14,0 1,0-14,0 0,0 0,0-13,13 0,13-13,27 0,0 0,0-14,13 1,-26-1</inkml:trace>
  <inkml:trace contextRef="#ctx0" brushRef="#br0" timeOffset="118178.5825">17524 6707,'0'0,"0"0,0 0,0 0,0 0,13 40,14 26,12 27,14 26,-13 0,-27 13,-26-26,-13 13,-1-13,-13 0,14-27,26-66</inkml:trace>
  <inkml:trace contextRef="#ctx0" brushRef="#br0" timeOffset="119477.4491">3547 9194,'0'0,"0"0,0 0,0 0,0 0,27-13,12 13,-12-13,-1 0,1 13,12-14,-12 1,13 13,-14-13,1 13,-1 0,-26 0,13 0,-13 0</inkml:trace>
  <inkml:trace contextRef="#ctx0" brushRef="#br0" timeOffset="119736.2538">3627 9499,'0'0,"0"0,0 0,0 0,0 0,0 0,0 0,0 0,26-14,27 1,0 0,-13-14,13 14,-27 13,-26 0,13 0</inkml:trace>
  <inkml:trace contextRef="#ctx0" brushRef="#br0" timeOffset="120223.986">5056 9009,'0'0,"0"0,0 0,13 53,-13 13,0 0,0 14,0-1,0 0,0-12,0-1,-13 0,13-13,0-14,0-12,-13-1,26-12,-13-1,13 0</inkml:trace>
  <inkml:trace contextRef="#ctx0" brushRef="#br0" timeOffset="120609.9516">5585 9419,'0'0,"0"0,0 0,0 0,0 0,0 0,0 0,0 0,0 0,0 0,40-13,13 0,-13 13,13-14,-27 14,-13 0,-13 0,14 0</inkml:trace>
  <inkml:trace contextRef="#ctx0" brushRef="#br0" timeOffset="148585.8883">6750 8903,'0'0,"0"0,0 0,0 0,0 0,0 0,0 0,0 0,0 0,0 0,0 0,-26 13,-1 1,1-14,-1 13,1 0,13-13,-14 13,14 1,0-1,13 13,-14 14,14 0,0-1,0 14,0 0,14 0,-14 13,13-26,-13 13,13-13,-13-1,0 1,13 0,-13-1,0-12,0-1,14 1,-14-1,0 1,0-14,0 0,0 0,0-13,0 14,13-14,0 0,0 0,14 0,12-14,1 14,13-26,-13 13,0-14,-1 1,1-1,-40 27</inkml:trace>
  <inkml:trace contextRef="#ctx0" brushRef="#br0" timeOffset="149094.8301">7174 8864,'0'0,"0"0,0 0,0 0,0 0,0 0,13 52,0 1,14 14,-14 12,0-13,14 0,-14 0,0-13,-13 13,13-13,-13-13,14-14,-14 1,0-14,-14 0</inkml:trace>
  <inkml:trace contextRef="#ctx0" brushRef="#br0" timeOffset="149543.6292">7134 9075,'0'0,"0"0,0 0,0 0,0 0,0 0,0 0,0 0,0 0,0 0,26-39,1 12,13 1,-14 12,1 1,-1 0,1 13,-1 0,-13 0,0 13,1 14,-1-1,-13 1,-13 12,13-12,-14-1,-12 14,13-14,0-12,-14 12,14-13,0-13,13 0,0 0</inkml:trace>
  <inkml:trace contextRef="#ctx0" brushRef="#br0" timeOffset="150002.2007">7862 8797,'0'0,"0"0,0 0,0 0,0 0,0 0,0 0,-13 40,-14 13,14 0,-13 13,12-13,1 0,0 0,13 0,0 0,13-14,-13 14,13 0,14-13,-1 0,1-14,12 0,14-12,-13-14,0-14,-1 1,-12 0,-27 13</inkml:trace>
  <inkml:trace contextRef="#ctx0" brushRef="#br0" timeOffset="150545.9278">8352 9459,'0'0,"0"0,0 0,0 0,0 0,0 0,0 0,0 0,0-27,0-26,0 1,0-1,13 0,-13 0,13 0,-13 0,13 13,-13 14,0-1,14 1,-1 13,-13-1,13 1,0 0,1 13,-1-13,0 26,14-13,-1 26,-13 1,14-1,-1 1,1-1,-14 1,0-1,14 1,-14-1,-13 1,13-14,0 13,-13-12,0-1,0 0,0 0</inkml:trace>
  <inkml:trace contextRef="#ctx0" brushRef="#br0" timeOffset="150907.9308">8352 9393,'0'0,"0"0,0 0,0 0,0 0,0 0,0 0,0 0,0 0,0 0,0 0,39-14,14-12,0 0,13-14,1 13,-14 1,0 0,-1-1,-12 14,-13 0,12-14,-25 14</inkml:trace>
  <inkml:trace contextRef="#ctx0" brushRef="#br0" timeOffset="151302.5837">9225 9022,'0'0,"0"0,0 0,0 0,0 0,0 0,0 0,0 0,0 40,13 0,1-1,-1 14,-13-13,13 0,-13-1,13-12,1-1,-14 1,13-27,-13 13,0-13,13-13</inkml:trace>
  <inkml:trace contextRef="#ctx0" brushRef="#br0" timeOffset="151806.1975">9530 8744,'0'0,"0"0,0 0,0 0,0 0,0 0,0 0,0 40,13 13,-13 0,13 13,0 0,1-13,12 0,-13-13,14 0,-1-1,1-12,12-14,-12-13,-1-13,1-1,-1-12,1 0,-1-14,-13 13,14-12,-14-1,-13 14,13-1,-13 1,0-1,-13 1,13-27,-13 0,13 0,0 13,0 27</inkml:trace>
  <inkml:trace contextRef="#ctx0" brushRef="#br0" timeOffset="152390.5839">10403 9618,'0'0,"0"0,0 0,0-40,0-13,13-13,-13 13,0-13,14 0,-14 0,13-1,-13 1,13 13,0 0,1 14,-14-1,13 14,0 12,-13-12,13 13,-13-1,14 14,-1-13,0 13,0 13,1 1,12 12,0 14,-12-1,12 1,-13 13,1-13,-1 13,0-14,-13-12,13-1,-13-12,0-1,0-13,0-13,0-1,0 14,0 0</inkml:trace>
  <inkml:trace contextRef="#ctx0" brushRef="#br0" timeOffset="152641.5478">10430 9260,'0'0,"0"0,0 0,0 0,0 0,0 0,0 0,53-26,-14 0,14-1,-13 1,0 12,-14 1,1 0,-14 0,0-1,-13 14,0 0,0 0</inkml:trace>
  <inkml:trace contextRef="#ctx0" brushRef="#br0" timeOffset="153156.0606">11144 8983,'0'0,"0"0,0 0,0 0,0 0,0 0,0 0,0 0,0 0,0 0,0 0,0 0,0 0,0 0,0 0,0 0,0 0,14 39,-1 1,-13 13,0 0,0-13,0 12,0-12,-13-13,13-14,0 0,0 0,0 0,0-13,0-13,13 13,13-13,1-13,13 12,12-12,1-1,0 1,-13 0</inkml:trace>
  <inkml:trace contextRef="#ctx0" brushRef="#br0" timeOffset="153559.1318">11409 8586,'0'0,"0"0,0 0,0 0,0 0,0 0,0 0,0 0,27 26,-1 14,14 0,-14-1,1 1,-1 13,-13-13,1-27,-1 66,-13-13,0-13,0 0,0-13,0 0,0-27</inkml:trace>
  <inkml:trace contextRef="#ctx0" brushRef="#br0" timeOffset="153805.2082">12005 8612,'0'0,"0"0,0 0,0 0</inkml:trace>
  <inkml:trace contextRef="#ctx0" brushRef="#br0" timeOffset="154618.8829">11819 8520,'0'0,"0"0,0 0,0 0,0 0,0 0,40 13,-13-13,-1 0,1 0,-1 0,-13 0,0 0,1 0,-1 13,-13-13,13 27,0-1,1 0,-14 14,0-27,13 67,0-14,-13 0,13-13,1-13,-14-14,0 1,13-1,0 0,-13 1,13-14,1 0,-1 14,0-14,-13 0,13 1,0-1,-13 0,14 0,-14 14,13-14,-13-13,0 13,0 0,0-13,0 14,0-1,0 0,0 0,0 0,-13 1,13-1,0 0,0 0,0-13,0 14,0-14,0 13,0-13,0 13,-14 0,14 1,-13-1,-13 13,-1 1,1 12,-27-12,-27 13,-12-14,26-13,-1 0,15 1,52-14</inkml:trace>
  <inkml:trace contextRef="#ctx0" brushRef="#br0" timeOffset="155604.4293">3878 10213,'0'0,"0"0,0 0,0 0,0 0,0 0,0 0,0 0,0 0,0 0,0 0,0 0,27 0,12 0,-12-13,-1 13,1-14,-14 14,0 0,-13 0,13 0</inkml:trace>
  <inkml:trace contextRef="#ctx0" brushRef="#br0" timeOffset="156007.1948">3944 10491,'0'0,"0"0,0 0,0 0,0 0,0 0,0 0,0 0,0 0,0 0,0 0,40 0,13-13,0 13,0 0,-14-14,-12 14,13 0,-27 0,13-13,-12 13,-1 0,-13 0</inkml:trace>
  <inkml:trace contextRef="#ctx0" brushRef="#br0" timeOffset="177862.71">5930 10372,'0'0,"0"0,0 0,0 0,0 0,0 0,0 0,0 0,0 26,13 27,0 0,0 0,-13 0,14 0,-14-14,0-12,0-1,0 1,0-1,13 1,-13-27,0 13,0-13</inkml:trace>
  <inkml:trace contextRef="#ctx0" brushRef="#br0" timeOffset="178372.0876">5757 10438,'0'0,"0"0,0 0,0 0,0 0,0 0,0 0,0 0,0 0,27-27,13 14,-1-13,1-1,-13 14,-1 0,1 0,-1-1,-13 1,0 13,1 0,-1 0,-13 13,13 1,-13-1,0 0,0 0,0 14,0-14,0 0,0 0,0 1,0-14,0 13,0-13,0 0,0 0</inkml:trace>
  <inkml:trace contextRef="#ctx0" brushRef="#br0" timeOffset="178842.1165">6684 10041,'0'0,"0"0,0 0,0 0,0 0,0 0,-26 53,-14 0,13 13,1 0,-1-13,14 0,0-13,0-1,13 1,0 13,0 0,13 0,13-14,1 1,-1-13,27-14,-13-13,0 0,-14-13,1-1,-1-12,-26 39</inkml:trace>
  <inkml:trace contextRef="#ctx0" brushRef="#br0" timeOffset="179362.1025">7094 10927,'0'0,"0"0,0 0,0 0,0 0,0 0,14-39,-1-28,0 15,0-15,0 1,14 0,-14 26,0-12,1 25,-1-13,-13 14,13 13,0-14,1 14,-14 0,13 0,0-1,0 14,1 0,12 14,-13-14,14 26,12 0,-12 1,-1-1,1 1,-1 13,1 12,-1 1,1-13,-14 13,-13-13,0-1,0-12,0-1,0-26</inkml:trace>
  <inkml:trace contextRef="#ctx0" brushRef="#br0" timeOffset="179644.9739">7200 10649,'0'0,"0"0,0 0,0 0,0 0,0 0,0 0,0 0,0 0,27-13,26-13,-14 13,1-14,13 1,-27 12,1 1,-14 13,-13-13,0 13</inkml:trace>
  <inkml:trace contextRef="#ctx0" brushRef="#br0" timeOffset="180017.4169">7835 10425,'0'0,"0"0,0 0,0 0,0 0,0 0,0 0,0 0,14 39,12 1,1 13,-14 0,13 0,1-14,-14-12,0-1,14 1,-14-14,0-13,0 0,-13 0,0 0,0 0</inkml:trace>
  <inkml:trace contextRef="#ctx0" brushRef="#br0" timeOffset="180488.5801">8206 10253,'0'0,"0"0,0 0,0 0,0 0,0 0,0 0,13 39,1-12,-1 26,13-14,-12 14,12 0,0-13,-12 0,12-14,1-13,-14 0,13 1,1-28,-1 14,-12-26,12 13,-13-14,0-12,1-1,-14 14,0-14,0 0,0 0,0 1,0 12,-14 1,14-1,0 1,0-1,0 1,14 0,-14 12</inkml:trace>
  <inkml:trace contextRef="#ctx0" brushRef="#br0" timeOffset="181036.9293">8987 10821,'0'0,"0"0,0 0,0 0,0 0,0-66,0 13,0-13,0 0,13 0,-13-13,13 12,-13 1,14 0,-14 13,13 0,-13 14,0 12,13 1,0-1,-13 14,14 13,12 13,-13 14,27 12,-13 1,-1 13,14-13,-14 13,1-14,-1 1,-13 0,1-1,-1-12,-13-1,0-12,-13-1,13 0,-14 0,14-13</inkml:trace>
  <inkml:trace contextRef="#ctx0" brushRef="#br0" timeOffset="181327.2641">9027 10478,'0'0,"0"0,0 0,0 0,0 0,0 0,0 0,0 0,0 0,0 0,39-27,1 1,0 12,-14-12,14 13,-14-1,-26 1,0 13,14 0,-14 0</inkml:trace>
  <inkml:trace contextRef="#ctx0" brushRef="#br0" timeOffset="181814.1213">9556 10345,'0'0,"0"0,0 0,0 0,0 0,0 0,0 0,0 0,0 0,0 0,27 0,12 0,-12 0,-1 0,1 13,-27-13,13 27,-13 13,-13-1,-1 1,1 0,13-14,-13-13,13 14,0-14,0 0,0-13,26 0,1-13,-1 0,1 0,13-14,-40 14,13 13,-13-13,0 13</inkml:trace>
  <inkml:trace contextRef="#ctx0" brushRef="#br0" timeOffset="182105.5174">9953 9776,'0'0,"0"0,0 0,0 0,0 0,66 40,-13 13,0 13,-13-13,-14 13,14 0,-27 14,1 12,-41-12,-13-1,-13 0,14-12,26-54</inkml:trace>
  <inkml:trace contextRef="#ctx0" brushRef="#br0" timeOffset="183339.2382">5612 9962,'0'0,"0"0,0 0,0 0,0 0,0 0,0 0,0 0,0 0,0 0,0 0,0 0,0 0,0 0,0 0,40 0,-1 0,27 13,1-13,-14 13,13 0,0-13,0 13,27 1,-14-14,-13 0,40 13,-13-13,0 13,-1-13,-12 0,-14-13,13 13,1 0,12-13,-39 13,0-14,13 1,-13 0,40 0,-14 0,-12-1,-15 14,15-13,-14 0,13 13,26-13,-25 13,-14-14,13 1,-13 13,13-13,0 13,13 0,-26 0,14-13,-14 13,13-13,-13 13,13-14,0 1,0 13,-13-13,0 0,0-1,26 1,14 0,-27 0,0-1,-13-12,0 13,13 0,-13-1,14 14,-28-13,1 0,-14 13,1-13,13-1,-14 1,-26 13</inkml:trace>
  <inkml:trace contextRef="#ctx0" brushRef="#br0" timeOffset="186086.8733">11171 10081,'0'0,"0"0,0 0,0 0,0 0,0 0,0 0,0 0,0 0,0 0,0 0,0 0,0 0,0 0,0 0,0 0,0 0,0 0,0 0,0 0,0 0,0 0,0 0,26-14,1 14,-1 0,1-13,-27 13,0 0,0 0</inkml:trace>
  <inkml:trace contextRef="#ctx0" brushRef="#br0" timeOffset="186572.767">11158 10411,'0'0,"0"0,0 0,0 0,0 0,0 0,0 0,0 0,0 0,0 0,0 0,0 0,0 0,0 0,26 0,14-13,13 13,0-13,0 0,-27 13,14 0,-40 0,0 0,13 0</inkml:trace>
  <inkml:trace contextRef="#ctx0" brushRef="#br0" timeOffset="244653.5808">12097 9750,'0'0,"0"0,0 0,0 0,0 0,0 0,0 0,0 40,14 13,12 13,-26 0,13-13,1 13,-14-13,13-14,-13 14,0-26,0 13,0-14,0 0,0-12,0 12,0-13,-13 1,26-14,-13 0</inkml:trace>
  <inkml:trace contextRef="#ctx0" brushRef="#br0" timeOffset="245189.7143">11991 9829,'0'0,"0"0,0 0,0 0,0 0,0 0,0 0,53-26,0-14,14 14,-15-1,1 1,-26 13,13-1,-27 14,13 0,-12 14,-1-14,0 13,0 13,-13-13,0 14,0-1,-26 14,13 0,-27-1,13-12,-12 13,12-14,1-13,12 14,-12-14,13-13,13 0,0-13</inkml:trace>
  <inkml:trace contextRef="#ctx0" brushRef="#br0" timeOffset="245642.003">12984 9446,'0'0,"0"0,0 0,0 0,0 0,0 0,0 0,0 0,-26 39,-1 14,1 0,-1 13,1-13,-1 13,14 14,0 12,13 1,0 0,0-41,13 15,0-28,-13 14,14-26,12-1,0-13,14-13,-13 14,-27-14</inkml:trace>
  <inkml:trace contextRef="#ctx0" brushRef="#br0" timeOffset="246236.4086">13289 10398,'0'0,"0"0,0 0,0 0,0 0,0 0,0-53,-14-13,14-13,0-1,0 14,14-13,-14 26,0-13,0 26,13-13,-13 27,13-1,-13 1,13-1,1 1,-14-1,13 14,0 0,13 13,1 0,-1 13,14 14,0 12,0 1,-14 13,0-13,1 13,-14-14,0 14,1-13,-1-1,0-12,-13-1,0-12,13-14,-13 0,14 13,-14-13</inkml:trace>
  <inkml:trace contextRef="#ctx0" brushRef="#br0" timeOffset="246529.6644">13275 10120,'0'0,"0"0,0 0,0 0,0 0,0 0,0 0,0 0,0 0,53-39,0-1,13 0,-13 14,-26-1,13 14,-14 0,-26 0,13 13,-13 0</inkml:trace>
  <inkml:trace contextRef="#ctx0" brushRef="#br0" timeOffset="246852.9052">13778 9776,'0'0,"0"0,0 0,0 0,0 0,0 0,14 40,-1 13,0 13,13 13,-12-12,12-1,-13-13,1-14,-14-12,13-1,-13-12,0-14,0-14</inkml:trace>
  <inkml:trace contextRef="#ctx0" brushRef="#br0" timeOffset="247229.6504">13209 9406,'0'0,"0"0,0 0,0 0,0 0,0 0,0 0,0 0,0 0,53-27,0 14,0 0,0-13,-13 12,-1 1,1 13,-40 0,13 0,-13 0</inkml:trace>
  <inkml:trace contextRef="#ctx0" brushRef="#br0" timeOffset="248383.1288">14983 10160,'0'0,"0"0,0 0,0 0,0 0,0 0,0 0,0 0,-14-40,14-13,-13 0,13-13,0-13,0 13,0 0,13 0,-13-1,0 14,14 1,-14 12,13 13,0 14,-13-13,27 26,-1 0,1 13,12 0,-12 14,12-1,1 14,-13-14,12 14,-25 0,12-14,-13 27,1-13,-1-1,0 1,0 13,1-13,-1-1,0-25,-13-1,13 0,-13-13</inkml:trace>
  <inkml:trace contextRef="#ctx0" brushRef="#br0" timeOffset="250068.6343">16346 9882,'0'0,"0"0,0 0,0 0,0 0,0 0,0 0,13-53,-13-13,13 0,1 0,-14 0,13 0,-13 13,13 0,-13 0,13 26,-13-12,14 12,-14 14,13 0,0 0,14 13,-1 13,14 13,-14 1,-13-1,14 14,-14-1,14 1,-14 0,0 13,0 0,-13-14,14-12,-14-1,0 1,-14-14,14 0,-13 0,13-13,0 0</inkml:trace>
  <inkml:trace contextRef="#ctx0" brushRef="#br0" timeOffset="250339.2079">16346 9684,'0'0,"0"0,0 0,0 0,0 0,0 0,0 0,26-13,14-1,13 1,-26 0,12 0,-12-1,-14 1,13 0,-12 0,-1 13,0-14,-13 14,0-13,0 13</inkml:trace>
  <inkml:trace contextRef="#ctx0" brushRef="#br0" timeOffset="250948.7958">16995 9459,'0'0,"0"0,0 0,0 0,0 0,0 0,0 0,0 0,0 0,0 0,0 0,0 0,0 0,0 0,0 0,0 0,0 0,0 0,0 0,0 0,26 40,-13-14,0 14,-13-14,14 1,-14-1,0-13,0 14,0-14,0-13,13 13,-13-13,0 0,0 0,13 0,0 0,14-13,-1 13,1-13,13 0,-14 13,0-14,-12 14,-1-13,-13 13,0-13,0 13</inkml:trace>
  <inkml:trace contextRef="#ctx0" brushRef="#br0" timeOffset="251352.5893">16267 9115,'0'0,"0"0,0 0,0 0,0 0,0 0,0 0,0 0,0 0,0 0,0 0,0 0,39 0,1-13,13-1,0-12,0 13,-13 0,-14-1,-13 14,-13 0,13-13</inkml:trace>
  <inkml:trace contextRef="#ctx0" brushRef="#br0" timeOffset="251829.805">17220 8837,'0'0,"0"0,0 0,0 0,0 0,0 0,0 0,0 0,0 0,26 27,0-1,14 0,0 14,0 0,-14 0,1-1,-14 14,13 0,-13 0,-13 13,14 27,-1-1,-13-26,0 1,-13-14,13-1,-27 1,1-13,13 0,13-40</inkml:trace>
  <inkml:trace contextRef="#ctx0" brushRef="#br0" timeOffset="265113.8776">17961 8744,'0'0,"0"0,0 0,0 0,0 0,0 0,0 0,0 0</inkml:trace>
  <inkml:trace contextRef="#ctx0" brushRef="#br0" timeOffset="274975.0016">18781 8903,'0'0,"0"0,0 0,0 0,0 0,0 0,0 0,0 0,14 27,-1 26,0 0,27 13,-14 13,1-13,-1 0,1-13,-14 0,13-13,-26-14,14 1,-14-14,13 0,-13 0,0 1,0-14,0 0,0 0,0-14,-13 1</inkml:trace>
  <inkml:trace contextRef="#ctx0" brushRef="#br0" timeOffset="275362.796">17908 9499,'0'0,"0"0,0 0,0 0,0 0,0 0,0 0,0 0,53-14,13-12,13-1,14 1,13-14,-13 14,-1 13,-12-14</inkml:trace>
  <inkml:trace contextRef="#ctx0" brushRef="#br0" timeOffset="275851.2874">18848 9340,'0'0,"0"0,0 0,0 0,0 0,0 0,0 0,0 0,0 0,0 0,0 0,0 0,0 0,-27 13,-26 13,27 1,-1-14,1 14,12-14,1 13,0-12,26 12,0 0,1 1,12-14,1 0,12 1,1-14,13-14,-53 14,13 0</inkml:trace>
  <inkml:trace contextRef="#ctx0" brushRef="#br0" timeOffset="276387.6616">19218 9327,'0'0,"0"0,0 0,0 0,0 0,0 0,0 0,0 0,0 0,0 0,0 0,27-27,-1 1,-13 12,1-12,-1 26,-13-13,0 13,0-13,-13 26,-14 0,14 13,0 14,-1-13,1-1,0 0,13 1,0-1,0 1,13-1,0-12,1 12,25-13,-12-13,-14 0,-13 0,0 0</inkml:trace>
  <inkml:trace contextRef="#ctx0" brushRef="#br0" timeOffset="287455.9725">5215 11549,'0'0,"0"0,0 0,0 0,0 0,0 0,0 0,0 0,0 0,0 0,0 0,0 0,0 0,0 0</inkml:trace>
  <inkml:trace contextRef="#ctx0" brushRef="#br0" timeOffset="287737.0066">5175 11867,'0'0,"0"0,0 0,0 0,0 0,0 0,0 0,0 0,0 0,0 0,0 0</inkml:trace>
  <inkml:trace contextRef="#ctx0" brushRef="#br0" timeOffset="287965.5363">5585 11576,'0'0,"0"0,0 0,0 0,0 0,0 0,0 0,0 0,0 0</inkml:trace>
  <inkml:trace contextRef="#ctx0" brushRef="#br0" timeOffset="288786.1565">6168 11523,'0'0,"0"0,0 0,0 0,0 0,0 0,0 0,0 0,0 0,0 0,0 26,13 27,-13 0,13 13,-13-13,14-13,-14-14,0 1,0-1,0 0,-14-12,14-1,-13-13,13-13,-13-1,0-12,13-14,-14-13,14 14,-13-14,13 0,0 13,-13-13,13 27,13-1,-13 1,0-1,13 14,-13 0,14 0,-1 0,-13-1,13 14,0-13,14 0,-14 13,13 0,1 0,-1 0,1 13,-14 0,14 14,-14-14,0 13,-13 1,0-14,0 14,0-1,-13-13,0 1,13-1,-14 0,-12 0,13-13,-14 0</inkml:trace>
  <inkml:trace contextRef="#ctx0" brushRef="#br0" timeOffset="289249.1004">6896 11351,'0'0,"0"0,0 0,0 0,0 0,0 0,0 0,0 0,0 0,-66 66,13 0,0 0,26 13,1-12,13-1,-1 0,14-13,0-14,27 1,-1 0,1-14,12-12,-12-14,13 0,-14-14,27-12,13-14,0 0,1-12,-1 12,-66 40</inkml:trace>
  <inkml:trace contextRef="#ctx0" brushRef="#br0" timeOffset="289771.0466">7399 11867,'0'0,"0"0,0 0,0 0,0 0,0 0,0 0,0-27,0-26,13 0,0-13,0 13,1-13,-1 13,13 13,-12 1,-1 12,13 14,-12 0,-1 0,13 13,1 0,-14 13,13 13,1 1,-14 12,0-12,1 13,-1-1,0-12,0 26,1 0,-14 0,13-14,-13-12,0-1,0-13,0 1,0-14,0-14,0 1,0 13</inkml:trace>
  <inkml:trace contextRef="#ctx0" brushRef="#br0" timeOffset="290072.9456">7359 11787,'0'0,"0"0,0 0,0 0,0 0,0 0,0 0,26-13,27-13,0-1,0 1,-13-1,0 14,-14 0,1-1,-14 1,0 0,-13 13,13 0,-13 0</inkml:trace>
  <inkml:trace contextRef="#ctx0" brushRef="#br0" timeOffset="290391.3286">8127 11562,'0'0,"0"0,0 0,0 0,0 0,0 0,0 0,0 27,13 12,0-12,0 26,-13-27,14 14,-14-14,0 1</inkml:trace>
  <inkml:trace contextRef="#ctx0" brushRef="#br0" timeOffset="291316.9472">7319 11245,'0'0,"0"0,0 0,0 0,0 0,0 0,0 0,0 0,0 0,0 0,0 0,40-13,0 13,13-14,-27 1,14 0,-14 13,1-13,-1 13,-13 0,1 0,12-14,1 14,-27 0,13-13,-13 13</inkml:trace>
  <inkml:trace contextRef="#ctx0" brushRef="#br0" timeOffset="291898.2814">8590 11165,'0'0,"0"0,0 0,0 0,0 0,0 0,0 0,0 0,0 0,0 0,0 0,0 0,0 0,13 40,14 13,-14 0,13 0,-12-13,-14 12,13-12,-26 13,13 0,-14 13,1-13,13 0,-13-13,0-14,13-13,-14-13,14-13,0-13,0-1</inkml:trace>
  <inkml:trace contextRef="#ctx0" brushRef="#br0" timeOffset="292712.1311">9027 11298,'0'0,"0"0,0 0,0 0,0 0,0 0,0 26,0 14,13 0,0 26,0-13,-13-14,14 1,-14 0,13-14,-13 1,0-1,0 1,-13-1,13-13,0 0,-14 1,14-14,0 0,-13 0,13-14,-13 1,13-13,0-1,-13 1,13-14,-14 0,14 1,-13-14,13 13,0 0,0 1,0 12,13 14,-13-13,14-1,-14 1,13 12,0-12,14 13,-14-14,27 14,-14 0,27 0,-13 13,-1 0,1 13,-13 0,-1 0,1 14,-27 12,13-12,-26-1,-1 14,-12-13,-1-1,1 0,-14-12,0-1,14 0,0-13,-1 13,14-13,0-13,-1 0,28-14,12 1,-13 0,-13 26</inkml:trace>
  <inkml:trace contextRef="#ctx0" brushRef="#br0" timeOffset="293081.3026">9874 11060,'0'0,"0"0,0 0,0 0,0 0,0 0,0 0,0 0,-40 26,0 14,1 26,-1-13,0 13,27-13,-13 0,12-14,14 1,-13 0,26-14,-13 1,14-1,-1-13,0 1,0-1,14 0,-14-13,13 0,1-13</inkml:trace>
  <inkml:trace contextRef="#ctx0" brushRef="#br0" timeOffset="293662.3947">10086 11721,'0'0,"0"0,0 0,0 0,0 0,0 0,-14-40,14-13,-13 1,13-15,0 1,0 13,0 0,0 0,13 1,-13 12,14 13,-1 1,0 0,-13-1,13 14,0 0,1 13,12 0,1 26,-1 1,-13-1,1 14,-1-1,0 1,0-14,1 14,-14-13,13-1,-13 1,0-1,13-13,-13 0,0 1,0-14,13 13,-13-13,0 0,0-13,0 13,0 0</inkml:trace>
  <inkml:trace contextRef="#ctx0" brushRef="#br0" timeOffset="293915.0734">10006 11470,'0'0,"0"0,0 0,0 0,0 0,40-14,13 1,-14 0,14-13,-13-1,-13 1,12-1,1 1,-27-1,14 14,-1-13</inkml:trace>
  <inkml:trace contextRef="#ctx0" brushRef="#br0" timeOffset="294499.8175">10708 11232,'0'0,"0"0,0 0,0 0,0 0,0 0,0 0,0 0,0-40,13 13,0 1,0 0,14 12,-14 1,0 0,1 13,-1 13,-13 14,0 12,-13 14,-1 0,1 0,0 0,13-13,-13-1,13-12,-14-14,14 0,0 0,0-13,0 14,14-28,25 14,14-26,0 13,13-14,-26 14,0-27,-14 14,14-1,-14 1,1-1,-27 27</inkml:trace>
  <inkml:trace contextRef="#ctx0" brushRef="#br0" timeOffset="294897.6914">9940 10848,'0'0,"0"0,0 0,0 0,0 0,53 13,0 0,0-13,0 0,0-13,-14 13,28-13,-15 0,1-1,-13 1,13 0,-13-13,0-1,-14 1</inkml:trace>
  <inkml:trace contextRef="#ctx0" brushRef="#br0" timeOffset="295413.7585">11197 10795,'0'0,"0"0,0 0,0 0,0 0,0 0,0 0,40 26,13 14,0 0,0 0,-13-1,-14 1,14 13,-27-13,13 12,-12 15,-14-15,0 15,0-14,-27-1,14 1,-13-13,-1-13,14-1,0-13,13-13</inkml:trace>
  <inkml:trace contextRef="#ctx0" brushRef="#br0" timeOffset="295874.1376">12005 11139,'0'0,"0"0,0 0,0 0,0 0,0 0,0 0,39-13,1 0,13-1,-13 1,-1 13,-12-13,-1 13,-12 0,-14 0,0 0,0 0</inkml:trace>
  <inkml:trace contextRef="#ctx0" brushRef="#br0" timeOffset="296216.2858">12058 11337,'0'0,"0"0,0 0,0 0,0 0,0 0,0 0,0 0,39 0,1-13,13 0,-13 13,-1-13,-12-1,13 1,-14 0,1 0,-1 0,-13-14,0 27,-13 0</inkml:trace>
  <inkml:trace contextRef="#ctx0" brushRef="#br0" timeOffset="297057.7165">12825 10954,'0'0,"0"0,0 0,0 0,0 0,0 0,0 0,0 0,0 0,14 26,-14 14,13 26,0 13,0-12,14-1,-27-13,13 0,0-1,0-25,-13-1,14 14,-1-27</inkml:trace>
  <inkml:trace contextRef="#ctx0" brushRef="#br0" timeOffset="297658.2274">12574 11007,'0'0,"0"0,0 0,0 0,0 0,0 0,0 0,0 0,0 0,0 0,0 0,40-14,-14 1,0 13,14 0,-13-13,-1 26,1-13,-1 13,1-13,12 14,-12-1,-1 0,1 0,-1 14,1-1,-1 1,-26-1,13 14,-13 0,-13-14,13 0,-13 1,13-14,-13 0,-1 1,14-1,-13 0,13-13,-13 13,13-13,-13 0,-1 0,1 0,13 0,-13 0,13 0,0 0,0 0</inkml:trace>
  <inkml:trace contextRef="#ctx0" brushRef="#br0" timeOffset="299291.5242">13434 11417,'0'0,"0"0,0 0,0 0,0 0,0 0,0 0,0 0,0 0,0 0,0 0,0 0,0 0,13-53,1 0,-1 0,0 0,14 13,-14-12,0 25,0 1,1-1,-1 1,0 12,-13 1,13 0,0 0,1 13,-1 0,0 0,0 13,1 0,-14 0,26 27,1 0,12 13,-12 0,-1-14,14 14,-14-13,1 0,-1-14,14 1,-27-1,14-13,-1-13,-13 0,14 0,-27 0</inkml:trace>
  <inkml:trace contextRef="#ctx0" brushRef="#br0" timeOffset="299656.3121">13474 11364,'0'0,"0"0,0 0,0 0,0 0,0 0,40-13,-14-1,14 1,-14 0,1 0,-1-1,1 1,-14 13,0-13,0 13,-13 0,14 0,-14 0,0 0,13 0,-13-13,0 13</inkml:trace>
  <inkml:trace contextRef="#ctx0" brushRef="#br0" timeOffset="300217.4923">14122 11060,'0'0,"0"0,0 0,0 0,0 0,0 0,0 0,0 0,0 0,0 0,0 0,0 0,0 0,0 0,0 0,0 53,14-1,-14 1,0 0,0-26,0 12,0-12,0-14,0 0,0 1,0-1,0 0,0-13,0 0,0 13,0-13</inkml:trace>
  <inkml:trace contextRef="#ctx0" brushRef="#br0" timeOffset="316727.1856">13487 10769,'0'0,"0"0,0 0,0 0,0 0,0 0,0 0,0 0,0 0,0 0,0 0,0 0,53-27,13 1,0-1,1 1,-1 12,-13-12,0 13,-14 0,-12 13,-14-14,14 14,-14 0</inkml:trace>
  <inkml:trace contextRef="#ctx0" brushRef="#br0" timeOffset="317488.4315">14599 11404,'0'0,"0"0,0 0,0 0,0 0,0 0,0 0,26-67,-12 1,-1-13,13 13,-12-14,-1 1,13 13,-13 0,14 13,-14 13,0 14,-13-1,14 1,-1 26,0-14,0 28,14 12,-1 14,-12 0,12-1,-13 14,0-13,14 0,-1 12,-12-12,-1 0,0-14,0-12,1-1,-1 0,0-26,0 13,-13 0</inkml:trace>
  <inkml:trace contextRef="#ctx0" brushRef="#br0" timeOffset="318254.1446">15446 10570,'0'0,"0"0,0 0,0 0,0 0,0 0,0 0,0 0,13 53,14 0,-1 26,1 1,12-1,-12-13,-14 0,14 1,-14-28,0 1,0-27,-13 14,0-27,-13-14,0 1,0-13,-14-14,14 0,0-13,-1 0,1 1,0-1,13 13,-13-13,13 13,0 1,13-1,0 13,-13 14,13-13,14-1,-14 14,14 0,-1 0,14 26,-14-13,-13 13,14 14,-14-14,0 26,-13-12,14 13,-14-1,-14 1,1-14,0 1,0-1,-1-12,1-14,0 13,13-13,0 0,0-13,0-1,0 14</inkml:trace>
  <inkml:trace contextRef="#ctx0" brushRef="#br0" timeOffset="318856.4494">16147 10993,'0'0,"0"0,0 0,0 0,0 0,0 0,0 0,0 0,0 0,0 0,0 0,0 0,0 0,0 0,0 0,27-13,-1 13,1 0,-1 0,-12 13,-1 1,0 12,-13 1,-13 12,13 1,-13 0,13-1,-14 1,1-14,0 1,13-14,-13 0,13 1,0-14,13-14,0 1,14 0,12-14,41 1,-27 0,0-14,-14 13,1 1,0 0,-14-1,14 1</inkml:trace>
  <inkml:trace contextRef="#ctx0" brushRef="#br0" timeOffset="320024.0918">15803 10478,'0'0,"0"0,0 0,0 0,0 0,0 0,0 0,0 0,0 0,0 0,14 26,-14 27,13 0,0 0,0 0,1-14,-14 1,13 13,0-13,-13 13,26-1,-12 1,12 0,-13-13,14-14,-14-12,0-1</inkml:trace>
  <inkml:trace contextRef="#ctx0" brushRef="#br0" timeOffset="320380.2971">15578 11007,'0'0,"0"0,0 0,0 0,0 0,0 0,0 0,27 0,13-14,12-12,1 0,14-1,-14 1,13-1,-13-13,-14 1</inkml:trace>
  <inkml:trace contextRef="#ctx0" brushRef="#br0" timeOffset="321707.7279">15155 10425,'0'0,"0"0,0 0,0 0,0 0,53-14,0-12,13-1,40 1,-14-14,-25 14,-14 13,-1-14,1 14,-26 0,13-1,-1-12,-12 13,-1-14,-26 27</inkml:trace>
  <inkml:trace contextRef="#ctx0" brushRef="#br0" timeOffset="322213.7818">16664 10279,'0'0,"0"0,0 0,0 0,0 0,0 0,0 0,0 0,0 0,53 53,0-13,-1 13,1 0,0-1,-13-12,-13 13,-1 0,-13 13,14 0,-14-13,-13 13,0 0,0 1,-27 12,-25-13,12-13,40-53</inkml:trace>
  <inkml:trace contextRef="#ctx0" brushRef="#br0" timeOffset="322997.3053">13275 10504,'0'0,"0"0,0 0,0 0,0 0,0 0,0 0,0 0,0 0,0 40,0-1,-13 27,13-13,0 14,0-15,0 1,0 0,0 13,0 1,0-1,0 13,0-13,13 0,1 1,-1-15,13 1,1-13,-1 0,1-14,12 1,1-1,0-13,0 1,-14-14,0 0,-26 0</inkml:trace>
  <inkml:trace contextRef="#ctx0" brushRef="#br0" timeOffset="325596.5675">10721 12197,'0'0,"0"0,0 0,0 0,0 0,0 0,0 0,0 0,0 0</inkml:trace>
  <inkml:trace contextRef="#ctx0" brushRef="#br0" timeOffset="325826.6676">10602 12687,'0'0,"0"0,0 0,0 0,0 0,0 0,0 0,0 0</inkml:trace>
  <inkml:trace contextRef="#ctx0" brushRef="#br0" timeOffset="326014.1095">11065 12568,'0'0,"0"0,0 0,0 0,0 0,0 0,0 0</inkml:trace>
  <inkml:trace contextRef="#ctx0" brushRef="#br0" timeOffset="326569.2038">11568 12779,'0'0,"0"0,0 0,0 0,0 0,0 0,0 0,0-26,0-27,0 0,0 13,0-13,0 1,0 25,13-13,-13 14,0 0,0-1,13 1,-13 12,14 1,-14 0,13 0,13 13,-12 13,12 0,14 14,-14-1,1 14,12-1,-12 1,-14-13,14 12,-14 1,0-14,-13 1,0-14,0 0</inkml:trace>
  <inkml:trace contextRef="#ctx0" brushRef="#br0" timeOffset="326864.6579">11528 12647,'0'0,"0"0,0 0,0 0,0 0,0 0,0 0,0 0,0 0,53-40,0 14,0-1,0 1,-13 0,13 12,-53 14,0-13,13 13</inkml:trace>
  <inkml:trace contextRef="#ctx0" brushRef="#br0" timeOffset="327210.0228">12058 12303,'0'0,"0"0,0 0,0 0,0 0,0 0,0 0,0 0,26 40,-13 0,14 26,-14-27,14 1,-27 0,13-14,-13-26,0 0,13 27,-13-27,0 0,0 0</inkml:trace>
  <inkml:trace contextRef="#ctx0" brushRef="#br0" timeOffset="327583.9151">11528 12105,'0'0,"0"0,0 0,0 0,0 0,0 0,0 0,0 0,40-14,13 1,13 0,-13 0,-13 0,13-1,-27 1,1 13,-1-13,1 13,-14 0,-13-13</inkml:trace>
  <inkml:trace contextRef="#ctx0" brushRef="#br0" timeOffset="328485.2247">13103 12078,'0'0,"0"0,0 0,0 0,0 0,0 0,0 0,0 0,0 0,-26 0,-1 13,-12 1,12 12,1-13,12 14,-12-14,13 0,-1 1,1-1,13 0,-13 0,13-13,13 0,0 13,1-13,12 0,-13 14,14-14,-14 0,0 0,1 0,-14 0,0 13,-14 0,-12 14,13 12,-14 1,14 0,0-1,-1-12,1-1,13-13,0 1,0-14,0 0,27-27,12 14,1-13,13 12,0-12,-13 13,-14-1,1 1,-1 13,-13 13,1 1,-1 12,0 14,0 13,-13 0,0 13,14-27,-14 14,0-13,0-13,13-14,0-13,0-27,1 14,12-13,-26 26</inkml:trace>
  <inkml:trace contextRef="#ctx0" brushRef="#br0" timeOffset="329027.3003">13818 12779,'0'0,"0"0,0 0,0 0,13-66,-13 0,13-13,1-1,-1 14,13-13,-12 13,12 0,-13 13,1 0,-1 26,0 1,-13 13,13-14,-13 14,14 13,-14-13,13 13,0 0,0 13,0 13,1 1,12-1,-13 14,14 0,-1-14,-12 14,12-1,1 1,-14-13,-13-1,13-13,-13 1,0-1,0-13</inkml:trace>
  <inkml:trace contextRef="#ctx0" brushRef="#br0" timeOffset="329320.7331">13739 12462,'0'0,"0"0,0 0,0 0,0 0,0 0,66-27,-13 14,0-26,0 12,-14-13,14 14,-13-1,13 1,-27 13,1 0,-14-1,0 1</inkml:trace>
  <inkml:trace contextRef="#ctx0" brushRef="#br0" timeOffset="329872.7105">14546 12250,'0'0,"0"0,0 0,0 0,0 0,0 0,0 0,0 0,0 0,0 0,0 0,0 0,0 0,0 0,0 0,0 0,0 0,0 0,0 40,13 0,-13 13,0-14,0 14,-13 0,13-27,0 1,0-14,0 0,0 1,13-14,0 0,14-14,13 1,26 0,-13-14,0 1,-14 0,-12-1,-1 1,1 12,-14-12,0 0,0-1,1 1</inkml:trace>
  <inkml:trace contextRef="#ctx0" brushRef="#br0" timeOffset="330209.1175">13792 11999,'0'0,"0"0,0 0,0 0,0 0,66-13,-13-1,13-12,26-14,14 1,-13-1,-27 0,-13 14,0-1,-13 14,-40 13</inkml:trace>
  <inkml:trace contextRef="#ctx0" brushRef="#br0" timeOffset="331181.6366">15803 12025,'0'0,"0"0,0 0,0 0,0 0,0 0,0 0,0 0,0 0,-39 0,-1-13,-13 13,13 0,1 0,-1 13,13 1,1 12,-1 14,14-14,0 14,0-14,13 14,13-14,0 1,0-14,14 0,13-13,-1 0,1-13,-13 0,12-14,-12 1,-14 0,13-14,-12 0,-1 14,-13-14,13 14,-13 12,13 1,-13-13,0 26,0-14,0 14,0 0,14 14,-14 12,13 14,-13-1,26 1,-12 0,-1 0,0-14,13 0,-12-26,-1 14,13-28,-12 1,12-13,-13-1,-13 27</inkml:trace>
  <inkml:trace contextRef="#ctx0" brushRef="#br0" timeOffset="331711.4619">15830 11906,'0'0,"0"0,0 0,0 0,0 0,0 0,0 0,0 0,40-26,12 13,-12-14,13 27,0 0,-53 0,40 40,-1 13,-12-14,-1 1,-12 0,-1-1,-13 1,0-27,13 1,-26-1,13-13,0 0,-13 0,13-27,0 1,0-14,13 1,-13-1,0-13,13 13,-13 1,0-14,13 26,-13-12,14-1,-14 13,0-26,13 14,-13 12,0 14</inkml:trace>
  <inkml:trace contextRef="#ctx0" brushRef="#br0" timeOffset="332372.1646">16611 11933,'0'0,"0"0,0 0,0 0,0 0,0 0,0 0,13-40,-13 14,13-1,-13 1,13-1,-13 1,0 13,0-1,0 1,0 13,0-13,0 13,-13 0,0 0,-14 13,1 0,-14 27,14 0,-14 13,27-1,-14-12,27 0,-13 13,13-14,13-12,14 13,-1-14,1 1,13-14,-14 0,0 0,1-13,13 0,-1-13,1 13,-13-13,12 0,-12-1,12 1,1 0,-13 0,12-1,-12 1,-27 13</inkml:trace>
  <inkml:trace contextRef="#ctx0" brushRef="#br0" timeOffset="337289.6056">17643 11628,'0'0,"0"0,0 0,0 0,0 0,0 0,0 0,0 0,0 0,13 40,1 13,-1 0,-13 13,13-13,0-13,-13-14,14 1,-14-14,-14 0,14-13,0 0</inkml:trace>
  <inkml:trace contextRef="#ctx0" brushRef="#br0" timeOffset="337738.0516">17577 11576,'0'0,"0"0,0 0,0 0,0 0,0 0,0 0,0 0,0 0,0 0,0 0,0-27,0 1,0-1,-13 1,13 12,0 14,-14-13,14 13,-13 27,13-1,-13 1,13-1,0 1,0-14,0 0,0 0,0-13,26 0,-12-13,-1 13,-13 0,13-13</inkml:trace>
  <inkml:trace contextRef="#ctx0" brushRef="#br0" timeOffset="338329.1576">17921 11602,'0'0,"0"0,0 0,0 0,0 0,0 0,0 0,0 0,13 26,14 14,-14 13,13 0,-12 0,-1-27,-13 14,13-27,-13 14,13-14,-13-13,0 0,0-27,0 1,-13 0,13-14,0 0,0 14,13-14,-13 14,14 12,-1-12,0-1,0 14,1 0,-1 0,27 13,-14 13,14 13,-14 1,-13 13,14-1,-14 14,0-13,-13 0,14-14,-14-13,13-13,-13-13,13 0</inkml:trace>
  <inkml:trace contextRef="#ctx0" brushRef="#br0" timeOffset="339022.5764">18517 11046,'0'0,"0"0,0 0,0 0,0 0,26 67,-13-41,40 93,-13-26,-14-27,1 0,-14-13,14 0,-27-14,13-12,0-1,-13-12,13 12,-13-13,0 1,0-14,0 13,0-13,0 0,0 0,0 0,14 0,-14 0,0-13,0-1,0-12,-14 13,14-14,-13 14,0-14,0 14,-14 0,1 0,-14 0,14 13,-1 0,1 0,-1 13,1 0,12 13,1 1,0-1,13 1,13 13,0-14,14 0,-1 1,1-14,-1 0,14-26,-14 0,1-14,-1-12,-12-1,12 14</inkml:trace>
  <inkml:trace contextRef="#ctx0" brushRef="#br0" timeOffset="339495.9476">19099 11562,'0'0,"0"0,0 0,0 0,0 0,0 0,0 0,0 0,0 0,13-26,-13-14,0 14,13-1,-13 1,0 13,-13-1,13 1,-13 13,13 0,-13 0,-27 40,0 13,1 0,12 0,14-1,0-12,13 0,13-14,0 1,27-14,0-13,-1-13,1-14,-14 1,14-14,13-13,0-13,-53 66</inkml:trace>
  <inkml:trace contextRef="#ctx0" brushRef="#br0" timeOffset="340164.6478">19364 11139,'0'0,"0"0,0 0,0 0,0 0,0 0,0 0,0 0,26 53,14 13,-14 27,14-27,-13 13,-14-13,0-13,0 0,0-13,-13-14,14 1,-14-14,0 13,0-12,0-14,0 13,0-13,0 0,0-13,0-1,0 1,13-26,-13-1,0 0,0-13,0-13,0-13,13 13,-13-1,0 1,13 13,-13 0,0 27,0 0,14-1,-14 1,0 26,13 0,0 13,-13 13,13 1,1 12,-14 14,0 0,0-13,-14 13,14-27,-13-12,13-1,-26 0,12-26,1-14,0 1,13-14,0 0,-13 1,13 39</inkml:trace>
  <inkml:trace contextRef="#ctx0" brushRef="#br0" timeOffset="341143.5763">19986 11232,'0'0,"0"0,0 0,0 0,0 0,0 0,0 0,0 0,0 0,0 0,0 0,0 0,13-27,0 1,1-1,-14 14,0 0,0 0,-14-1,1 14,-13 0,-1 27,1-1,12 1,1 12,0-12,13 12,13-12,0-1,14 1,-1-14,-12 0,12-13,1-13,-1 0,-13-14,14-12,-27 39,26-53,-13-13,1 0,-14 26,0-13,0 26,0 1,0 13,0 0,13 13,-13 0,13 13,-13 13,13 1,14 12,-14 1,0 0,1-1,-14-12,13-1,-13-12,0-1,0 0,13-26,-13 13,0-27,13 1,0-14,1 1,-1 12,13-13,1 1,-14 12,0 1,1 13,-1-1,0 1,0 13,1 13,-1 1,0 12,0 0,0 1,1-1,-1 1,0-1,-13 1,13-14,-13 0,14-13,-1 13,0-13,-13 0</inkml:trace>
  <inkml:trace contextRef="#ctx0" brushRef="#br0" timeOffset="341347.4341">20727 10570,'0'0,"0"0,0 0,0 0,0 0,0 0,53 93,-27-1,14 1,-13 0,-14-27,-13 0</inkml:trace>
  <inkml:trace contextRef="#ctx0" brushRef="#br0" timeOffset="341770.0466">20939 11218,'0'0,"0"0,0 0,0 0,0 0,0 0,0 0,0 0,0-26,-13-1,13 1,0 13,-27-14,1 14,-27 0,13 13,0-13,1 13,-1 0,13 0,14 13,-13 0,12 14,14-1,0 0,0 1,14-1,-1-12,13 12,1-13,-1 0,14-13,0 0,-14-13,1-13,-27 13,0 13</inkml:trace>
  <inkml:trace contextRef="#ctx0" brushRef="#br0" timeOffset="342327.7456">21111 10914,'0'0,"0"0,0 0,53-13,-27 0,1 13,-1-14,-13 1,1 0,-14 0,-14-1,1 1,-13 0,-14 13,14 0,-14 13,0 27,0 0,14-1,13 1,-1 13,1-13,26-1,-13 1,27-14,13 1,13-14,0 0,-14-13,1 0,-14-13,1 0,-1-14,1-12,-14-1,14 0,-14 1,-13 39</inkml:trace>
  <inkml:trace contextRef="#ctx0" brushRef="#br0" timeOffset="342836.1604">21362 10821,'0'0,"0"0,0 0,0 0,0 0,0 40,0-13,14 12,-14 1,0-14,0 1,13-1,-13-12,0-1,0 0,0-13,0 0,0-13,0 0,0-1,0-25,0 12,13-12,0-1,14 0,-14 0,13 1,1 12,-14 14,14 0,-1 13,1 0,-14 26,13 1,-13 12,14-12,-14 13,-13 13,13-14,1 14,-14-13,13 0,-13-14,13-13,-13-13,0 0,13-26</inkml:trace>
  <inkml:trace contextRef="#ctx0" brushRef="#br0" timeOffset="343225.9818">21746 10385,'0'0,"0"0,0 0,0 0,0 0,0 0,0 0,0 0,0 26,0 27,0 27,13-14,-13 13,0-13,0 0,0-13,14 0,-14 0,0-13,0 0,0-27,0 0,0 0,0 1,0-28,0 1,-14 0,14 0,0-1</inkml:trace>
  <inkml:trace contextRef="#ctx0" brushRef="#br0" timeOffset="343456.9208">21733 10835,'0'0,"0"0,0 0,0 0,0 0,0 0,0 0,0 0,0 0,0 0,13-27,14-12,-1 12,1 14,-1-14,-13 27,-13 0,0-13</inkml:trace>
  <inkml:trace contextRef="#ctx0" brushRef="#br0" timeOffset="344310.3556">22540 10504,'0'0,"0"0,0 0,0 0,0 0,0 0,0 0,0 0,0 0,0 0,0 0,0 0,0 0,0 0,0 0,0 0,0 0,0 0,0 0,0 0,0 0,-39 13,-14 14,13-1,13 14,1-1,13 1,13-13,0 12,13-12,13-14,1 0,-1 0,1-13,-14 0,0 0,14 0,-27 0,13 0,-13 0,-13 14,-27-14,14 13,-27 0,13 14,14-1,-1 1,1-14,12 13,1-13,0 1,13-1,-13 0,26 0,13-13,1 14,13-14,12 0,-12 0,0-14,-14 14,1 0,-14-13,0 0,1 13</inkml:trace>
  <inkml:trace contextRef="#ctx0" brushRef="#br0" timeOffset="344610.6519">22514 10649,'0'0,"0"0,0 0,0 0,0 0,26 40,-12 13,-1 0,0-13,0 13,0 0,14-1,-14-12,0 0,1-27,12 14,1-27,-1-14,27-12,0-14</inkml:trace>
  <inkml:trace contextRef="#ctx0" brushRef="#br0" timeOffset="344853.9236">23004 10544,'0'0,"0"0,0 0,0 0,0 0,0 0,-40 53,0-1,0 15,1-1,-1 13,14-26,-1 0,14-13,0-1,13-25,13-1,0-13</inkml:trace>
  <inkml:trace contextRef="#ctx0" brushRef="#br0" timeOffset="345357.6776">23030 10927,'0'0,"0"0,0 0,0 0,0 0,0 0,0 0,0 0,0 0,13-26,0-14,1 14,-14-1,0 1,0 13,0-1,0 1,-14 13,14 0,0 13,-13 14,0 12,0 14,0-13,-1 26,14-13,0-13,0 13,0-27,14 14,-14-27,13-13,0-13,-13-14,26 1,14-14,0-13</inkml:trace>
  <inkml:trace contextRef="#ctx0" brushRef="#br0" timeOffset="345888.0302">23149 10649,'0'0,"0"0,0 0,0 0,0 0,13 40,-13 13,14-13,-14 13,0-14,0-12,0 13,-14-14,14 0,0-12,0-1,0 0,0-13,0-13,0-14,14 1,12-14,1 1,12-14,-12 13,12 0,-12 1,-14 12,0 14,14 0,-27-1,13 14,0 14,1 12,-14 14,13 0,-13-1,0 14,0 0,0-13,0-1,0-12,13-14,-13-13,0 0</inkml:trace>
  <inkml:trace contextRef="#ctx0" brushRef="#br0" timeOffset="346220.9222">23520 10094,'0'0,"0"0,0 0,0 0,0 0,0 40,0 12,13 15,0 52,0 0,-13 0,14-13,-1-14,-13-26,-13-13,13 0,0-26,0-1,-14 1,14-14</inkml:trace>
  <inkml:trace contextRef="#ctx0" brushRef="#br0" timeOffset="346526.8938">23480 10530,'0'0,"0"0,0 0,0 0,0 0,0 0,0 0,0 0,40-26,-1 0,1-1,13 14,-26 0,-1-1,0 1,-12 13,-14 0</inkml:trace>
  <inkml:trace contextRef="#ctx0" brushRef="#br0" timeOffset="347025.7786">23851 10861,'0'0,"0"0,0 0,0 0,13-53,0-13,-13 0,13 13,-13 0,14 27,-14-1,0 1,0-1,0 14,0 13,0 0,0 13,0 14,0-1,0 1,0 12,0-12,0 12,0-12,13 13,-13-14,13 1,-13-1,0 14,0 13,0 13,0-13,-13 0,0 0</inkml:trace>
</inkml:ink>
</file>

<file path=ppt/ink/ink61.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39.7093" units="1/cm"/>
          <inkml:channelProperty channel="Y" name="resolution" value="39.58763" units="1/cm"/>
        </inkml:channelProperties>
      </inkml:inkSource>
      <inkml:timestamp xml:id="ts0" timeString="2020-09-10T07:17:59.997"/>
    </inkml:context>
    <inkml:brush xml:id="br0">
      <inkml:brushProperty name="width" value="0.05292" units="cm"/>
      <inkml:brushProperty name="height" value="0.05292" units="cm"/>
      <inkml:brushProperty name="color" value="#7030A0"/>
    </inkml:brush>
  </inkml:definitions>
  <inkml:trace contextRef="#ctx0" brushRef="#br0">20036 5302,'0'-19</inkml:trace>
</inkml:ink>
</file>

<file path=ppt/ink/ink62.xml><?xml version="1.0" encoding="utf-8"?>
<inkml:ink xmlns:inkml="http://www.w3.org/2003/InkML">
  <inkml:definitions>
    <inkml:context xml:id="ctx0">
      <inkml:inkSource xml:id="inkSrc0">
        <inkml:traceFormat>
          <inkml:channel name="X" type="integer" max="1920" units="cm"/>
          <inkml:channel name="Y" type="integer" max="1080" units="cm"/>
        </inkml:traceFormat>
        <inkml:channelProperties>
          <inkml:channelProperty channel="X" name="resolution" value="55.78152" units="1/cm"/>
          <inkml:channelProperty channel="Y" name="resolution" value="55.81395" units="1/cm"/>
        </inkml:channelProperties>
      </inkml:inkSource>
      <inkml:timestamp xml:id="ts0" timeString="2020-09-10T04:31:12.281"/>
    </inkml:context>
    <inkml:brush xml:id="br0">
      <inkml:brushProperty name="width" value="0.05292" units="cm"/>
      <inkml:brushProperty name="height" value="0.05292" units="cm"/>
      <inkml:brushProperty name="color" value="#7030A0"/>
    </inkml:brush>
  </inkml:definitions>
  <inkml:trace contextRef="#ctx0" brushRef="#br0">2647 6482,'0'0,"0"0,0 0,0 0,0 0,0 0,0 0,0 0,0 0,0 0,0 0,0 0,0 0,0 0,0 0,53 14,0-14,0 0,13 0,0 0,-13 0,27 0,-14 0,0 0,13 0,1 0,-14 0,0 0,0 0,1 0,-14 0,-1 0,1 0,0 13,-13-13,0 0,-14 0,14 13,-14-13,1 0,-14 0,14 0,-14 13,0-13,0 0,-13 0,14 0,-14 0,0 0,0 0,13 0,-13 0</inkml:trace>
  <inkml:trace contextRef="#ctx0" brushRef="#br0" timeOffset="1187.4081">2224 6337,'0'0,"0"0,0 0,0 0,0 0,0 0,0 0,0 0,0 0,0 0,0 0,-27 13,-13 0,14 0,-1 1,14-1,-13 0,13 14,-1-1,1 1,-13 12,12 1,14 0,-13-1,13 1,-13-14,13 1,0-1,0-12,13-1,-13 0,13 0,-13 0,14-13,-1-13,13 13,1-26,-1-1,1 1,-14-14,13 1,1-1,-14 0,0 0,1 14,-1 0,-13 12,13-12,0 13,-13 13,0-14,0 14,0-13,14 13,-14 0,0 13,13 1,-13-1,13 13,0 14,14 0,-14 13,13 0,14-1</inkml:trace>
  <inkml:trace contextRef="#ctx0" brushRef="#br0" timeOffset="2783.1767">10747 6337,'0'0,"0"0,0 0,0 0,0 0,0 0,0 0,0 0,0 0,0 0,0 0,0 0,0 0,0 0,0 0,0 0,0 0,0 0,0 0,0 0,27 13,26-13,0 0,13 13,-13-13,0 0,-14 0,14-13,0 13,-13 0,13-13,0 13,0 0,-13 0,-14 0,14-13,-14 13,1 0,-1-14,1 14,-14-13,13 13,1 0,-1-13,-12 13,-1 0,13 0,-13-13,1 13,-14 0,13 0,0-14,-13 14,0 0,13 0,-13 0,14 0</inkml:trace>
  <inkml:trace contextRef="#ctx0" brushRef="#br0" timeOffset="3942.8204">12243 5940,'0'0,"0"0,0 0,0 0,0 0,0 0,0 0,0 0,0 0,0 0,-13 40,13 13,-14-1,1 1,13-26,-13 12,0 1,13-13,-13-1,13 1,-14-14,14 0,0 0,-13 0,13-13,0 14,0-14,0 0,0 0,0 0,0 0,13 0,-13 0,14-14,-1 14,13-13,-13 13,14-13,-1 0,-12 13,12-13,-13 13,14 0,-14-14,0 14,1 14,-1-14,0 0,0 13,0 0,14 0,-27 0,13-13,0 14,-13-1,14-13,-14 13,0 0,-14 1,14-1,0 0,-13 0,13 1,0-14,-13 13,13-13,0 13,-13-13,13 0,-14 13,1-13,0 0,-13 13,-14-13,13 0,-12 0,12 0,1 0,-14 0,14-13,12 13,1 0,13 0,0-13</inkml:trace>
  <inkml:trace contextRef="#ctx0" brushRef="#br0" timeOffset="4736.3658">11925 6363,'0'0,"0"0,0 0,0 0,0 0,0 0,0 0,0 0,0 0,14-26,-14-1,13 14,-13 0,0 0,0-1,-13 14,-1 0,1 0,13 0,-13 14,0-14,13 13,-14-13,14 13,0-13,0 0,-13 0,13 0,0 0,0 0,0 0,0 0,0 13,0-13,0 0,-13 0</inkml:trace>
  <inkml:trace contextRef="#ctx0" brushRef="#br0" timeOffset="6128.1821">2713 6588,'0'0,"0"0,0 0,0 0</inkml:trace>
  <inkml:trace contextRef="#ctx0" brushRef="#br0" timeOffset="6581.7449">2713 6588,'0'0,"0"0,0 0,0 0,0 0,0 0,0 0,0 0,0 0,0 0,0 0,0 0,0 0,0 0,0 0,0 0,0 0,0 0,0 0,0 0,0 0,0 0,0 0,0-13,0 0,-13-1,13 1,0 13,-13-13,13 13,-13 0,-1 0,14 0,0 0,0 13</inkml:trace>
  <inkml:trace contextRef="#ctx0" brushRef="#br0" timeOffset="14002.7426">4778 5292,'0'0,"0"0,0 0,0 0,0 0,0 0,0 0,0 0,0 0,0 0,0 0,0 0,-26-14,-1 14,14 0,0-13,-1 13,1 0,13 0,0 0,0 0,0 0,0 0,13 0,14-13,-14 13,14 0,-1 0,14 0,-14 0,14 0,0 0,-1-13,14 13,0 0,0-13,0 13,0-14,0 14,0-13,0 0,-13 13,-1-13,1-1,0 14,13 0,-27-13,1 13,-1 0,14 0,-27-13,13 13,1 0,-14 0,0 0,1-13,-1 13,-13 0,13 0,-13-14,13 14</inkml:trace>
  <inkml:trace contextRef="#ctx0" brushRef="#br0" timeOffset="15321.6349">3997 6601,'0'0,"0"0,0 0,0 0,0 0,0 0,0 0,0 0,0 0,0 0,0 0,0 0,0 0,0 0,0 0,27 0,-1-13,1 0,-1 0,1-1,-1-12,-13 0,14-1,-14 1,13-1,-12 1,-1-1,0 1,0-1,1 1,-14-1,13 1,0 13,-13-14,13 1,-13 13,0-14,14 14,-14-14,0 14,0-13,0-1,0 14,0 0,13-14,-13 14,0 0,0 0,0-1,0-12,13 13,-13-14,0 1,13-14,0 14,-13-1,14 1,-1-1,-13 14,0-13,13 12,-13 1,13 0,-13-14,14 1,12-14,-13 1,1 12,12 1,-13-1,1 14,-14 0,13-14,0 27,-13-13,0 13,13-13,-13 13,0 0,0 0,0-13,13 13,-13 0,14-14,-1 14,13-13,-12 13,-1 0</inkml:trace>
  <inkml:trace contextRef="#ctx0" brushRef="#br0" timeOffset="16794.6118">4262 6416,'0'0,"0"0,0 0,0 0,0 0,0 0,0 0,0 0,0 0,0 0,0 27,0-1,0 1,0 12,0-12,0 12,0 14,0-13,13 13,-13-13,0 12,0 1,0 0,0 0,0 0,0 13,0-26,0 13,0 0,13-13,-13-14,0 0,0 1,0-1,0 1,14-1,-14 1,0-1,0 1,13-14,-13 0,0 14,13-14,-13 0,13 0,-13 0,14 1,-14-1,13 0,0 0,13 1,-12-1,12-13,-13 13,14 0,-1-13,14 14,0-1,-1-13,1 13,0 0,0-13,-1 13,14-13,-13 14,13-14,0 13,0-13,0 13,0-13,0 13,13-13,0 0,0 14,0-14,-13 0,13 13,-13-13,0 0,0 0,-13 0,0 13,-14-13,1 0,-14 0,0 0,0 0,1 0,-1 0,-13 13,13-13,0 0,-13 0,0 0</inkml:trace>
  <inkml:trace contextRef="#ctx0" brushRef="#br0" timeOffset="18799.2508">9490 5199,'0'0,"0"0,0 0,0 0,0 0,0 0,0 0,0 0,0 0,0 0,0 0,0 0,0 0,0 0,0 0,0 0,0 0,40 13,13-13,0 0,-1 14,1-14,0 13,0-13,0 0,-13 0,0 0,-14 0,1 0,-1 0,-13 0,14 0,-14 0,0 0,0 0,1 0,-1 0,-13 0,0 0,13 0,-13 0,0 0,13 0,-13 0,0 0,14 0,-1 13,0 13,0 1,1 13,12 13,-13-14,-13 14,14 0,-1 0,-13 0,0 0,13 0,-13 0,0 0,0-1,0-12,0 0,0 0,0-14,0 0,0 1,0-1,0-12,0 12,0 0,0-12,0-1,0 13,0-12,0-1,0 0,0-13,0 13,0 1,0-14,0 0,0 13,0-13,0 13,0-13,0 13,0-13,13 13,0 1,1-1,12 0,1 0,12-13,1 14,-13-1,12-13,-12 0,-1 0,1 0,-14 0,13 0,1 0,-1 13,1-13,-1 0,-26 0</inkml:trace>
  <inkml:trace contextRef="#ctx0" brushRef="#br0" timeOffset="20256.8991">9569 8083,'0'0,"0"0,0 0,0 0,0 0,0 0,0 0,0 0,0 0,0 0,0 0,0 0,0 0,0 0,0 0,0 0,0 0,40 0,0 0,26-13,0 0,27-14,13 14,-14-14,-39 14,13 0,-13 0,0 0,0-1,-13 1,0 0,-14 13,1-13,-14 13,0 0,0 0,-13-14,14 14,-14 0,0 0,13 0,-13 0,0 0,0-13,0 0,0 0,0-14,-13 1,13-14,0 14,-14-27,14 13,-13 0,13 1,0 12,-13-13,0 1,13 12,-14-12,14 12,-13-12,0-14,13 13,-13 0,-1 14,14-14,0 14,-13-1,13-13,-13 14,13 0,-13-1,13 1,-14-27,14 13,-13 0,13-13,0 14,-13-1,13 14,0-1,0 14,0-14,0 14,0 0,0 0,0 0,0 13,0-14,13 14,-13 0,0-13,13 13,-13-13,27 13,-1-13,14-1,13 1,0 0,13 0,0-1,1 14,-1-13,-13 13,-14 0,14 0,-26 0,-1 0,1 0,-14 0,0 0,0-13</inkml:trace>
  <inkml:trace contextRef="#ctx0" brushRef="#br0" timeOffset="28781.5411">5678 4776,'0'0,"0"0,0 0,0 0,0 0,0 0,0 0,0 0,0 0,0 0,0 0,0 0,0 26,13 14,-13 0,14-1,-1 14,0 0,-13 0,13 0,0 0,-13 0,0 0,14 0,-14-14,0 1,0-14,0-12,0 12,0-13,0 1,0-1,0-13,0 13,0-13,0 0</inkml:trace>
  <inkml:trace contextRef="#ctx0" brushRef="#br0" timeOffset="29865.5791">5652 5120,'0'0,"0"0,0 0,0 0,0 0,0 0,0 0,0 0,0 0,0 0,0 0,0 0,0 0,0 0,39-14,1 1,26-13,-13 13,13-1,1 1,-1 0,0 0,13-14,-26 14,13 0,-13-1,-13 14,-13-13,-1 13,0 0,1-13,-14 13,0 0,-13 0,14 0,-14 0,13 0,-13 0,13 13,-13 0,13 1,1 12,-1 1,-13 12,13 1,0 0,1-1,-1 14,0 0,-13 0,13 0,0 0,-13-13,14-14,-14 1,13-1,-13 0,0-12,13-1,-13 0,0-13,0 13,0-13,0 0,0 0,0 0,-13 14,-14-14,1 0,-14 13,-26 0,-27 0,14 14,13-14,0 13,0-12,-1 12,1-13,-13 1,13-14,13 13,13-13,0 13,14-13,-1 0,14 0,0 0,0 0,13 0,0 13,0-13,0 0</inkml:trace>
  <inkml:trace contextRef="#ctx0" brushRef="#br0" timeOffset="30371.1967">5890 5265,'0'0,"0"0,0 0,0 0,0 0,0 0,0 0,13 27,14 12,-1 1,-13 0,1-14,-1 14,0-14,0 14,-13-27,13 14,-13-14,0-13,0 0</inkml:trace>
  <inkml:trace contextRef="#ctx0" brushRef="#br0" timeOffset="30930.8204">5890 5411,'0'0,"0"0,0 0,0 0,0 0,0 0,0 0,0 0,26-40,1 0,-1 14,-12-14,12 14,0 13,-12-14,-1 14,13 0,-12 13,-1 0,13 13,-26-13,14 13,-1 0,-13 1,0 12,0 0,-13 1,13-1,-14 1,14-1,-13 1,0-14,0 0,13 0,0-13,-14 14,14-14,0 0,0 13,14-13,-14 13,13-13,0 13,0 1,1 12,12-13,-26-13,13 0</inkml:trace>
  <inkml:trace contextRef="#ctx0" brushRef="#br0" timeOffset="31201.7174">6327 5318,'0'0,"0"0,0 0,0 0,0 0,26 53,1 13,-27-66,13 13</inkml:trace>
  <inkml:trace contextRef="#ctx0" brushRef="#br0" timeOffset="31734.2941">6949 5384,'0'0,"0"0,0 0,0 0,0 0,53 0,0-13,-14 13,14 0,0 0,-26 0,-1 0,1 0,-27 0,0 0,13 0</inkml:trace>
  <inkml:trace contextRef="#ctx0" brushRef="#br0" timeOffset="32118.67">7385 5093,'0'0,"0"0,0 0,0 0,0 0,0 0,0 0,0 40,14 13,-14 13,13 0,-13 0,13 14,-13-14,0 0,13 0,-13-13,0 0,-13-13,13-1,0-25,0 12,13-26,-13-13</inkml:trace>
  <inkml:trace contextRef="#ctx0" brushRef="#br0" timeOffset="32971.5292">7306 5054,'0'0,"0"0,0 0,0 0,0 0,0 0,0 0,66 0,0 0,1 13,12-13,-13 0,0-13,1 13,-1 0,0 0,-13 0,-13 0,-1-14,1 14,-14 0,1 0,-14 14,14-14,-14 0,0 0,0 13,1 0,-1 13,0-12,0 25,1 14,-1 0,0 0,0 0,0 13,1-13,-1 0,13 0,-12-13,-1-1,0-12,0-1,1-13,-14 1,13-1,-13 0,0 0,0-13,0 0,-13 14,-27-14,13-14,-12 28,-14-14,0 0,-40 13,14 0,-14 0,14 14,12-14,15 0,-1 0,0 1,13-1,13-13,1 13,13-13,0 0,-1 0,14 0,0 0,0 0</inkml:trace>
  <inkml:trace contextRef="#ctx0" brushRef="#br0" timeOffset="33890.4622">7505 5371,'0'0,"0"0,0 0,0 0,0 0,0 0,0 40,13 13,13 0,-12-1,-14-12,13 0,0-14,-13-12,13 12,-13-13,0 0,0 1,0-14,0 13,0-26,-13-1,0-12,13 0,-13-14,-1 0,14-13,0 14,-13-1,13 13,0 14,0-13,13 13,-13-14,14 14,-1 0,0-1,13 1,-12 0,12 0,-13-1,14 14,-14 0,0 0,1 14,-1-1,0 13,0 1,1-1,-14 1,0-1,0 1,-14-1,14 1,-13-1,0 0,0-12,-1 12,1-13,0 1,0-1,13-13,0 13,0-13,0 13,13-13,0 0,14 0,-14 14,13-14,1 0,-14 0,13 0,1 0,-14 0,0 0,1-14,12 14</inkml:trace>
  <inkml:trace contextRef="#ctx0" brushRef="#br0" timeOffset="34516.4549">7981 5543,'0'0,"0"0,0 0,0 0,0 0,0 0,0 0,0 0,0 0,0 0,0 0,0 0,0 0,0 0,27 0,-1 0,0 0,-12 13,-1 0,-13 14,0-1,0-12,-13 12,-1 1,1-1,0-13,0 14,0-14,-1 0,1 0,13 1,0-1,0-13,0 13,0-13,13 0,1 0,-1 13,0-13,13-13,-12 13,-1 0,13 0,-12 0,-1 0,0 13,-13-13,0 0,0-13</inkml:trace>
  <inkml:trace contextRef="#ctx0" brushRef="#br0" timeOffset="35819.7198">8299 5239,'0'0,"0"0,0 0,0 0,0 0,0 0,0 0,39 0,1 13,13-13,-26 0,12 13,1-13,0 0,13 13,0-13,-14 0,14 14,0-14,0 13,0-13,0 13,0-13,0 13,13-13,-13 0,13 14,0-14,-13-14,13 14,1 0,-14-13,0 13,-1 0,-12 0,0 0,0 0,-14-13,-13 13,14-13,-27 13</inkml:trace>
  <inkml:trace contextRef="#ctx0" brushRef="#br0" timeOffset="36409.4255">6525 5318,'0'0,"0"0,0 0,0 0,0 0,0 0,0 0,0 0,27 0,12 0,14 0,0 0,0 0,0 0,0 0,0 0,0-13,-13 13,13-13,0 13</inkml:trace>
  <inkml:trace contextRef="#ctx0" brushRef="#br0" timeOffset="45144.644">5731 5239,'0'0,"0"0,0 0,0 0,0 0,0 0,0 0,0 0,0 0,0 0,0 0,0 0,0 0,0 0,0 0,0 0,0 0,0 0,0 0,0 0,0 0,0 0,0 0,0 0,0 0,0 0,0 39,13 14,-13 0,13 0,-13-13,14 13,-14 0,13-14,-13 1,13-13,-13-1,0 0,0 1,13-14,-13 0,0 1,0-14,0 13,0-13,0 0,0 13,0-13,0 0</inkml:trace>
  <inkml:trace contextRef="#ctx0" brushRef="#br0" timeOffset="46321.9684">4566 5146,'0'0,"0"0,0 0,0 0,0 0</inkml:trace>
  <inkml:trace contextRef="#ctx0" brushRef="#br0" timeOffset="47134.8223">4566 5146,'0'0,"0"0,0 0,0 0,0 0,0 0,0 0,0 0,27 0,-1 0,14 0,-14 13,14-13,-13 0,12 0,-12 14,-1-14,1 0,-1 0,-13 13,1-13,-1 13,-13-13,0 13,-13 14,-1-1,-25 14,12 0,-12-1,-1 14,0-13,14 0,-1-14,1 0,12 1,1-14,13-13,0 13,0-13</inkml:trace>
  <inkml:trace contextRef="#ctx0" brushRef="#br0" timeOffset="47961.5453">6697 5199,'0'0,"0"0,0 0,0 0,0 0,0 0,0 0,0 0,0 0,0 0,0 0,0 0,27 13,12-13,1 14,-13-1,12 0,-12 0,-1-13,1 13,-1 1,-13-14,1 13,-1 0,0 0,-13 1,-13 25,0-12,-1 12,1-12,-13-1,12 1,1-1,0-26,13 0,0 0</inkml:trace>
  <inkml:trace contextRef="#ctx0" brushRef="#br0" timeOffset="48780.0245">8669 5080,'0'0,"0"0,0 0,0 0,0 0,0 0,0 0,0 0,0 0,0 0,0 0,0 0,40 13,13 14,-13-1,13-13,0 1,-27-1,1 0,-1 0,-13 1,14-1,-14 0,-13 0,13 14,-13 12,0 1,-13 13,-14-13,-12 13,-1-1,0 1,1 27,12-1,1-13,26-66</inkml:trace>
  <inkml:trace contextRef="#ctx0" brushRef="#br0" timeOffset="49412.7237">10046 5808,'0'0,"0"0,0 0,0 0,0 0,0 0,0 0,0 0,40 26,12 14,-25-27,13 13,-14 1,1-14,-1 0,1 1,-1-14,-13 0,-13 0</inkml:trace>
  <inkml:trace contextRef="#ctx0" brushRef="#br0" timeOffset="49656.8278">10602 5609,'0'0,"0"0,0 0,0 0,0 0,-27 53,-12 13,12 0,1 1,-1-15,1 1,12 0,1-13,0 0</inkml:trace>
  <inkml:trace contextRef="#ctx0" brushRef="#br0" timeOffset="50196.2012">11197 6218,'0'0,"0"0,0 0,0 0,0 0,0 0,0 0,0 0,0 0,0 0,40 0,0 13,-1-13,14 0,-26 13,-1-13,1 13,-14-13,0 14,1-1,-28 13,1 14,-40 26,40-53,0 1</inkml:trace>
  <inkml:trace contextRef="#ctx0" brushRef="#br0" timeOffset="52081.6608">5837 7488,'0'0,"0"0,0 0,0 0,0 0,0 0,0 0,0 0,13 39,0 28,14-1,-1 13,1 0,-14-12,0 12,1-13,-1-13,-13 13,13-13,-13 0,0-13,13-14,-13 1,0-1,0 1,0-14,13-13,-13 0,0-13,0-1,0 14,0 0</inkml:trace>
  <inkml:trace contextRef="#ctx0" brushRef="#br0" timeOffset="53165.6159">5757 7501,'0'0,"0"0,0 0,0 0,0 0,53 0,0 0,14-13,25 13,14 0,0 0,-13-14,-1 14,1-13,0 0,-27 13,-13 0,0-13,-14 13,1-13,0 13,-14 0,1 0,-14 0,0-14,0 14,1 0,-14 0,13 0,-13 14,0-14,0 13,0 13,0 1,0 12,13 1,-13 13,0 13,0-13,0 13,0-13,0 0,0 0,0 0,13 0,-13-14,0 1,0 0,0-14,14 1,-14-1,0-13,0 14,13-14,-13-13,0 13,0-13,0 14,0-14,0 0,0 0,0 13,0-13,0 0,0 0,-13 0,-1 0,1 13,0-13,-27 0,0 13,-26-13,13 0,-13 14,13-14,0 13,0-13,14 0,-14 0,0 0,13 0,0 0,1 0,-1 0,13 0,1-13,0 13,12 0,1 0,0-14,0 14,-1 0,14 0,0-13,0 13,0-13,-13 13</inkml:trace>
  <inkml:trace contextRef="#ctx0" brushRef="#br0" timeOffset="54645.255">6155 7594,'0'0,"0"0,0 0,0 0,0 0,0 0,0 0,0 0,0 0,0 0,13 52,0 1,0 0,1-13,-1 0,0-1,0-12,-13 13,13-14,-13 0,14-12,-14 12,0-26,0 13,0-13</inkml:trace>
  <inkml:trace contextRef="#ctx0" brushRef="#br0" timeOffset="55240.3161">6287 7633,'0'0,"0"0,0 0,0 0,0 0,0 0,0 0,0 0,0 0,0 0,0 0,40-13,-14 13,-13 0,14 0,-1 13,-12 0,-1 1,-13 25,0 1,-13 0,-14 13,-26 0,13-14,-13 1,14-14,12 1,1-14,-1 0,14 1,0-1,0 0,13-13,0 13,0-13,13 0,0 13,14-13,12 0,-12 14,12-14,1 13,0 0,0 0,-14 1</inkml:trace>
  <inkml:trace contextRef="#ctx0" brushRef="#br0" timeOffset="55901.3791">6538 7832,'0'0,"0"0,0 0,0 0,0 0,0 0,0 0,0 0,27-14,13 14,-14 0,1 0,-1 0,0 0,-12 14,12-1,-13 0,-13 14,0-14,0 13,0-12,-13 12,13-13,-13 0,13-13,0 14,-13-14,13 0,13 13,-13-13,13 0,0 0,14 13,-1-13,-12 13,-1-13,13 14,-12 12,-14 0,13 1,-13 13,-13-1,-1 1,-12-14,-14 1,14-1,26-26,-14 0,14 0</inkml:trace>
  <inkml:trace contextRef="#ctx0" brushRef="#br0" timeOffset="56419.6952">7094 7871,'0'0,"0"0,0 0,0 0,0 0,0 0,0 0,27 0,12 0,14 0,0-13,0 13,0 0,0 0,-26-13,12 13,-12 0,-27 0,13 0,0 0,-13-13,14 13,-14 0</inkml:trace>
  <inkml:trace contextRef="#ctx0" brushRef="#br0" timeOffset="57409.9598">7809 7461,'0'0,"0"0,0 0,0 0,0 0,0 0,0 0,0 0,0 0,0 40,0 13,0 13,0 27,0 26,-13-13,13-1,0-25,0-14,0 0,0-13,0 0,0-27,-13 1,13-14,0 13,0-26,0 14,0-28,0 1,0-13,0-1,0-12,0-1,0 0,0-13,-14 0,14-13,0-13,14-27,-14 13,0 1,0-1,13 27,0 13,0 0,14 14,-1-1,1 13,-1 1,14 13,0 13,-1 13,1 0,-14 14,1-14,-1 13,-12 1,-1-1,-13 1,13-1,-26 14,13-14,-27 1,1 12,-1-25,1 12,13-13,-14 14,14-14,-13 0,12-13,14 14,-13-1,13-13,-13 0,13 0,0 13,0-13,-13 0,26 13,-13-13,0 13,13-13,0 14,14-1,-14 0,13 0,-12 14,-1-14,13 14,-12-14,-1 13,0 1,0-14,-13 0,14 0,-14 1,13-1,-13-13</inkml:trace>
  <inkml:trace contextRef="#ctx0" brushRef="#br0" timeOffset="57804.9305">8246 7898,'0'0,"0"0,0 0,0 0,0 0,0 0,0 0,0 0,0 0,0 40,0-1,0-12,0 12,0-12,0-1,0-13,0 14,-13-14,26 0,-13 1,13-14,0 13,14-13,12 0,1 0,13-13,-13 13,0-14,-14-12,0 13,-12-1,-1 1,-13 13</inkml:trace>
  <inkml:trace contextRef="#ctx0" brushRef="#br0" timeOffset="58100.611">8365 7938,'0'0,"0"0,0 0,0 0,0 0,26 52,1 15,-1 12,-12-13,12 13,-13-12,1-14,-1-1,0-12,-13-13</inkml:trace>
  <inkml:trace contextRef="#ctx0" brushRef="#br0" timeOffset="58724.6632">7465 7223,'0'0,"0"0,0 0,0 0,0 0,0 0,0 0,0 0,26 40,1 13,-1 39,14 27,0 27,-14-1,-13-12,1-1,-14 0,0-26,0 0,0-27,0-26,0-13,0 0,0-14,0-13,13-13,-13-13,0 0,0-14,0 14,0 26</inkml:trace>
  <inkml:trace contextRef="#ctx0" brushRef="#br0" timeOffset="59699.7443">7505 7276,'0'0,"0"0,0 0,0 0,0 0,39 0,14 0,0-13,13 0,27-1,13 1,-40 0,13 0,-12-1,-1 14,0-13,0 13,-13 0,0 0,0 13,-13-13,-14 14,-13-14,14 13,-14 0,14 14,-1 12,-13-12,14 12,-14 1,0 0,14 13,-14 0,0 13,14 0,-14 0,0 0,0 0,1 1,-1-1,0 0,-13-13,13-14,-13 14,0-26,0-1,14 1,-14-14,0 0,0 14,0-14,13 0,-13 0,0-13,0 14,0-14,0 13,0-13,-13 0,13 13,-14-13,-12 13,-1 0,-26 14,1-1,-28 1,-13-1,1 1,12-1,-12 1,12-14,-12 13,39-26,0 14,0-14,13 0,0-14,14 14,26-13,13-13,14 12,12-25,14-1,0 14,-53 26</inkml:trace>
  <inkml:trace contextRef="#ctx0" brushRef="#br0" timeOffset="60278.9583">8762 7977,'0'0,"0"0,0 0,0 0,0 0,0 0,0 0,0 0,26 13,14 1,0-1,0-13,-14 13,27 0,0 1,13-14,0 13,0 0,1-13,12 0,14 0,13 0,-27 0,-13-13,-13 13,0-13,-13 13,-1 0,-25 0,-1-14,0 14,-13 0,0-13,13 0,-13 0,0 13</inkml:trace>
  <inkml:trace contextRef="#ctx0" brushRef="#br0" timeOffset="60720.0039">9424 7818,'0'0,"0"0,0 0,0 0,0 0,0 0,0 0,0 0,0 0,0 0,39 27,-12-1,-1-12,1-1,-14 13,0-12,-26 12,13 14,-13-1,-14 1,1 13,-40 0,0 0,13-27,0 1,0-1,13-13</inkml:trace>
  <inkml:trace contextRef="#ctx0" brushRef="#br0" timeOffset="61431.3763">4844 7488,'0'0,"0"0,0 0,0 0,0 0,0 0,27 13,26 0,13 14,-13-1,-14 1,1-1,-13 0,12 14,-25-13,12 12,-13-12,-13 12,0 1,0 13,-13-13,-13 13,-14-14,-13 27,0 1,0-28,53-25</inkml:trace>
  <inkml:trace contextRef="#ctx0" brushRef="#br0" timeOffset="62979.921">7293 7594,'0'0,"0"0,0 0,0 0,0 0,0 0,0 0,0 0,0 0,0 0,0 0,0 0,0 0,0 0,0 0,0 0,0 0,26 26,-12 0,12 1,-13-1,14 1,-14-1,0-12,-13 12,0 0,0 1,-13 13,0-1,-1 14,-12-13,0 0,-1-1,1 1,-1-14,1 14,-1-13,1-1</inkml:trace>
  <inkml:trace contextRef="#ctx0" brushRef="#br0" timeOffset="148737.122">13249 5040,'0'0,"0"0,0 0,0 0,0 0,0 0,0 0,0 0,0 0,0 0,0 40,0 0,0 26,0 0,13 0,-13 0,0-13,0 0,0-26,0-1,0 0,0 1,0-14,0 0</inkml:trace>
  <inkml:trace contextRef="#ctx0" brushRef="#br0" timeOffset="149289.3609">13222 4802,'0'0,"0"0,0 0,0 0,0 0,53 13,0-13,0 14,0-1,0 13,0-12,-13-1,-14 0,1 0,-14 14,-13-14,0 13,-13 1,-1-1,-25 14,-1-14,14 1,-14-1,0-12,14-1,12 0,-12 0,13-13,13 14,-13-14,13 0,13 0</inkml:trace>
  <inkml:trace contextRef="#ctx0" brushRef="#br0" timeOffset="149666.3677">13871 4855,'0'0,"0"0,0 0,0 0,0 0,-13 40,-14 26,14-13,13 13,-13 0,13 14,-13-14,26-13,-13 13,13-13,-13 0,13-14,14 1,-1-14,1 14,-1-13,-26-27</inkml:trace>
  <inkml:trace contextRef="#ctx0" brushRef="#br0" timeOffset="150008.0496">14162 5027,'0'0,"0"0,0 0,0 0,0 0,13 40,-13 13,0 13,0-13,0 13,14-13,-14 0,0-14,0 1,0-13,0-14,0 13,0-26,0 13,0-13,0 0</inkml:trace>
  <inkml:trace contextRef="#ctx0" brushRef="#br0" timeOffset="150528.1111">14189 5080,'0'0,"0"0,0 0,0 0,0 0,0 0,0 0,0 0,0 0,0 0,39-13,-12 0,12-1,-12 14,-1 0,14 0,-13 14,-14-14,13 26,-12-13,-1 14,-26-1,-1 14,1-14,-27 14,14-14,-14 14,14-13,-1-14,14 0,13 0,-13 1,13-14,0 0,0 13,13-13,0 0,27 0,-14 13,14 0,-13-13,12 13,-12 1,-14-1,-13-13</inkml:trace>
  <inkml:trace contextRef="#ctx0" brushRef="#br0" timeOffset="150837.0851">14797 5226,'0'0,"0"0,0 0,0 0,0 0,14 52,-1 1,0 0,0 13,1-13,-1 0,-13-26,13 12,-13-12,13-14</inkml:trace>
  <inkml:trace contextRef="#ctx0" brushRef="#br0" timeOffset="151352.9353">15830 4987,'0'0,"0"0,0 0,0 0,0 0,0 0,0 0,0 0,0 0,-27-26,-12-1,12 1,1 13,-1 0,14-1,-13 1,12 26,1-13,0 27,0-1,13 14,0 13,0-13,0 12,0 1,0 0,0 13,0-13,0 0,0 0,0 0,0-26,-14 12,14-26,-13 14</inkml:trace>
  <inkml:trace contextRef="#ctx0" brushRef="#br0" timeOffset="151631.8151">15261 5609,'0'0,"0"0,0 0,0 0,0 0,53-13,0-14,13-12,0 12,-53 27,-13 0,13-13,1 13,-14 0</inkml:trace>
  <inkml:trace contextRef="#ctx0" brushRef="#br0" timeOffset="152233.9351">16187 5186,'0'0,"0"0,0 0,0 0,0 0,0 0,0 0,0 0,-40 26,1 14,12 0,1-1,13-12,-1 13,1-27,13 13,0-13,0 1,27-1,-1-13,14-27,-14 1,1 0,-1-14,1 13,-14 1,0-1,0 14,1 0,-14 0,13 13,-13-13,0 26,0-13,0 26,0 1,0-1,0 1,0-1,0 1,0-14,0 13,13-13,0 1,14-14</inkml:trace>
  <inkml:trace contextRef="#ctx0" brushRef="#br0" timeOffset="152493.2866">16624 5212,'0'0,"0"0,0 0,0 0,0 0,0 0,0 0,0 40,0 0,0-1,0-12,13 13,-13-40,0 0</inkml:trace>
  <inkml:trace contextRef="#ctx0" brushRef="#br0" timeOffset="152882.116">16664 5159,'0'0,"0"0,0 0,0 0,0 0,0 0,0 0,0 0,0 0,0 0,0 0,0 0,0 0,0 0,0 0,0 0,0 0,0 0,0 0,0 0,0 0,-27-13,1 13,-1-13,14 13,0-13,0 13,13 0,0 0,13-14,-13 14</inkml:trace>
  <inkml:trace contextRef="#ctx0" brushRef="#br0" timeOffset="153503.1324">16783 4710,'0'0,"0"0,0 0,0 0,0 53,0-1,13 15,-13 12,0-13,0 0,0 14,0-14,0-13,0-14,0 1,13-13,-13-14,0 0,0 0,0 0,13-13,1-13,-1-13,0-1,0 1,1 13,-1-14,0 14,0 0,-13-1,14 14,-14-13,0 13,0 0,0-13,0 13,0 0,0 0,13 0,-13 0,26 0,-12 0,25 13,-12 0,12 14,1-1,-13 1,-1-1,-26 27,0 0,-13-13,13 13,0-53</inkml:trace>
  <inkml:trace contextRef="#ctx0" brushRef="#br0" timeOffset="155764.4701">17603 5093,'0'0,"0"0,0 0,0 0,-13 40,13 13,-13 0,13 0,0-14,0 1,0-13,0-1,13-13,-13 14,13-14,1-13,-14 13,13-13,0 0,-13 0,13-13,-26-14,0-12,0-1,13 0,-14 14,14-1,0 1,-13 13,13-14,0 14,13 13,-13-13,27 0,-1-1,14 1,-13 13,12 0,-12 0,-14 0,13 13,1-13,-14 14,0-1,1 13,-14-12,13-1,-13 13,0-13,0 1,0-14,0 0,0 13,0-13,0-13,0 13,13-14,-13-12,13 0,1-14,-1 13,-13 1,13-1,-13 1,13 0,-13 12,13-12,-13 13</inkml:trace>
  <inkml:trace contextRef="#ctx0" brushRef="#br0" timeOffset="156098.4903">18371 4882,'0'0,"0"0,0 0,0 0,0 0,0 66,13 0,-13 13,0-13,0 14,0-14,0-13,0 0,0-27,0 1,0-14,-13 0,0-13</inkml:trace>
  <inkml:trace contextRef="#ctx0" brushRef="#br0" timeOffset="156621.4939">18318 5014,'0'0,"0"0,0 0,0 0,0 0,0 0,0 0,0 0,0 0,0 0,40-13,0-1,-14 1,0 0,14 13,-27 0,14 13,-14 0,0 1,1-1,-14 13,-14 1,-12 12,13-12,-14-1,14-12,0 12,-1-13,1 1,13-1,-13-13,13 13,0-13,0 13,13-13,0 0,27 13,-13-13,12 14,-25-1,-14-13,13 0</inkml:trace>
  <inkml:trace contextRef="#ctx0" brushRef="#br0" timeOffset="157158.821">18808 5199,'0'0,"0"0,0 0,0 0,0 0,0 0,0 0,0 0,26 0,14 13,-14-13,14 27,-13-1,-14 1,-13-1,0 14,-13-14,-14 1,1 12,12-12,-12-1,13 1,0-14,-14 0,27 0,-13 1,0-14,13 13,13-13,-13 0,26 0,1-13,12-1,1 1,-27 13,-13 0,14 0</inkml:trace>
  <inkml:trace contextRef="#ctx0" brushRef="#br0" timeOffset="157699.7325">19787 4591,'0'0,"0"0,0 0,0 0,0 0,0 0,0 0,0 0,-26 26,-14 0,14 14,-14-13,13 12,-12 1,12 0,14-1,-13 14,12 0,14-13,-13 13,13 0,-13 13,13 0,0-13,-13 0,13-13,-14-1,14-12,-13-1,0-13,0 14,-1-14,14 0,-13-13</inkml:trace>
  <inkml:trace contextRef="#ctx0" brushRef="#br0" timeOffset="157970.7482">19231 5503,'0'0,"0"0,0 0,0 0,0 0,0 0,0 0,0 0,0 0,0 0,0 0,0 0,0 0,0 0,27-26,-1-1,14 14,-14-13,1 13,-27 13,0 0,13-14,-13 14</inkml:trace>
  <inkml:trace contextRef="#ctx0" brushRef="#br0" timeOffset="158355.598">19999 5093,'0'0,"0"0,0 0,0 0,0 0,-53 13,0 1,0 12,13 1,14-1,0 14,-1-1,14 1,0-13,-1-14,14 13,-13-12,13-1,0 0,0-13,0-26,0-1</inkml:trace>
  <inkml:trace contextRef="#ctx0" brushRef="#br0" timeOffset="158638.8198">20105 5080,'0'0,"0"0,0 0,0 0,0 0,-13 40,13-1,-14 28,14-28,0 14,0-13,0 0,0-14,0 0,0 1,14-14,-14 0,13 1,0-14,14-14,-1 14</inkml:trace>
  <inkml:trace contextRef="#ctx0" brushRef="#br0" timeOffset="158872.8359">20528 5292,'0'0,"0"0,0 0,0 0,0 0,0 0,0 0,0 0,0 0,0 0,0 0,0 0,-13 26,0 14,0-14,0 1,13-1,13-13,-13-13,0 0</inkml:trace>
  <inkml:trace contextRef="#ctx0" brushRef="#br0" timeOffset="159226.3963">20436 5080,'0'0,"0"0,0 0,0 0,0 0,0 0,0 0,0 0,0 0,0 0,0 0,0 0,0 0,0 0,0 0,0 0,0 0,0 0,0 0,0 0,0 0,0 0,0 0</inkml:trace>
  <inkml:trace contextRef="#ctx0" brushRef="#br0" timeOffset="159942.096">20581 4617,'0'0,"0"0,0 0,0 0,0 0,0 40,0 26,0 13,-13 27,13 0,0 0,-13-40,13-13,-13 0,13-14,0-12,0-1,0-12,0-1,0 0,0-13,26 0,14-13,0-14,26 1,-27-14,1 0,0 14,-14-14,-12 27,12-13,-13 12,-13 1,14 13,-14-13,13 13,-13 0,-13 13,13-13,-14 13,14 1,0-1,14-13,-14 13,0 0,13 14,-13-14,0 13,0 1,0 13,0-1,0 1,0 0,-27-14,1 1,-14-14,14 0,26-13</inkml:trace>
  <inkml:trace contextRef="#ctx0" brushRef="#br0" timeOffset="160343.153">21111 4657,'0'0,"0"0,0 0,0 0,0 0,26 79,1 27,12 13,-12 0,-27 13,0-26,-13 0,-1-27,-12-13,0-13,-14-13,13-13,14-1,0-13,0-13,26 0,-13-13,0 13</inkml:trace>
  <inkml:trace contextRef="#ctx0" brushRef="#br0" timeOffset="160661.8873">21442 5106,'0'0,"0"0,0 0,0 0,0 0,0 0,39-13,28 13,-14-13,-27 13,14 0,-14 0,-13-13,-13 13,14 0,-14 0</inkml:trace>
  <inkml:trace contextRef="#ctx0" brushRef="#br0" timeOffset="160877.9928">21495 5371,'0'0,"0"0,0 0,0 0,0 0,53 0,-14 0,14-13,-53 13,13 0,-13 0,0-13</inkml:trace>
  <inkml:trace contextRef="#ctx0" brushRef="#br0" timeOffset="161502.8909">19245 5278,'0'0,"0"0,0 0,0 0,0 0,0 0,0 0,0 0,0 0,0 0,0 0,39 0,1 14,13-14,0 0,0 0,-27 0,14 0,-40 0,0 0,13 0</inkml:trace>
  <inkml:trace contextRef="#ctx0" brushRef="#br0" timeOffset="162544.4733">20105 5173,'0'0,"0"0,0 0,0 0,0 0,0 0,0 0,0 0,0 0,0 0,0 0,-40 0,14-14,-14 1,14 13,-1 0,1 0,-1 0,14 13,-14 1,1-1,13 0,-14 27,14-14,0 1,0-1,-1 1,14-14,0 13,-13-12,13 12,13-13,-13 0,14 1,-1-1,13-13,14 13,-14-13,14 13,-13-13,-1 0,-13-13,14 13,-14 0,0-13,1 0,-14-1,13 1,-13 0,0 0,13-14,-13 14,0 0,0 13,0-13,0-1,0 14,0 0,0-13,0 13,0-13,0 0,0 13,0 0,0-14,0 14,13 0,-13-13,0 13,0 0,0-13,0 13,0 0,13 0,-13 0,0 0,0 0,0 13,0 14,14 26,-14 0,0-40,0 79,0-92,0 14</inkml:trace>
  <inkml:trace contextRef="#ctx0" brushRef="#br0" timeOffset="163929.4833">22196 5027,'0'0,"0"0,0 0,0 0,0 0,0 0,0 0,0 0,0 40,0 13,13 0,-13 0,0-1,14-12,-1 0,-13-14,13 1,0-1,14-13,-14 14,14-27,-1 13,14-26,-14 0,1-14,-1-12,1-1,-14 0,0 14,0-1,-13 1,0 13,0-1,-13 1,-13 0,-1 0,-26-1,0 1,14 0,-1 0,0 13,14-14,12 14,1-13,0 13,13 0,13 13,-13-13,0 0</inkml:trace>
  <inkml:trace contextRef="#ctx0" brushRef="#br0" timeOffset="164119.3122">22871 5186,'0'0,"0"0,0 0,0 0,0 0,0 0,0 0,0 0</inkml:trace>
  <inkml:trace contextRef="#ctx0" brushRef="#br0" timeOffset="164723.0385">23454 4829,'0'0,"0"0,0 0,0 0,0 0,0 0,0 0,-27 26,-13 1,14 12,-14-12,14 12,-1 14,1-13,13 0,-14 13,14-14,13 14,0-13,0-14,13 1,-13-14,13 0,14-13,-14 0,13 0,1-13,-14-13,14 12,-14-25,0 12,0 1,1-1,-14 1,0-1,0 1,0-1,0 14,0-13,0 13,-14-14,1 1,0-1,13 1,0 12,-13 1,26 13,0-13,0 0,14-14,-1 14,1-13</inkml:trace>
  <inkml:trace contextRef="#ctx0" brushRef="#br0" timeOffset="165254.4069">23705 4776,'0'0,"0"0,0 0,0 0,0 0,0 53,-13 0,0-1,-1 15,1-14,0-1,13-12,0-13,0-1,0 1,0-14,13 0,0-13,1 13,-1-26,0 0,13-27,-12 0,-1 1,13-14,-12 13,-14 0,13 1,-13 12,0 14,0 0,-13 0,13-1,-14 14,1 0,-13 0,12 14,-12-14,26 0,0 0,0 0,26 0,14-27,0 14,-14-14,-26 27</inkml:trace>
  <inkml:trace contextRef="#ctx0" brushRef="#br0" timeOffset="165726.1849">24208 4749,'0'0,"0"0,0 0,0 0,0 0,0 0,0 0,0 40,0-14,13-12,0-1,14 0,-14 0,0-13,14 14,-14-14,0 13,1-13,12 13,-13 13,0 1,14-1,-14 1,-13-1,13 1,-13-1,0 14,-13-14,-13 14,12 0,-12-14,-14 1,1-14,-14 0,0 0,13-26,0 0,1 0</inkml:trace>
  <inkml:trace contextRef="#ctx0" brushRef="#br0" timeOffset="165937.3963">24274 4604,'0'0,"0"0,0 0,66-13,40-14,-66 27,-14 0,1-13</inkml:trace>
  <inkml:trace contextRef="#ctx0" brushRef="#br0" timeOffset="167256.1638">13222 6125,'0'0,"0"0,0 0,0 0,0 0,0 0,0 0,14 53,-14 13,13 27,0 26,0 0,1-13,-14-27,0-13,13 0,-13 1,0-1,13-13,-13 0,0-40</inkml:trace>
  <inkml:trace contextRef="#ctx0" brushRef="#br0" timeOffset="167647.2886">13117 6152,'0'0,"0"0,0 0,0 0,0 0,0 0,0 0,0 0,0 0,26 13,14-13,-1 0,-12 13,13 0,-14 0,1 1,-14-1,0 27,0-14,-13 14,-13-1,0 1,13-27,0-13,0 0</inkml:trace>
  <inkml:trace contextRef="#ctx0" brushRef="#br0" timeOffset="168001.3831">13884 6006,'0'0,"0"0,0 0,0 0,-26 53,-1 26,1 27,-1 0,1 13,13-13,13 0,-14-14,14-12,14-27,12 0,14-14,13-12,13-27,-26 0,-27 0</inkml:trace>
  <inkml:trace contextRef="#ctx0" brushRef="#br0" timeOffset="168287.3143">14122 6204,'0'0,"0"0,0 0,0 0,0 0,0 53,0 14,0-1,14 13,-14 0,0-12,0-1,0 0,0-13,0-14,0 1</inkml:trace>
  <inkml:trace contextRef="#ctx0" brushRef="#br0" timeOffset="168816.9949">13937 6178,'0'0,"0"0,0 0,0 0,0 0,0 0,0 0,0 0,0 0,0 0,27 0,12 0,-12 0,12 0,1 0,-13 13,12-13,-12 13,-1 1,1-1,-14 13,0 1,-13 13,-13-1,0 14,-14-13,1 0,13-1,-14-12,14-14,0 13,13-26,-14 14,28-1,-1-13,13 13,1-13,26 0,0 0,0 0,-14 0,1 13,0-13,-1 0</inkml:trace>
  <inkml:trace contextRef="#ctx0" brushRef="#br0" timeOffset="169467.2598">14612 6284,'0'0,"0"0,0 0,0 0,0 0,0 0,0 0,0 0,0 0,0 0,40 13,-14 0,14 1,-14 25,1-12,-1 12,-26 1,0 0,-13-1,0-12,0 13,-1-27,14 0,-13 0,13 1,0-14,13 0,1 0,-1 0,0 0,14 0,-1 0,1 0,-1 13,-13 0,1 0,12 14,-26-1,13 14,-26-1,-13 1,-14 0,0-14,-13 14,0-27,14 14,-1-27,-13 0,13-14,0 14,40 0</inkml:trace>
  <inkml:trace contextRef="#ctx0" brushRef="#br0" timeOffset="170033.8803">15909 6112,'0'0,"0"0,0 0,0 0,0 0,0 0,0 0,0 0,0 0,-53 13,0 27,14-1,-1 14,13 0,1 0,13 13,0 1,13-15,13 15,-13-14,13-1,13 1,-12-13,-1 0,0-1,0 1,-13 0,0-1,0-39</inkml:trace>
  <inkml:trace contextRef="#ctx0" brushRef="#br0" timeOffset="170242.3748">15380 6734,'0'0,"0"0,0 0,0 0,0 0,0 0,40-14,26-12,0 13,-40 0,-12 13,-1-14</inkml:trace>
  <inkml:trace contextRef="#ctx0" brushRef="#br0" timeOffset="170888.9013">16267 6562,'0'0,"0"0,0 0,0 0,0 0,0 0,0 0,0 0,0 0,-40 0,-13 13,-13 0,13 27,13-14,0 14,1 0,25-1,-12 1,13-14,13-12,13-1,27-13,13-13,0-14,13-26,-27 0,1 1,-13-1,-1 13,-13 13,1 1,-14 0,13 12,-13 14,0 0,0 0,0 27,0-1,0 1,0 12,13-12,-13 13,13-1,1 1,-1-14,13 1,1-1,-1-13,14-13,-14 0,-26 0</inkml:trace>
  <inkml:trace contextRef="#ctx0" brushRef="#br0" timeOffset="171101.6898">16624 6456,'0'0,"0"0,0 0,0 0,0 0,0 0,0 0,0 0,0 0,0 40,13-1,-13 1,13 0,-13-40,0 0,0 13</inkml:trace>
  <inkml:trace contextRef="#ctx0" brushRef="#br0" timeOffset="172164.9471">16624 6350,'0'0,"0"0,0 0,0 0,0 0,0 0,0 0,0 0,0 0,0 0,0 0,0 0,0 0,0 0,13-26,-13-1,0 14,0 0,-13-1,13 14,-13 0,13 14,-14-14,14 13,0 0,0 0,14 1,-1-14,0 0,-13 0,13-27,14 1,-27 26,13-40,0-13,1 0,-1 0,0 0,0 27,1-1,-14 14,13-13,-13 26,13-14,-13 14,0 14,13 12,0 14,1 39,-1 14,0 13,14 13,-14-13,13-1,-12-25,-1-27,0 0,-13-27,0 0,13-12,-13-1,14-13,-14-13,13-14,13 1,-13-14,1 0,-1 1,-13 12,13 1,-13-1,0 1,0 13,0-14,0 14,0 0,0 13,0-13,0 13,0 0,0 0,0 0,13 13,14 0,13 0,-1 14,1-1,0 1,-14-14,-13 0,14 0,-27 1,-13 12,-1 14,-25-14,-1 14,14-1,-1 1,27-40</inkml:trace>
  <inkml:trace contextRef="#ctx0" brushRef="#br0" timeOffset="173072.1298">17948 6310,'0'0,"0"0,0 0,0 0,0 0,0 0,0 0,0 0,0 0,-14 40,-12 0,-1 13,14-14,0 14,0-26,13-1,13 1,-13-14,13 0,0 0,1-13,-1-13,0-13,0-1,-13-13,0 1,14-1,-14 14,0-1,0 1,0-1,0 14,13 0,-13 0,0 13,13 0,0 13,14 0,-1 27,1-1,-1 14,1 0,-14-13,0 13,0-13,-13-14,0 0,0-12,-13-14,0 0,0 0,-1-27,14 1,0-14,0 0,0-13,0 14,14-1,-14 0,13 14,-13-1,13 1,14-14,-1-13,-13 14,-13 39</inkml:trace>
  <inkml:trace contextRef="#ctx0" brushRef="#br0" timeOffset="173850.5118">18795 6085,'0'0,"0"0,0 0,0 0,0 0,0 0,0 0,0 40,-14 26,14-13,0 13,0 0,0 1,0-14,0-1,-13 1,13-26,0-1,0 1</inkml:trace>
  <inkml:trace contextRef="#ctx0" brushRef="#br0" timeOffset="174407.6193">18649 6072,'0'0,"0"0,0 0,0 0,0 0,0 0,0 0,40-13,-14 0,27 13,-13-13,13 13,0 13,-14-13,1 13,0 0,-14 0,1 14,-14-1,0 1,-26-1,0 1,-14 12,-12-12,-1-1,13 14,1-14,-1-12,14 12,0-13,0 1,0-14,13 13,0-13,0 13,13-13,0 0,27 13,-1-13,1 0,13 14,-13-1,-1-13,1 13,-13-13,-27 0</inkml:trace>
  <inkml:trace contextRef="#ctx0" brushRef="#br0" timeOffset="174798.4369">19443 6231,'0'0,"0"0,0 0,0 0,0 0,-40 53,1 13,12 0,1 0,-1-13,1-13,-1 0,27-14,-13 1,13-14,0 0,0 0,13-13,14 13,-1-13,14 0,0 0,-1 0,14 0,-13-13,-13 0,12 0</inkml:trace>
  <inkml:trace contextRef="#ctx0" brushRef="#br0" timeOffset="175084.7003">19443 6204,'0'0,"0"0,0 0,0 0,0 67,13 12,-13 27,0 0,-13-14,13 14,-13-27,13-12,0-1,0-13,0 0,0-53</inkml:trace>
  <inkml:trace contextRef="#ctx0" brushRef="#br0" timeOffset="175586.9275">20502 5821,'0'0,"0"0,0 0,0 0,-40-13,-13 13,14 0,-1 13,0 0,1 14,-1 12,13 14,14-13,-13 13,12 13,14-13,0 13,0 13,14-13,-1-13,-13 14,13-15,0-12,-13 0,0 0,0-14,-13 14,13-27,-13 13,13-26</inkml:trace>
  <inkml:trace contextRef="#ctx0" brushRef="#br0" timeOffset="175812.0383">19853 6562,'0'0,"0"0,0 0,0 0,0 0,0 0,40 0,13-14,-13-12,26 13,-13-14,-27 27,-12 0,-14-13</inkml:trace>
  <inkml:trace contextRef="#ctx0" brushRef="#br0" timeOffset="176510.6761">20568 6271,'0'0,"0"0,0 0,0 0,0 0,0 0,0 0,0 0,0 0,0 0,-13 39,-14 14,14 0,-13 0,13-13,-1-14,14 14,0-14,0-12,14 12,-14-13,13-13,13 0,1-13,-1 0,14 0,-27-1,14 1,-14 0,0 0,0-1,-13 1,14 13,-14-13,0 13,0 0,13 0,-13 0,0-13,0 13,0 0,0 13,13-13,-13 0,13 13,-13 0,13 1,14 12,-14-13,14 14,-27-27,0 0,0 0</inkml:trace>
  <inkml:trace contextRef="#ctx0" brushRef="#br0" timeOffset="176817.5305">21005 6257,'0'0,"0"0,0 0,0 0,0 0,0 0,0 0,0 0,0 0,0 40,13 0,-13 13,13 0,-13-14,14-12,-1 12,-13-39,0 0</inkml:trace>
  <inkml:trace contextRef="#ctx0" brushRef="#br0" timeOffset="177221.2529">21018 6178,'0'0,"0"0,0 0,0 0,0 0,0 0,0 0,0 0,0 0,0 0,0 0,0-40,-13 14,0 13,13-14,-14 14,1 13,0 0,13 0,-13 13,13 0,0 14,0-14,0 14,0-1,0-26,0 0</inkml:trace>
  <inkml:trace contextRef="#ctx0" brushRef="#br0" timeOffset="177580.3493">21283 5728,'0'0,"0"0,0 0,0 0,0 0,0 0,0 0,13 53,-13 13,13 40,1 13,-1 13,0-26,-13 0,0-26,13-28,-13 1,0-13,0-13,14-14,-14 0,13 0,-13-13</inkml:trace>
  <inkml:trace contextRef="#ctx0" brushRef="#br0" timeOffset="177985.8953">21706 6191,'0'0,"0"0,0 0,0 0,0 0,0 0,0 0,0 0,0 0,0 0,-26 13,-1 1,14-1,-13 0,26 0,-13 1,26 12,13 1,-13-14,14 0,-14 0,0 0,1 14,-1-14,-13 14,0-1,-13 14,-14-1,-13-12,1-1,39-12,-13-14</inkml:trace>
  <inkml:trace contextRef="#ctx0" brushRef="#br0" timeOffset="178659.2641">21799 5768,'0'0,"0"0,0 0,0 0,0 0,40 66,26 40,-13 13,0 13,-13 14,-1-14,-26-13,-13-13,-26 0,0-27,-27-13,0-13,26-26,1-14,-1 0,27 0</inkml:trace>
  <inkml:trace contextRef="#ctx0" brushRef="#br0" timeOffset="178991.4178">22156 6178,'0'0,"0"0,0 0,0 0,0 0,0 0,0 0,0 0,0 0,0 0,0 0,0 0,0 0</inkml:trace>
  <inkml:trace contextRef="#ctx0" brushRef="#br0" timeOffset="179207.9937">22223 6456,'0'0,"0"0,0 0,0 0,0 0,0 0,0 0,0 0,0 0,0 0,0 0</inkml:trace>
  <inkml:trace contextRef="#ctx0" brushRef="#br0" timeOffset="179740.0003">22633 6059,'0'0,"0"0,0 0,0 0,0 0,0 0,-13 26,13 27,-14 0,14 13,0-13,14 0,-14 0,0-13,0-14,13 1,0-14,0 0,1-13,-1-13,13-13,-12-14,-1-40,0-12,0 12,-13-12,-13-1,0 40,0 14,-1-1,1 14,0 12,0 14,-14 0,14 27,0-1,13 14,0 0,-14-1,14-39</inkml:trace>
  <inkml:trace contextRef="#ctx0" brushRef="#br0" timeOffset="180052.8313">23070 6257,'0'0,"0"0,0 0,0 0,0 0,0 0,0 0,0 0,0 0,0 0,0 0</inkml:trace>
  <inkml:trace contextRef="#ctx0" brushRef="#br0" timeOffset="180596.4239">23480 5913,'0'0,"0"0,0 0,0 0,0 0,0 0,0 0,-13 40,0 0,-14 13,14 0,-14 0,27-1,0 1,0-13,0 0,14-14,-1 1,-13-14,13 0,0 0,-13-26,14 13,-1-26,-13-1,13-12,-13-1,13 0,-13-13,0 14,0-1,13 0,-13 1,-13 12,13 14,0-14,0 14,0 13,0-13,0 0,0 13</inkml:trace>
  <inkml:trace contextRef="#ctx0" brushRef="#br0" timeOffset="181149.0563">23904 5834,'0'0,"0"0,0 0,0 0,0 0,0 0,0 0,-14 40,-12 13,13 0,-1 13,1-13,13 0,0-14,0 1,13 0,-13-14,14-13,-14 14,13-27,0 0,-13 0,13-13,1-1,-14 1,13-13,0-1,0 14,-13-14,0 1,0 0,0-1,0 1,-13-1,13 1,-13-1,13 1,-13-1,-1 1,14 13,0-1,0 1</inkml:trace>
  <inkml:trace contextRef="#ctx0" brushRef="#br0" timeOffset="182023.4983">24459 5768,'0'0,"0"0,0 0,0 0,0 0,0 0,0 0,0 0,0 0,0 0,0 0,0 0,-39 0,12 13,-12-13,12 13,1 1,12-1,-12-13,13 13,13 14,0-14,0 0,13 13,0-12,-13-1,13 0,1 0,-1 1,0 12,0-13,1 1,-1 12,-13 0,13 1,0-1,-13 1,13-1,-13 1,0-1,-13 1,13-1,0-13,-13 1,0 12,13-13,-13 0,13-13,-14 14,1-14,13 0,-13-14,13 14,-13-13,13 0,0-13,0 12,13-12,-13-1,0 1,13-1,0 1,1 0,-1-1,0 1,0-1,0 1,1 13,12-14,-13 14,1 0,-1-1,-13 1,13 13,-13-13,0 13</inkml:trace>
  <inkml:trace contextRef="#ctx0" brushRef="#br0" timeOffset="187234.26">11528 8295,'0'0,"0"0,0 0,0 0,0 0,0 0,0 0,0 0,0 0,0-27,0-12,0-14,13 0,-13 0,14 0,-1 0,-13 0,13 13,0 14,-13-1,14 14,-14 0,13 0,-13 0,13 13,-13 0,13 13,14 13,-14 1,14-1,-14 14,13-14,-13 14,1-14,-14 1,13-1,0 1,-13-14,13 13,-13-12,0-1,14 0</inkml:trace>
  <inkml:trace contextRef="#ctx0" brushRef="#br0" timeOffset="187498.8309">11502 8109,'0'0,"0"0,0 0,0 0,0 0,0 0,0 0,0 0,0 0,39-26,14 13,0-14,0 1,0-1,-40 27,1-13,-14 13,13 0</inkml:trace>
  <inkml:trace contextRef="#ctx0" brushRef="#br0" timeOffset="187781.6279">12044 7541,'0'0,"0"0,0 0,0 0,0 0,0 0,14 53,-1 13,0 0,0 0,-13 0,14-13,-14 13,0-13,0 0,13 0,-13-27,-13 1,13-1,0-12,0-14</inkml:trace>
  <inkml:trace contextRef="#ctx0" brushRef="#br0" timeOffset="188033.1491">12455 7382,'0'0,"0"0,0 0,0 0,0 0,0 0,0 0,0 0,0 53,0 13,0 13,13 1,-13-1,0-13,0 0,13 1,0-15,1 1</inkml:trace>
  <inkml:trace contextRef="#ctx0" brushRef="#br0" timeOffset="188704.3259">13315 7951,'0'0,"0"0,0 0,0 0,0 0,0 0,0 0,0 0,0 0,0 0,0 0,0 0,0 0,0 0,-40-13,1 26,12 13,-13 1,14-1,13 1,-14 12,27-12,-13-14,13 13,0-12,13-1,-13 0,14-26,-1 13,0-13,0-14,14 1,-14-1,-13 14,13-13,0 12,-13 1,0 0,0 0,14 13,-14 0,13 13,-13 0,13 0,0 14,1 12,12-12,-26-27,27 26,-27-26,0 0</inkml:trace>
  <inkml:trace contextRef="#ctx0" brushRef="#br0" timeOffset="189158.3883">13447 7792,'0'0,"0"0,0 0,0 0,0 0,0 0,0 0,0 0,0 0,0 0,40 26,13 1,-13 13,-14-14,1 1,-14-1,0 0,0 1,1-1,-1-12,0 12,-13-13,0 0,13-13,-13 0,0 0,14-13,-14-13,0 13,13-14,-13 1,0-1,13-12,-13 12,13-13,-13 27,0 0,14 13</inkml:trace>
  <inkml:trace contextRef="#ctx0" brushRef="#br0" timeOffset="189595.5738">14136 7977,'0'0,"0"0,0 0,0 0,0 0,0 0,0 0,0 0,13-39,-13 12,0-13,0 14,0-1,0 1,0 13,-13-14,13 27,0 0,-27 40,1 0,-14 26,14-13,12 13,1-13,0-14,13 14,13-26,0 13,27-40,-14 0,27-14,14-12,-1-1</inkml:trace>
  <inkml:trace contextRef="#ctx0" brushRef="#br0" timeOffset="189942.1507">14983 7726,'0'0,"0"0,0 0,0 0,0 0,0 0,0 26,0 14,13-14,-13 14,0-13,0-1,0 14,0-14,0-13,13 14,-13-27,0 0</inkml:trace>
  <inkml:trace contextRef="#ctx0" brushRef="#br0" timeOffset="190331.9539">14983 7699,'0'0,"0"0,0 0,0 0,0 0,0 0,0 0,0 0,0 0,0 0,0-26,0-14,0 14,0-1,-14 14,1 0,0 0,0 13,0 0,-1 13,1 0,13 14,0-1,13 14,1-14,-1 1,13-14,-26-13,13 0,-13 0</inkml:trace>
  <inkml:trace contextRef="#ctx0" brushRef="#br0" timeOffset="190867.9293">15367 7567,'0'0,"0"0,0 0,0 0,0 0,0 0,13 27,-13 12,0 14,13 13,-13-13,0-13,13 0,-13-1,0-12,0-14,0 0,0 0,0 1,0-28,0-12,0-14,0 1,14-14,-14 0,0 13,13-13,-13 27,13-1,-13 1,13 26,0-13,14 26,-14 0,14 13,12 1,-12 13,-1 13,1-14,-1 14,1-13,-14 0,13-14,-12 0,-1-12,0-1,0-13,-13 13</inkml:trace>
  <inkml:trace contextRef="#ctx0" brushRef="#br0" timeOffset="191491.3979">15975 7197,'0'0,"0"0,0 0,0 0,14 66,12 26,1 14,-1 0,1 0,-1-13,0-1,1 1,-14-40,0 0,-13-14,14-12,-14-1,13-13,-13-13,0 0,0-13,0-13,-13-14,13 0,-14 1,-12-1,13 0,-14 1,1 12,-1 1,1 12,-14 1,14 0,-1 13,1 13,12 0,-12 14,13-1,0 1,13 13,0-14,0 14,0-14,26 14,0-27,1 13,13-12,-1-28,1 1,0-13,-1-14,-12 0,-1 1,1-1,-27 40</inkml:trace>
  <inkml:trace contextRef="#ctx0" brushRef="#br0" timeOffset="192503.3049">16280 7871,'0'0,"0"0,0 0,0 0,0 0,0 0,0 0,0 0,0 0,13-26,0-27,1 13,-1 14,-13-14,0 27,0-14,-13 14,13 13,-14 27,1-1,0 14,0 13,-1 0,14 0,0 0,0-1,0 1,0-26,14 12,12-12,1-14,12-13,14-13,-13-14,26-12,-26-14,-1-13,-12 13,-14 13,0-13,1 14,-1 12,-13 1,0 12,0 1,13 0,-13 13,0 0,0 40,0-1,0 14,0 27,0-1,0 0,0-26,0 0,0 0,-13-13,13-14,0 1,0-14,0-13,0-27,-13 1,13-14,0 1,0-28,0 15,0-15,0 1,0 0,0 13,13 14,-13-14,0 26,13 1,-13-1,13 14,-13 0,14 0,-1-1,0 14,0 0,14 27,-1-1,-13 1,-13 12,14 1,-14 0,-14-14,14 14,-13-27,0 0,-13 1,12-1,14-13,-13-27,13 14,-13 0,13 13</inkml:trace>
  <inkml:trace contextRef="#ctx0" brushRef="#br0" timeOffset="193478.057">17087 7726,'0'0,"0"0,0 0,0 0,0 0,0 0,0 0,0 0,0 0,0 0,0 0,0 0,13-27,-13 1,14-1,-14 14,0 0,0 13,0-13,0 13,0 0,-14 0,-12 13,13 13,-14 1,14-1,13 1,-13-1,26 1,-13-1,13 1,0-14,1 0,-14 0,26-13,-13 0,14-13,-14-13,14-14,-1 0,-13 1,14 12,-14-13,0 14,0 13,1-14,-14 27,13-13,-13 13,13 0,-13 27,0 12,0-39,13 53,-13 13,14-13,-14-13,0-14,0-12,0 12,0-26,0 13,0-26,-14-13,14-14,14-13,-14 0,13-13,0 26,0-13,1 27,-1-1,-13 14,13 0,14 13,-14 0,0 26,13 1,-12-1,-1 27,0-13,0 13,-13 0,14 0,-1-14,-13-12,13-1,-13-12,13-1,-13-13,0 0</inkml:trace>
  <inkml:trace contextRef="#ctx0" brushRef="#br0" timeOffset="194103.241">17815 7144,'0'0,"0"0,0 0,0 0,0 0,13 26,-13-13,27 67,-14 12,0-65,1 105,-1-39,0-14,0-13,-13-13,14-13,-14-14,0 1,0-14,13 0,-13-13,0 0,0-13,0 0,0-14,-13 1,13 13,0-14,-14 14,1-13,0 12,-14 1,14 0,-27-14,14 14,-1 13,1-13,0 13,12 0,-12 13,13 0,-14 14,27-1,-13 1,13-1,13 1,-13 12,27-25,-14 12,13 1,1-14,-1-13,14 0,-14-13,1-1,-27 14</inkml:trace>
  <inkml:trace contextRef="#ctx0" brushRef="#br0" timeOffset="195367.3693">18000 7818,'0'0,"0"0,0 0,0 0,0 0,0 0,0 0,0 0,27-52,-14-15,0 14,1 1,-14 25,0 1,0-1,0 14,-14 0,14-1,-13 28,0 12,0 14,-1 13,1 0,13 0,0 0,0-1,0 1,0-13,13-13,14 12,-1-26,1 1,13-14,-1-14,1-12,-14 0,14-14,-27-13,14 13,-14-13,0 14,-13-1,14 13,-14 14,0-13,0 26,0-13,13 13,-13 0,0 26,13 0,-13 1,0 13,0-27,13 13,-13 1,0-14,0 0,0 0,0-13,0 0,0-13,14-13,-14-1,0 1,0-1,0 14,13 0,-13 0,0-1,0 14,0 0,0 0,0 27,0-14,13 14,-13-1,13 1,-13-1,13 0,14-12,-1-14,14-14,-13 1,12-26,1-28,-14 1,1-26,-1-14,1 0,-14 0,-13 27,0 13,0 26,0 0,0 14,0 13,-13 26,13 0,-13 40,13 26,0-13,0 14,0-1,13 14,-13-14,13 1,-13-1,13 0,-13 1,14-27,-14 0,0-14,13-12,0-14,0-13,1-13,-1-14,0 14,-13 13</inkml:trace>
  <inkml:trace contextRef="#ctx0" brushRef="#br0" timeOffset="195527.3688">18662 7488,'0'0,"0"0,0 0,0 0,66-14,27-12,-80 13,1 0</inkml:trace>
  <inkml:trace contextRef="#ctx0" brushRef="#br0" timeOffset="196801.9583">19364 7236,'0'0,"0"0,0 0,0 0,0 0,0 0,0 0,0 0,26-13,1 13,-1 0,1-13,-14 13,-13-13,13 13,-13 0,0-14,-13 28,0-14,-14 13,1 13,12 1,1-1,0 1,0-14,13 13,0 1,13-14,-13 0,13 1,0-1,1 0,-1-13,-13 13,0-13,0 0,0 13,-13 1,-14-1,1 13,-1 1,1-1,-1 1,14-1,13 1,-13-14,13 0,0 14,0-14,26-13,1 13,12-13,1-13,0 0,-40 13,13 0</inkml:trace>
  <inkml:trace contextRef="#ctx0" brushRef="#br0" timeOffset="197057.3083">19628 7342,'0'0,"0"0,0 0,0 0,0 0,0 0,0 0,14 27,-14 12,13 1,0-14,-13 14,13-13,14-14,-27-13,0 0</inkml:trace>
  <inkml:trace contextRef="#ctx0" brushRef="#br0" timeOffset="197317.3733">19853 7197,'0'0,"0"0,0 0,0 0,0 0,0 0,0 0,0 0,0 0,0 0,-13 39,0 1,0-13,-1 12,1-12,13-1,-13 1,13-1,0-13,0 0,13 1</inkml:trace>
  <inkml:trace contextRef="#ctx0" brushRef="#br0" timeOffset="198502.7956">20078 7488,'0'0,"0"0,0 0,0 0,0 0,0 0,0 0,0 0,0 0,14-40,-14 14,0-1,13 1,-13 12,0 1,0 0,-13 13,13 0,-14 13,1 14,0-1,0 1,13 12,-13-26,13 14,0-1,0-12,13 12,0-26,-13 0,13 0,0-13,1-14,-1 1,13-14,-12 14,-1-14,0 14,0-1,1 14,-14 0,13 0,-13-1,13 14,-13 0,0 14,0-1,13 13,-13-13,0 14,14-1,-14-12,13-1,0 0,-13 0,13-13,0 0,1-13,-1 0,0-14,-13 1,13 13,1-14,-1 14,-13 0,13 13,-13-13,13 13,-13 0,14 13,-1 0,0-13,-13 13,13 0,1 1,-14-1,13-13,0 0,0 0,14 0,-14-13,13-1,1-12,-1-14,1-13,-14 0,0 14,1-14,-1 26,-13 1,0 13,0-14,13 14,-13 13,0-13,0 26,0 0,0 0,0 27,0 0,13 13,-13 0,13 13,-13 13,14-13,-1 0,13 1,-12-14,-1-14,0-12,-13-27,13 13,-13-13,0 0</inkml:trace>
  <inkml:trace contextRef="#ctx0" brushRef="#br0" timeOffset="198737.914">20634 7303,'0'0,"0"0,0 0,0 0,0 0,0 0,0 0,40-14,13-12,-13-1,-1-12,-12 12,-14 14,-13 13,13-13</inkml:trace>
  <inkml:trace contextRef="#ctx0" brushRef="#br0" timeOffset="199236.2568">20952 7501,'0'0,"0"0,0 0,0 0,0 0,0 0,0 0,13-40,27-13,-14 0,14 1,-13 25,-14-13,0 14,0 13,1-14,-14 14,13 0,-13 0,0 13,0 0,0 13,0 0,26 13,-13 14,27 13,-13 0,-14-13,13-1,-12 14,-1-26,-13-1,13 1,-13-1,0-13</inkml:trace>
  <inkml:trace contextRef="#ctx0" brushRef="#br0" timeOffset="203775.2665">1482 8744,'0'0,"0"0,0 0,0 0,0 0,0 0,0 53,0 27,14-1,-14 1,0-1,0 0,0-13,13 1,-13-15,0-12,0 0,-13-14,13-12,0-1</inkml:trace>
  <inkml:trace contextRef="#ctx0" brushRef="#br0" timeOffset="204166.9363">1429 8652,'0'0,"0"0,0 0,0 0,0 0,0 0,0 0,40-13,13 13,0 13,0 0,-13 0,-1 1,-12 12,-14 0,0 14,-26 13,0-13,-14-1,1 1,-1-13,1 12,-14-25,14-1,-1 0</inkml:trace>
  <inkml:trace contextRef="#ctx0" brushRef="#br0" timeOffset="204551.2853">2091 8546,'0'0,"0"0,0 0,0 0,-26 79,-14 14,0 26,14-13,13 13,-1-13,1 0,13-27,13 0,1-26,-1 0,27-13,-1-14,1-12,13-28,0 1,-13 0,-40 13</inkml:trace>
  <inkml:trace contextRef="#ctx0" brushRef="#br0" timeOffset="205056.5269">2700 8744,'0'0,"0"0,0 0,0 0,0 0,0 0,0 0,0 0,-40 27,14 13,13-14,-14 1,27 12,-13-26,13 14,13-1,0-12,1 12,-1-13,0 1,14-1,-14 0,13 13,-12-12,-1 12,13 1,-26-1,13 1,-13-1,0 0,-13 1,0-1,0-12,0 12,-1-13,1-13,0 0,13 0,-13 0</inkml:trace>
  <inkml:trace contextRef="#ctx0" brushRef="#br0" timeOffset="205361.3799">3031 9009,'0'0,"0"0,0 0,0 0,0 0,0 0,0 0,0 0,0 27,13 12,-13 1,13-14,-13 14,14-13,-14-1,13-13,-13 0,0-13</inkml:trace>
  <inkml:trace contextRef="#ctx0" brushRef="#br0" timeOffset="205542.2939">3057 8599,'0'0,"0"0,0 0,0 0,0 0,0 0,0 0,0 0</inkml:trace>
  <inkml:trace contextRef="#ctx0" brushRef="#br0" timeOffset="206310.9543">3534 8771,'0'0,"0"0,0 0,0 0,0 0,0 0,0 0,0 0,0 0,0 0,0 0,-40 26,14 1,-1-1,14 1,0 12,0-12,26 13,-13-14,13 1,0-14,0-13,1 0,-1 0,0 0,0-13,1-1,-14 14,13-13,-13 0,0 13,0-13,0 13,0 0,0 0,0 0,0 0,0 13,13 13,14 14,-1 0,1-1,-1 14,1-13,-14 13,-13 0,0 0,-13-14,-1 14,-12 0,-14 0,0-13,1 0,-1-14,-13 0,13-12,14-1,-1-13,14-13,0-14,26-12,0-1,14-13,-1 13,-39 40</inkml:trace>
  <inkml:trace contextRef="#ctx0" brushRef="#br0" timeOffset="206877.4563">3944 9049,'0'0,"0"0,0 0,0 0,0 0,0 0,0 39,13 1,-13 13,0-26,0 12,0-12,14-1,-14 1,0-14,0 0,0 0,0-13,0 0,0-13,0-27,0 14,-14-14,14 1,0-1,14 0,-14 0,13 14,-13 0,13 12,0-12,-13 13,14 13,12 0,1 13,12 0,1 14,-14-1,14 14,-13-1,-1 1,1 0,-14-1,0 1,0 0,1-14,-14 1,13-14,-13 0</inkml:trace>
  <inkml:trace contextRef="#ctx0" brushRef="#br0" timeOffset="207465.0658">4752 9088,'0'0,"0"0,0 0,0 0,0 0,0 0,0 0,-40-13,0 13,0-13,1 13,12 13,1 0,-1 1,1-1,13 13,-1 1,1-1,13 14,13-14,14-12,-1 12,14-26,-13 13,-1-13,0-13,1 0,-14-14,0 14,-13 0,0-13,0 12,0 1,0 0,0 0,0-1,0 14,0 0,0 0,14 14,-1-1,0 0,0 14,1-14,-1 13,-13-13,0-13,0 0,0 0,0 0</inkml:trace>
  <inkml:trace contextRef="#ctx0" brushRef="#br0" timeOffset="207766.6049">4646 8414,'0'0,"0"0,0 0,0 0,0 0,0 0,13 26,13 27,1 27,-1 25,14 14,13 0,-13 1,-1-28,-12-26,-14-13,14 0,-14-13,13-1,-12 1,-1 0,-13-27</inkml:trace>
  <inkml:trace contextRef="#ctx0" brushRef="#br0" timeOffset="208805.7181">6088 8996,'0'0,"0"0,0 0,0 0,0 0,0 0,0 26,0 14,0 0,0 13,0-14,0-12,0 12,0-12,14-14,-14 0,13 1,-13-1,13-26,0 13,1-14,-1 1,-13 0,13 0,0-1,1 1,-14 13,0-13,13 13,0 26,-13-12,40 25,-14 1,1 0,-14-14,0-13,14 1,-14-14,0 0,0-14,1-12,-14-14,0-13,0 0,0-13,0 13,-14 0,14 14,0 12,-13 1,13 13,0-1,0 1,13 13</inkml:trace>
  <inkml:trace contextRef="#ctx0" brushRef="#br0" timeOffset="209101.7181">6777 9088,'0'0,"0"0,0 0,0 0,0 0,0 27,0 13,13-14,-13 14,13-14,-13 1,13-1,-13-13,0-13,0 0,0 0</inkml:trace>
  <inkml:trace contextRef="#ctx0" brushRef="#br0" timeOffset="209508.1059">6710 8996,'0'0,"0"0,0 0,0 0,0 0,0 0,0 0,0 0,0 0,0 0,0-27,-13 1,13-1,-13 14,0 0,0 0,-1 13,1 13,0 0,13 27,0-14,0 1,13-1,0 1,1-1,25-13,-12-13,12-13,-39 13,0 0,0-13</inkml:trace>
  <inkml:trace contextRef="#ctx0" brushRef="#br0" timeOffset="210005.3023">6922 8599,'0'0,"0"0,0 0,0 0,0 0,0 0,0 40,13 26,-13 0,0 40,14-27,-14 14,13-27,-13 13,13-26,0-13,-13-14,14-26,-1-13,0-27,-13-12,13-28,-13 1,0-14,14 14,-14 26,0 0,0 13,0 14,13 13,-13-1,0 14,0 14,0 52,13 0,0 0,14 13,-1 1,-13-27,14 0,-1-14,1 1,-1-27,1 0,-1-13,1 0,-27 0</inkml:trace>
  <inkml:trace contextRef="#ctx0" brushRef="#br0" timeOffset="210982.2427">7968 8983,'0'0,"0"0,0 0,0 0,0 0,0 0,0 26,0 14,0-1,0-12,0-1,0 1,0-1,0-12,0-1,-13-13,13 0,0 0,0-27,13 1,-13-14,13 0,-13 14,27-14,-14 14,0-1,13 14,1 0,-14 13,14 0,-1 13,1 14,-1 12,-13-12,14 12,-27 1,13 0,-13 0,13-14,-13-13,0 14,0-14,0-13,14-13,-1-14,0 1,13-1,1-12,-1-1,1 13,-14 1,0 13,1 0,-1-1,-13 14,0 14,-13 12,13 14,-14 13,14-14,0 1,0 0,14-1,12-12,1-14,-14-13,13 0,1-26,-14-1,13-13,-12-12,-1-1,0 0,-13 13,-13 0,13 14,-13-1,-1 14,-12 0,-1 26,1-13,0 13,-1 1,27-1,-13-13,26 0,0 0,14-27,-1 14,-26 13</inkml:trace>
  <inkml:trace contextRef="#ctx0" brushRef="#br0" timeOffset="211265.2073">8894 8599,'0'0,"0"0,0 0,0 0,0 0,0 0,0 66,0 13,0-12,14-1,-1 0,0 0,0-13,1 13,-1-26,0 13,-13-27,13 1,-13-14,0 0,0-13</inkml:trace>
  <inkml:trace contextRef="#ctx0" brushRef="#br0" timeOffset="211472.1833">8894 8996,'0'0,"0"0,0 0,0 0,0 0,0 0,0 0,40-13,-13-14,-14 14,0 13,-13 0</inkml:trace>
  <inkml:trace contextRef="#ctx0" brushRef="#br0" timeOffset="212165.2319">9821 8916,'0'0,"0"0,0 0,0 0,0 0,0 0,0 0,40 53,12-13,1 13,0 0,-26 0,-1-13,-12-1,-1-12,-13-1,0-13,0 1,-13-14,13-14,-14-12,14-14,0-13,0-13,14-13,-1-14,0 40,0 0,0 14,1-1,12 13,-13 14,14 0,-14 0,-13 13</inkml:trace>
  <inkml:trace contextRef="#ctx0" brushRef="#br0" timeOffset="212906.8589">10469 9022,'0'0,"0"0,0 0,0 0,0 0,0 0,0 0,27-53,-14 14,-13-1,-13 0,0 14,-14-1,1 27,-1 14,14 12,-14 14,14 13,0-14,0 14,13-13,0 13,13-27,0 1,0-1,27-26,0 0,13-13,0-27,-13 14,12-27,1-13,-13 13,0 13,-40 27,26-13,1-14,-14 27,0-14,0 14,1 0,-14 13,0 0,-14 0,1 13,0 0,0 27,0 0,13-14,-14 14,1-1,13 1,13 0,1-1,12 1,0 0,27-14,-13-12,13-14,0-14,0-25,0 12,-53 27</inkml:trace>
  <inkml:trace contextRef="#ctx0" brushRef="#br0" timeOffset="213939.8243">11343 9009,'0'0,"0"0,0 0,0 0,0 0,0 0,0 0,0 0,13-26,0-14,-13 27,0-14,0 14,-13 0,0 0,13 13,-27 39,1 1,0 0,-1 13,14-14,13 14,-13-13,26 0,0-14,27 0,13-26,-14 0,14-13,-13-26,13-1,-27-26,14 0,-27 13,14 13,-27 0,13 14,-13-1,0 14,0 0,0 13,0-13,0 26,13 13,-13 1,14 12,12 1,1 0,-14 0,13-1,1 1,-1-14,1-12,-14-1,0 0,0-26,1 0,-14-14,-14-13,14-12,-26-28,-1 1,14 26,0 13,-14 0,1 14,13 13,0 0,-1-1,14 1,-13 13,13-13,0 13,13-13,1 13,-1-14,0 1,-13 0,13 13,-13-13,-13 0,0-1,0 14,-1-13,-12 26,13-13,-1 27,1-1,13 1,0-1,0 1,0-1,27 0,12-12,1-14,13 0,-13-14,-1 14,-39 0</inkml:trace>
  <inkml:trace contextRef="#ctx0" brushRef="#br0" timeOffset="214456.3313">12018 8678,'0'0,"0"0,0 0,0 0,0 0,0 27,0 26,13-14,14 14,-1 0,14-13,-14 0,14-14,-14 1,14-14,-13-13,-1-13,-13-14,1-13,12 1,-13-14,-13 0,14 13,-1-13,-13 14,13 12,-13 1,0 12,0 1,0 0,-13 26,13 27,-13 0,13-1,-14 1,14 0,-13 13,0-14,13 1,-13-14,26-12,-13-1,13-26,-13-14,13 1,1 12,-14 14</inkml:trace>
  <inkml:trace contextRef="#ctx0" brushRef="#br0" timeOffset="214845.5848">12772 8837,'0'0,"0"0,0 0,0 0,0 0,0 0,14-26,-14-27,0 13,0 0,0 14,0 13,-14-1,1 1,0 13,-27 27,0 12,14-12,0 12,12 1,14 0,0-14,0 14,27-14,12 1,-12-14,13 0,-14-26,1 0,-1 0,-13-14</inkml:trace>
  <inkml:trace contextRef="#ctx0" brushRef="#br0" timeOffset="215107.7156">12905 8573,'0'0,"0"0,0 0,0 0,0 0,0 0,26 39,14 27,0 0,-1 1,-39-54,14 106,-14-13,-14-14,-25-12,12-14,27-53</inkml:trace>
  <inkml:trace contextRef="#ctx0" brushRef="#br0" timeOffset="220844.2977">2263 10160,'0'0,"0"0,0 0,0 0,0 0,0 0,0 0,0 0,0 0,0 0,0 0,0 0,0 40,14-1,-14 14,0 0,13 0,-13 0,0 13,0 0,0 0,-13 1,13-14,0-27,0 14,0-27,0 13,-14-12,14-14,0 13</inkml:trace>
  <inkml:trace contextRef="#ctx0" brushRef="#br0" timeOffset="221346.5968">2303 10120,'0'0,"0"0,0 0,0 0,53-26,0 13,-13-14,-1 14,1 13,-14-13,14 26,-13-13,-1 26,1 1,-14-1,-13 14,0 0,0-1,-27 1,1 0,-14-1,14-12,-14-1,0 1,1-1,-1-12,-13-1,26 0,27-13</inkml:trace>
  <inkml:trace contextRef="#ctx0" brushRef="#br0" timeOffset="221946.1607">3071 9935,'0'0,"0"0,0 0,0 0,0 0,0 0,0 0,0 0,-14 53,-12 0,13 13,-1-13,1 13,0-13,0 0,13 13,-13-13,26 26,-13 14,13-27,0 0,-13 0,13-13,1-13,-1 0,0-14,0 1,1-14,-14 0,26 0,-13-13,1 0,12-13,-13 0,1 0,-14 26</inkml:trace>
  <inkml:trace contextRef="#ctx0" brushRef="#br0" timeOffset="287289.6914">3547 9948,'0'0,"0"0,0 0,0 0,0 0,0 0,0 0,0 0,0 0,0 0,0 40,13 13,1 13,-1 0,-13 0,13-13,-13-13,0 0,13-14,-13 1,0-1,0-13,0 1,-13-14,13 0,0 0</inkml:trace>
  <inkml:trace contextRef="#ctx0" brushRef="#br0" timeOffset="287867.1546">3560 10253,'0'0,"0"0,0 0,0 0,0 0,0-40,-13-13,0 0,13 0,0 0,0 14,0-14,13 26,0-12,14 25,-1-12,1 26,13-13,-1 26,1 0,-14 0,14 14,-13-1,-14 1,-13 12,0 14,-13-13,-14 0,1 13,-1-14,-13-12,14-1,0 1,12-14,1 0,13 0,-13-13,13 14,13-1,0 0,14-13,12 26,1-12,0-1,0 0,-14 14,1-1,-1 1,-13-1,14-13,-27-13</inkml:trace>
  <inkml:trace contextRef="#ctx0" brushRef="#br0" timeOffset="288172.8654">4209 10200,'0'0,"0"0,0 0,0 0,0 0,0 0,13 26,0 14,1 0,-1 26,0-27,0 14,-13-13,14-14,-1 14,0-27,-13-13,0 0</inkml:trace>
  <inkml:trace contextRef="#ctx0" brushRef="#br0" timeOffset="289018.2235">5188 10134,'0'0,"0"0,0 0,0 0,0 0,0 0,0 0,0 0,0 0,-39 13,-14 13,13 1,-13-1,27 14,-14-14,13 14,14-14,0-12,13 12,-13 1,26-1,13-13,1 1,-1-14,14 0,-13 0,-14 0,13-14,-26 1,13 0,-13 0,0-1,0 1,0 0,0 0,0-14,14 14,-1 0,0-14,0 14,14-13,-1 12,1 1,-1 13,14 13,0 1,-14 12,1 14,-1-1,-13 1,1-13,-1-1,-13 1,13-14,-26 0,13-13,0 0,-13-13,13-14,-14 1,14-1,-13 1,13-14,0 14,13-1,-13-12,14-1,-1 13,0-12,14-1,12 0,-12 1,-1-1,-26 40</inkml:trace>
  <inkml:trace contextRef="#ctx0" brushRef="#br0" timeOffset="289894.0856">6062 9935,'0'0,"0"0,0 0,0 0,0 0,0 0,0 0,0 0,0 53,0 0,0 26,13 1,-13-14,0 0,0 0,0 0,0-26,0 0,0-27,0 0,0-13,0-26,0-1,0-26,0 0,0 0,0 1,0-15,0 14,0 1,0 25,13 1,-13-1,0 1,0 12,0 1,14 0,-14 0,13 0,0-1,0 1,14 0,-1 13,1-13,-1 13,1 13,-14-13,13 13,1 14,-14 12,-13 1,-13 0,-14-1,1 14,-14-13,14 0,-14-1,14-12,12-14,-12 13,13-12,-1-14,14 13,0-13,0 13,0-13,27 0,13 13,13-13,-1 14,1-14,-13 13,0 0,0-13,-14 13,0-13,-26 0</inkml:trace>
  <inkml:trace contextRef="#ctx0" brushRef="#br0" timeOffset="290218.7885">6525 10279,'0'0,"0"0,0 0,0 0,0 0,0 0,0 0,0 0,0 0,27 0,-1 0,1 13,-1-13,1 0,-14 14,0 12,-13 0,0 14,-13 0,-14 0,1-1</inkml:trace>
  <inkml:trace contextRef="#ctx0" brushRef="#br0" timeOffset="290264.1833">6499 10769,'0'0</inkml:trace>
  <inkml:trace contextRef="#ctx0" brushRef="#br0" timeOffset="290368.0917">6499 10769,'0'0,"66"-53,0 13,-13 0,0-13,-27 40,-12 13,-14-13</inkml:trace>
  <inkml:trace contextRef="#ctx0" brushRef="#br0" timeOffset="290896.2384">7769 9790,'0'0,"0"0,0 0,0 0,0 0,0 0,0 0,0 0,-39-27,-14 1,0 12,13 1,14 13,-1 0,1 13,-14 1,27 25,-1-12,1 13,13 12,0 1,0 0,13 13,1-13,-1 13,0-13,0-13,1 13,-1-13,0-1,0-12,14-1,-14-12,-13-14,13 13,-13-13</inkml:trace>
  <inkml:trace contextRef="#ctx0" brushRef="#br0" timeOffset="291162.2981">7253 10385,'0'0,"0"0,0 0,0 0,0 0,53-40,0 1,13-1,0 0,1 0,-54 40,-13-13,13 13</inkml:trace>
  <inkml:trace contextRef="#ctx0" brushRef="#br0" timeOffset="291850.7882">8206 10173,'0'0,"0"0,0 0,0 0,0 0,0 0,0 0,0 0,0 0,0 0,-26-26,-14 13,0-1,0 14,1 0,-14 27,13-1,14 1,-1 12,1-12,12-1,1 1,13-1,13 1,14-14,13 0,-1-13,1-13,0 0,-14-1,1-12,-1 0,-13-1,1 14,-1 0,0-1,-13 1,0 0,13 13,-13 0,0 0,0 13,14 0,-14 14,13-1,-13 1,13-14,0 13,-13 1,14-14,-14-13,13 0</inkml:trace>
  <inkml:trace contextRef="#ctx0" brushRef="#br0" timeOffset="292146.0872">8431 9975,'0'0,"0"0,0 0,0 0,0 0,13 53,1 0,-1 0,0-1,-13-12,13-13,-13-1,0 1,14-14,-14 0,13-13,-13 0,0 0</inkml:trace>
  <inkml:trace contextRef="#ctx0" brushRef="#br0" timeOffset="292498.2466">8616 9922,'0'0,"0"0,0 0,0 0,0 0,0 0,0 0,0 0,0 0,0 0,0 0,-39-40,-14 27,0 0,0 0,13 13,0 13,14 0,13-13,0 26,13-12,0-14,0 0</inkml:trace>
  <inkml:trace contextRef="#ctx0" brushRef="#br0" timeOffset="293165.3366">8630 9565,'0'0,"0"0,0 0,0 0,0 0,13 92,-13 14,13 13,0-13,1-40,-1 0,0-13,-13 0,13-26,-13-1,0-13,14-13,-14 14,26-28,0-12,1 13,-1-27,14 0,0 1,-14-1,-12-13,12 13,-13 1,0 12,1 1,-14 12,0 1,13 0,-13 0,0 26,0-13,0 26,0-12,0 12,0-13,0 1,0 12,13 0,-13-12,0 12,0 1,13-1,-13 1,0-1,0 0,0 1,-13-1,13-12,0 12,0-26,0 13,0-13</inkml:trace>
  <inkml:trace contextRef="#ctx0" brushRef="#br0" timeOffset="298282.7361">10297 9909,'0'0,"0"0,0 0,0 0,0 0,0 0,0 0,0 0,0 0,0 0,0 0,-26-14,-14 14,0 0,14-13,-1 13,1 0,-14 13,14 14,-14-1,27 14,-14 0,14-14,0 14,0-14,13 1,-14-1,28-13,-14 1,13-1,0 0,14-13,-1-13,1 0,-1-1,1 1,-1-13,0-1,-12 14,-1-13,-13 12,13-12,-13 13,13-1,-13-12,0 26,0-13,14 0,-14 13,0 0,0 0,0 0,13 13,-13 0,13 0,0 14,-13-1,14 1,-1-1,-13 1,13-14,0 13,-13-13,14 1,-1-14,-13 0</inkml:trace>
  <inkml:trace contextRef="#ctx0" brushRef="#br0" timeOffset="299008.0654">10549 9882,'0'0,"0"0,0 0,0 0,0 0,0 0,0 0,0 0,0 0,0 27,13 26,-13-1,13-12,-13-13,14 12,-14-12,0-1,0-13,0 14,0-14,13-13,-13 13,-13-26,13 13,13-13,-13-14,0-12,13-1,0 0,14 1,-14-1,0 14,0 12,1-12,-14 13,13-1,-13 1,13 0,-13 13,0 0,13-13,-13 26,0-13,14 13,-1 14,13 12,-12 1,-1 0,0-1,0-12,0-1,-13 1,14-1,-1-13,-13 1,13-1,14-13,-1 0,1-27,12-12,1-1</inkml:trace>
  <inkml:trace contextRef="#ctx0" brushRef="#br0" timeOffset="299807.6372">11158 9393,'0'0,"0"0,0 0,0 0,0 0,0 0,0 0,0 39,13 1,0 13,-13 0,13 13,1-13,-14 0,13 0,-13 0,13 0,-13-27,0 14,0-14,0 1,0-14,0 0,0 0,0 1,0-14,13 13,-13-13,0-13,0 13,14-14,-14 1,0 0,-14 0,14-14,0 14,-13 0,0-14,13 14,-13 0,-1 0,14 13,-13-14,13 14,-13 0,0 0,-1 14,-12-1,13 0,-1 0,-12 1,13 12,0 0,-1 1,14-14,-13 14,13-14,0 13,0-12,0-1,0 13,13-13,1 14,-1-14,13 14,1-14,-1 0,14 0,-14-13,1 0,-1-13,1-13,-14-1,0-13</inkml:trace>
  <inkml:trace contextRef="#ctx0" brushRef="#br0" timeOffset="303510.2769">11872 9776,'0'0,"0"0,0 0,0 0,0 0,0 0,0 0,0 27,0 13,0-1,0 1,0 0,0-14,0 14,0-14,0 1,0-1,0-13,0-13,0 27,0-14,0-13</inkml:trace>
  <inkml:trace contextRef="#ctx0" brushRef="#br0" timeOffset="304164.9055">11780 9737,'0'0,"0"0,0 0,0 0,0 0,0 0,0 0,0 0,0 0,26-14,1 1,12 0,-12 0,-1 0,1 13,-1 0,1 0,-14 0,0 0,0 13,-13 0,14 0,-14 14,-14-14,14 13,-13 1,0-1,-14 1,14-14,0 13,-13-12,12-1,14-13,-13 13,0-13,13 13,0-13,13 14,-13-14,27 13,-14 13,0-13,27 1,-14 12,14-13,-27-13,27 27,0-14,-1 0,-39-13,13 0,-13 0</inkml:trace>
  <inkml:trace contextRef="#ctx0" brushRef="#br0" timeOffset="304832.7545">12243 9869,'0'0,"0"0,0 0,0 0,0 0,0 0,0 0,0 0,0 0,40 0,-14-13,-13 13,14 0,-14 0,0 13,1-13,-1 13,0 0,-13 1,13 12,-13-13,0 14,0-14,0 13,0-12,0-1,0 0,0-13,0 0,0 13,0-13,0 0,0 0,13 0,-13 0,0 0,14 0,-14 0,13 0,-13 0,0 14,13-1,-13 0,0 14,0-1,0 0,0 1,-13-1,13 1,-13-1,13 1,-14-14,14 0,-13 0,13-13,0 0,0 0</inkml:trace>
  <inkml:trace contextRef="#ctx0" brushRef="#br0" timeOffset="305756.8175">13090 9776,'0'0,"0"0,0 0,0 0,0 0,0 0,0 0,0 0,-26 14,-14 12,13-13,1 14,13-1,-1-13,1 14,0-1,0 1,13-1,-14 1,28-1,-14-13,13 1,0-1,14 0,-14-13,0 0,0 0,1 0,-1-13,-13 0,13-14,-13 1,0-1,0 1,13-1,-13 1,14-1,-1 1,13-14,1 14,-1-1,1 14,-14-13,13 26,-12 0,12 0,1 13,-14 13,13 1,-26 13,14-1,-14 1,0-27,0 14,0-1,0-13,-14 0,14-13,0 0,-13-13,13 0,0 0,-13-14,13 14,0-13,0-1,13-12,-13-1,13 13,1-12,-1-1,0 0,0 1,-13 12,13 1,1 12,-1-12,0 13,0 0</inkml:trace>
  <inkml:trace contextRef="#ctx0" brushRef="#br0" timeOffset="306160.3016">13752 9406,'0'0,"0"0,0 0,0 0,0 0,0 0,0 0,0 53,0 0,0 0,0 0,13-14,-13 1,0-14,0 1,-13-1,13 1,0-1,0 1,0-1,0 14,0-14,0-12,0 12,13-13,-13-13,13 0,1-13</inkml:trace>
  <inkml:trace contextRef="#ctx0" brushRef="#br0" timeOffset="306725.2668">13752 9419,'0'0,"0"0,0 0,0 0,0 0,0 0,0 0,0 0,0 0,0 0,0 0,26-13,1 13,12 13,-12-13,-1 13,1 14,-1-1,1 1,-14 12,0 1,-13-13,-13 12,0-12,-14-1,1 1,-1-1,-12-13,25 1,-12-1,13-13,0 13,13-13,-14 13,14-13,0 14,14-14,-1 13,13 0,14 0,13 0,-13 1,-1-1,-12 0,-1-13,1 13,-14-26,13 13</inkml:trace>
  <inkml:trace contextRef="#ctx0" brushRef="#br0" timeOffset="307173.9744">14533 9657,'0'0,"0"0,0 0,0 0,0 0,0 0,-53 27,0 12,13-12,0-1,1 1,12-1,14-12,-13 12,12-13,1-13,26 13,1 1,25-1,1-13,13 13,-13-26,-1 13,1 0,0 0,-1 0,-12 0,-14 0,0 0,1-13,-14 13,13-14</inkml:trace>
  <inkml:trace contextRef="#ctx0" brushRef="#br0" timeOffset="307502.4397">14559 9671,'0'0,"0"0,0 0,0 0,0 0,0 0,0 0,0 52,0 15,0-1,0 0,0 0,0-13,0-13,0-14,0 14,0-14,0-13,0 14,0-14,13 0,-13 1</inkml:trace>
  <inkml:trace contextRef="#ctx0" brushRef="#br0" timeOffset="308309.7378">15790 9327,'0'0,"0"0,0 0,0 0,0 0,0 0,0 0,-40-14,1 14,-14-13,0 13,13 0,14 0,-1 13,1-13,12 14,-12-14,13 26,0 0,-1 1,1 13,0 13,0-14,13 14,-14-13,14 13,0-14,-13 1,13 13,0-13,-13 13,13 13,0-27,0 1,13 0,-13-14,0-12,0-1,0-13,0 0,0 0</inkml:trace>
  <inkml:trace contextRef="#ctx0" brushRef="#br0" timeOffset="308600.496">14983 9962,'0'0,"0"0,0 0,0 0,0 0,66 0,0-14,0-12,-13 13,0-14,13 1,-13 13,0-1,-13 1,13 0,-13 0,-14-1,1 1,-1 0</inkml:trace>
  <inkml:trace contextRef="#ctx0" brushRef="#br0" timeOffset="309311.0841">15856 9790,'0'0,"0"0,0 0,0 0,0 0,0 0,0 0,0 0,0 0,0 0,0 0,-53-27,14 14,-14 13,13 13,0 14,14-1,-1 1,27-27,-13 39,0 1,26-14,0 1,14-1,13-13,-14-13,14 0,-14-13,-13-13,14 13,-14-14,0-13,1 14,-14 0,13 12,-13-12,0 13,0-1,13 1,-13 13,0-13,0 13,0 0,0 13,0 14,0-14,13 0,-13 14,0-14,0 0,14 13,-1-12,0-1,0-13,0 0,1-13,12 13,1-27,-27 27,13-39,0-1,0 13</inkml:trace>
  <inkml:trace contextRef="#ctx0" brushRef="#br0" timeOffset="310747.1292">16240 8996,'0'0,"0"0,0 0,0 0,0 0,0 0,0 0,0 53,0 26,0 14,0 26,0-27,0-12,0-14,0 0,0-13,0 0,0 0,0 0,0 0,-13 0,13-27,0 0,0 1,0-14,0 0,0-13,0 0,13 0,-13 0,0-26,13 13,-13-27,14 0,-14 1,13-1,-13 0,13 1,0-1,1 13,-14 1,13 0,-13-1,0 14,0 0,0-1,0 14,-13 0,13 0,-14 0,14 14,0-1,-13 0,13 0,0 1,0-1,13 0,-13 0,14 0,-14 14,26-14,-13 14,0-1,14 1,-14-14,0 0,-13 0,0 0,0 1,0-14,0 0,0-14,0 14,0 0</inkml:trace>
  <inkml:trace contextRef="#ctx0" brushRef="#br0" timeOffset="311610.3984">16624 9102,'0'0,"0"0,0 0,0 0,0 0,0 0,0 0,0 0,0 0,0 0,0 0,0 0,0 0,0 0,0 0,0 0,0 0,0 0,0 0,0 0,26 53,14 0,0 13,-14-13,-12-40,-14 0,13 106,13-26,-26-27,13 0,-26 0,-13 0,13 0,-1-13,1-13,0 0,13-14,-13 1,13-1,-14 1,14-1,-13-13,13 0,0-13</inkml:trace>
  <inkml:trace contextRef="#ctx0" brushRef="#br0" timeOffset="342681.0984">9900 10385,'0'0,"0"0,0 0,0 0,0 0,0 0,0 0,0 0,0 0,0 0,0 0,0 0,0 0,0 0,0 0,40 0,13 0,0 0,0 0,-14 0,1 0,13 0,0 0,0 0,13 0,0 0,-13 0,0 0,-13-13,13 13,-13 0,13 0,-14 0,1 0,0 0,-14-14,1 14,-1 0,1 0,-14 14,0-14,0 0,1 0,-1 0,0 0,0 0,0 0,1 0,-14 0</inkml:trace>
  <inkml:trace contextRef="#ctx0" brushRef="#br0" timeOffset="368827.1042">2952 11126,'0'0,"0"0,0 0,0 0,0 0,0 0,0 0,0 0,0 0,0 0,0 26,0 14,0 13,13 0,-13 13,0-13,13 13,-13-13,0-13,0 12,13 1,-13 14,0-15,13 1,-13 13,14-13,-14-13,0-13,13-1,-13 0,0-12,13-14,-13-27,13 14,-13-13,0 26</inkml:trace>
  <inkml:trace contextRef="#ctx0" brushRef="#br0" timeOffset="369361.9114">2819 11218,'0'0,"0"0,0 0,0 0,0 0,0 0,0 0,27-13,12 13,1-13,-13 26,-1-13,0 13,1 1,-1-1,1 0,-1 13,-12-12,12 12,-13-13,1 14,-14-1,0 1,-14 12,1 1,-13-13,-1 12,1-12,-14-14,0 13,14-12,-1-14,14-14,13 14,0 0,13-13</inkml:trace>
  <inkml:trace contextRef="#ctx0" brushRef="#br0" timeOffset="369870.3869">3600 10980,'0'0,"0"0,0 0,0 0,0 0,0 0,0 0,0 0,0 0,-13 40,0 13,-14 26,1-13,12 14,1-14,0 0,13 40,13 0,-13 13,13-27,-13 1,14 13,-1-40,0-26,0-1,-13-12,14-1,-1-13,0-13,14 0,-14-13,0 13,0-13,-13 13</inkml:trace>
  <inkml:trace contextRef="#ctx0" brushRef="#br0" timeOffset="370970.9058">4328 11046,'0'0,"0"0,0 0,0 0,0 0,0 0,0 0,0 0,0 0,0 0,0 106,-13 0,13 0,0-27,-13 14,13-14,-14-13,14 1,0-41,0 0,0 1,0-14,-13 0,13-13,0-13,-13-13,13-1,0 1,0 39</inkml:trace>
  <inkml:trace contextRef="#ctx0" brushRef="#br0" timeOffset="371606.0704">4249 11258,'0'0,"0"0,0 0,0 0,0 0,0 0,0 0,0 0,0 0,0 0,26-26,-13-1,14 1,-14-1,14 14,-1 0,0 13,1-13,-1 26,-12-13,-1 13,13 0,-26 14,14-1,-14-13,-14 40,-12 13,13-13,-1-13,1 13,0-27,0 1,-1-14,14 14,-13-14,13-13,0 13,0-13,0 0,-13 13,26-13,-13 0,27 0,12 0,14 0,0 13,0-13,-13 14,0-1,-14-13,1 13,-14 0,13 14,-12-14,-1 14,0-27,-13 13</inkml:trace>
  <inkml:trace contextRef="#ctx0" brushRef="#br0" timeOffset="371967.0276">4884 11404,'0'0,"0"0,0 0,0 0,0 0,0 0,0 0,0 0,13 39,27 1,-14 13,1-13,-1 12,1-12,-14-13,0 12,0-12,-13-27,14 13,-14-13,0 0,0 0</inkml:trace>
  <inkml:trace contextRef="#ctx0" brushRef="#br0" timeOffset="372580.8184">5347 11126,'0'0,"0"0,0 0,0 0,0 0,0 0,0 0,0 0,13 53,1 13,12 0,1 0,-1 0,-13-13,14 13,-14-26,13 0,-12-14,-1 1,0-1,0-13,1-13,-1 14,0-28,0 14,14-13,-14-13,14-1,-1 1,-13-14,0-13,1 0,-1 0,-13 0,0 0,-13 0,13 14,-14 12,1 1,13 13,-13-1,0-12,13 13,0 0,0 13,0 0</inkml:trace>
  <inkml:trace contextRef="#ctx0" brushRef="#br0" timeOffset="373531.8106">6327 11073,'0'0,"0"0,0 0,0 0,0 0,0 0,13 40,0-1,14 14,-14 26,13-26,-12 14,-1-28,0 1,-13-14,0 14,13-13,-13-1,0 0,0-12,0 12,0-13,13 1,-13-14,0 0,-13-14,13 1,0-27,-13 1,13-14,-13-40,-14 14,14 13,0 0,13 13,-13 13,13 14,0-14,-14 27,28-14,-14 14,0 0,13-1,0 1,0 0,1 13,12 0,-13 0,27 13,-14 0,14 1,-13 12,-14 1,-13 12,0 1,-13 0,-1 13,-12-14,-1 1,14 0,-27-14,14 1,13-14,-14-13,14 13,13-13,0 0,13 13,1-13,12-13,14 13,13 0,13 0,0 0,-13 0,0 0,-13 0,-14 0,14 0,-14-13,1 0,-14-1,-13 14</inkml:trace>
  <inkml:trace contextRef="#ctx0" brushRef="#br0" timeOffset="374060.2293">7187 11165,'0'0,"0"0,0 0,0 0,0 0,0 0,0 0,0 0,0 0,0 0,0 0,0 0,0 0,0 0,0 0,0 0,0 0,0 0,26 67,-12-15,-14 1,0 0,-14 0,-12 0,-1-13,1-14,0 1,-1-14,14 13,13-26,0 0,13 0,14 0,12-13,1 0,0 0,13-14,0 1,-1-1,1 1,0-14,-13 14,0-1,-40 27</inkml:trace>
  <inkml:trace contextRef="#ctx0" brushRef="#br0" timeOffset="375704.283">7730 10901,'0'0,"0"0,0 0,0 0,0 0,0 0,0 0,0 0,0 0,13 40,13-1,-12 14,-1-13,0 0,0-1,0 1,-13 0,0-14,0 14,0-27,-13 40,0 0,0 0,0-14,-1 1</inkml:trace>
  <inkml:trace contextRef="#ctx0" brushRef="#br0" timeOffset="376594.7877">4156 10901,'0'0,"0"0,0 0,0 0,0 0,0 0,0 0,0 0,0 0,0 0,-26 26,-1 14,1 13,12 0,-12 0,13 0,-1 13,1 0,13 0,0 13,0-26,0 14,13 38,14-38,-14-1,0-13,1-14,12-12,-13 12,14-12,12-14,-12 0,13-13,-14 0,-13-13,-13 26</inkml:trace>
  <inkml:trace contextRef="#ctx0" brushRef="#br0" timeOffset="378180.8349">8193 11337,'0'0,"0"0,0 0,0 0,0 0,13-26,-13-14,13 14,14-1,-14-12,0 12,14 1,-1-1,-13 1,14-1,-1 1,1-1,-1 14,-12 0,12 0,1 0,-14-1,0 1,0 13,0-13,1 13,-1 0,0 13,-13-13,27 13,-14 14,0-14,27 13,-14 14,1-13,-1 12,1 1,-1-14,-13 14,1 0,12-1,-13 1,-13-13,14-1,-1 1,-13-1,13 0,-13-12,0 12,0-13,0-13,13 14,-13-1,0-13,14 0,-1 0</inkml:trace>
  <inkml:trace contextRef="#ctx0" brushRef="#br0" timeOffset="379172.7347">9543 10610,'0'0,"0"0,0 0,0 0,0 0,0 0,-13 66,-1 13,1-13,0 1,0-1,-1-13,1 0,13 0,0-1,0 15,0-15,0 1,0 0,13-13,1 13,-1-13,0-14,14-13,-1 1,-26-14</inkml:trace>
  <inkml:trace contextRef="#ctx0" brushRef="#br0" timeOffset="380061.0854">9887 11007,'0'0,"0"0,0 0,0 0,0 0,0 0,0 0,0 0,13 66,-13 0,13 0,1-13,-14-13,13-1,-13-12,0-14,0 14,0-14,0-13,0 13,0-13,-13 0,13-13,0 0,0-1,-14-25,28 12,-14-26,13 14,0-28,0 15,14-15,-1-25,1 39,-1 0,1 0,-1 13,14 27,-14 0,1 13,-1 13,1 14,-14-1,-13 14,13-1,-13-12,-26 13,-27 12,-13-12,26-13,-13 12,13-12,1-14,-1 0,0 0,27 1,-13-1,26-13,0 13,0-13,13 13,40 1,26-14,-26 0,13 13,-13-13,0 13,0-13,-13 13,-1 0,1-13,-13 0,-14 0,13 0,-12 0,-14 0</inkml:trace>
  <inkml:trace contextRef="#ctx0" brushRef="#br0" timeOffset="380395.2132">10589 10980,'0'0,"0"0,0 0,0 0,0 0,0 0,0 0,0 0,26-13,0 13,-12-13,12 13,-26 0,27 26,-1 1,-13 12,-13-12,0 13,14-1,-14-12</inkml:trace>
  <inkml:trace contextRef="#ctx0" brushRef="#br0" timeOffset="380713.3357">10734 11258,'0'0,"0"0,0 0,0 0,0 0,0 0,0 0,40 0,-14 0,27 0,-13 0,0 13,-1 0,-25 14,-1-1,-26 14,-1 0,-12-14,-1 1,1-1,-1 1,1-14,13 0,0-13,-1 0,14 0,0 0</inkml:trace>
  <inkml:trace contextRef="#ctx0" brushRef="#br0" timeOffset="381593.0268">11171 11046,'0'0,"0"0,0 0,0 0,0 0,0 0,0 0,0 0,0 27,0-1,0 1,0 12,0-12,0-1,0-12,0 12,0-13,0 0,0 1,0-1,0 0,0-13,0 13,0 1,0-14,13 13,-13-13,0 13,0-13,0 0,0 13,0-13,0 14,0-14,13 0,-13 0,0 13,14-13,-14 0,13 0,0 0,0 0,1 13,-1-26,13 13,1 0,-14 0,13-13,-12 13,12-14,-13 1,1 0,-1-14,0 14,-13-13,13-1,-13 1,14-1,-14-12,0 12,0 1,0-1,0 14,-14-13,14 12,0 1,0 0,-13 0,13-1,0 14,0 0,0 0</inkml:trace>
  <inkml:trace contextRef="#ctx0" brushRef="#br0" timeOffset="382014.7081">11978 10901,'0'0,"0"0,0 0,0 0,0 0,0 0,0 0,0 0,0 40,13 12,-13 1,14 0,-14 0,0 0,13-13,-13-14,0-13,0 14,0-14,0 0,0 1,0-14,0 0,0 13,0-13,0 0</inkml:trace>
  <inkml:trace contextRef="#ctx0" brushRef="#br0" timeOffset="382560.2876">12005 11126,'0'0,"0"0,0 0,0-53,0 0,0-13,0 0,13 13,-13 0,0 26,0 1,13 13,0-14,1 27,12 0,14 13,0 14,-14-1,14 14,-14 13,-13-13,-13-1,-13 1,-27-14,14 1,0-1,-1 1,1-14,12 0,-12-13,13 14,-1-14,1 0,13 13,-13-13,13 0,0 0,13 0,0 13,40 0,0-13,13 13,-26-13,13 0,-26-13,12 13,-12-13,-1 0,-13 0,1-1,-1 1,13 0,-26 0,0 13</inkml:trace>
  <inkml:trace contextRef="#ctx0" brushRef="#br0" timeOffset="383267.8093">12852 10808,'0'0,"0"0,0 0,0 0,0 0,0 0,0 0,0 0,0 0,0 0,-40 27,-13-1,0 14,0-14,14 1,12-1,1 1,12-14,1 0,26-13,14 13,13 1,-1-14,1 0,13 0,-13 0,13-14,-14 14,1-13,-14 13,1 0,-14-13,-13 13,0-13,0-1,-13 14,13-13,-13 0,-1 0,1-14,0 1,0 13,13-1,-14-12,1 13,13 13,0-14,0 14,-13 0,13 0,0 14,0 25,0 1,0 26,0 27,0-1,13 1,-13-27,0-26,0 0,0-14,0 0,0-26,0-13,13-13,-13-1,0 41</inkml:trace>
  <inkml:trace contextRef="#ctx0" brushRef="#br0" timeOffset="383594.7646">13037 10425,'0'0,"0"0,0 0,0 0,0 0,0 0,0 0,66 92,-13 1,-26-27,-1-13,-13 0,14 0,-14 0,-13-14,13 27,1 14</inkml:trace>
  <inkml:trace contextRef="#ctx0" brushRef="#br0" timeOffset="383658.5936">13222 11470,'0'0,"0"0,0 0</inkml:trace>
  <inkml:trace contextRef="#ctx0" brushRef="#br0" timeOffset="384697.3752">13262 11046,'0'0,"0"0,0 0,0 0,0 0,0 0,0 0,0 0,0 0,0 0,0 0,0 0,0 0,0 0,0 0,0 0,0 0,0 67,13 12,-13 0,0-13,14 1,-14-28,0-12,0-14,0 0,0-13,0 0,0-13</inkml:trace>
  <inkml:trace contextRef="#ctx0" brushRef="#br0" timeOffset="385440.3416">13368 10332,'0'0,"0"0,0 0,0 0,0 0,0 0,40 13,13 0,-14 14,-12-14,-1 0,1 14,-14-1,13 14,-12-14,-1 27,0 0,0-53,1 119,12-13,-13 0,14-13,-14-1,0-26,1-13,-14-13,13 0,-26-1,13-12,-14 12,14-12,-13-1,13-12,0 12,-13-13,13 14,0-14,-13 0,13 0,0 14,-14-14,14 0,0 1,0-1,-13 0,13 0,0-13,0 14,0-14</inkml:trace>
  <inkml:trace contextRef="#ctx0" brushRef="#br0" timeOffset="435678.2788">7213 12171,'0'0,"0"0,0 0,0 0,0 0,0 0,0 0,0 0,0 0,0 0,0 0,0 0,0 40,14 12,-1 15,-13-14,13 13,0-13,-13-14,0 1,14 0,-14-14,0-13,0 14,0-14,13 0,-13 0,0 1,0-14,0 13,0 0</inkml:trace>
  <inkml:trace contextRef="#ctx0" brushRef="#br0" timeOffset="436346.0243">7108 12237,'0'0,"0"0,0 0,0 0,0 0,0 0,0 0,0 0,0 0,0 0,0 0,0 0,26-13,0-14,-12 14,12 13,-13-13,1 13,-1-13,0 13,-13 0,13 0,1 0,-1 0,0 13,14-13,-14 13,13 0,-13-13,1 14,-1-1,-13 0,0 0,0 14,0-14,-13 13,-1 1,14-1,-13-12,0 12,13-13,-13 0,13-13,0 14,-13-14,13 0,0 0,0 0</inkml:trace>
  <inkml:trace contextRef="#ctx0" brushRef="#br0" timeOffset="436891.8593">7862 11867,'0'0,"0"0,0 0,0 0,0 0,0 0,0 0,0 0,0 0,0 0,0 0,0 0,0 0,0 0,-27 39,14 14,0 13,0-13,13 13,-13 40,-1-26,14-14,-13 0,13 0,0 0,0-13,0 0,0-13,0-14,0 1,13-1,1-13,12 1,0-1,14-13,0 0,-14 0,-26 0</inkml:trace>
  <inkml:trace contextRef="#ctx0" brushRef="#br0" timeOffset="437676.6743">8193 12211,'0'0,"0"0,0 0,0 0,0 0,0 0,0 0,0 0,0 0,0 0,13 39,0 14,1 0,-1 0,0 0,0-13,-13-14,14 0,-14-26,0 40,0-27,0 14,0-27,0 0</inkml:trace>
  <inkml:trace contextRef="#ctx0" brushRef="#br0" timeOffset="438436.5777">8166 12224,'0'0,"0"0,0 0,0 0,0 0,0 0,0 0,0 0,0 0,0 0,0 0,0 0,0 0,0 0,0 0,0 0,0 0,0 0,40-13,-13 13,-1-14,1 14,-1 0,0 14,1-14,13 13,-27 0,13 13,1-12,-14-1,0 0,-13 0,0 1,0-1,0 13,-13-12,0-1,0 0,-27 0,13 14,-12-14,12 13,-12 1,25-14,1 0,0 0,0 1,-1-1,1-13,13 0,0 0,0 0,0 0,13 0,1 0,-1 13,13-13,14 0,0 13,13-13,-14 14,-12-14,-14 0,-13 0,13 0</inkml:trace>
  <inkml:trace contextRef="#ctx0" brushRef="#br0" timeOffset="439062.8083">8788 12277,'0'0,"0"0,0 0,0 0,0 0,0 0,0 0,0 0,27 39,-1 1,1 13,-1 0,-12-27,-1 14,0-14,0 1,1-1,-14-12,0-14,0 0,0 0</inkml:trace>
  <inkml:trace contextRef="#ctx0" brushRef="#br0" timeOffset="439747.916">9080 12065,'0'0,"0"0,0 0,0 0,0 0,0 0,0 0,0 0,0 0,0 0,0 0,0 0,0 0,0 0,0 0,0 26,13 1,0 13,0-14,1 27,-1-13,0 13,14 0,-1-14,-13 1,14-14,-1 1,1-14,-1 0,1 0,-14-13,0-13,0 13,1-13,-1-13,0 12,0 1,-13-13,13-1,-13 1,0-1,0 1,0-14,0 14,-13-14,0 0,0 1,13-1,-13 0,13 1,0-1,0 0,13-13,0 14,0 12,0 1,-13 26</inkml:trace>
  <inkml:trace contextRef="#ctx0" brushRef="#br0" timeOffset="440647.319">9702 11972,'0'0,"0"0,0 0,0 0,0 0,26 40,-13 0,1-27,12 66,1 14,-14-27,0-13,0 0,1-27,-14 1,0-14,13-13,-13 0,-13-26,13-14,-14 0,1 1,0-14,0 13,13 0,-14 1,1 12,13 1,-13 12,13-12,0 13,0 0,0-1,13 1,-13 0,13 0,1-1,-1 1,0 13,0-13,1 13,-1 0,0 0,0 13,0-13,1 27,-1-1,-13 14,0-1,0 1,-13 0,13 13,-14-14,1 1,13-27,-13 14,0-14,13 0,-13-13,13 14,0-14,0 0,0-14,13 14,0 0,13-13,14 13,0-13,26 13,-13 0,-13 0,-1 0,-12 0,-1 0,1 0,-27 0</inkml:trace>
  <inkml:trace contextRef="#ctx0" brushRef="#br0" timeOffset="440990.524">10311 12184,'0'0,"0"0,0 0,0 0,0 0,0 0,0 0,0 0,0 0,0 0,0 0,0 0,0 0,0 0,0 0,0 0,0 0,0 0,0 0,0 0,13 27,-13 12</inkml:trace>
  <inkml:trace contextRef="#ctx0" brushRef="#br0" timeOffset="441221.5069">10311 12607,'0'0,"0"0,0 0,0 0,0 0,0 0,0 0,0 0,0 0,0 0,0 0,0 0,0 0,39-26,14-1,0 1,0-14,0 14,-13-1,-40 14,0 13</inkml:trace>
  <inkml:trace contextRef="#ctx0" brushRef="#br0" timeOffset="441641.9514">10509 11681,'0'0,"0"0,0 0,0 0,0 0,0 0,0 0,0 0,27 27,-1 13,14-1,-14 14,1 0,-14-40,0 14,14 92,-1-27,-13-12,1 12,-14 14,0-40,-14 0,14-26,-13 0,0-14,0-12,13-1,0-13</inkml:trace>
  <inkml:trace contextRef="#ctx0" brushRef="#br0" timeOffset="442313.6137">11131 12012,'0'0,"0"0,0 0,0 0,0 0,0 0,0 0,0 0,0 0,13 40,-13 13,14-14,-14 1,0 0,13-14,-13-26,0 40,0 0,0-14,0-13,13 1,-13-1,0-13,0-13,0 13,0 0</inkml:trace>
  <inkml:trace contextRef="#ctx0" brushRef="#br0" timeOffset="442752.7714">11131 11933,'0'0,"0"0,0 0,0 0,0 0,0 0,0 0,0 0,0 0,0 0,0 0,0 0,0 0,0 0,0 0,0 0,0 0,0 0,0 0,0 0,0 0,27 13,-1 0,-13 0,14 1,-27-1,0 0,0 0,-13 14,13-14,0 0,-14 0,14-13,0 14,0-14,0 0,0 0,0 0,0 0</inkml:trace>
  <inkml:trace contextRef="#ctx0" brushRef="#br0" timeOffset="443152.2923">11608 11655,'0'0,"0"0,0 0,0 0,0 0,0 0,0 0,0 0,0 0,-14 40,14-1,-13 1,0 0,0-1,13-25,0-14,0 79,0-13,13 0,-13-26,0 13,13-13,0-1,1-12,12-1,1-13,12-13</inkml:trace>
  <inkml:trace contextRef="#ctx0" brushRef="#br0" timeOffset="444117.5233">12005 11761,'0'0,"0"0,0 0,0 0,0 0,0 0,0 66,0 0,0-26,0-1,0 1,0-13,0-1,0-26,0 26,0 1,0-1,0-12,0-1,0-13,0 13,0-13,0 0,0 0,-14-13,14 0,0-14,0-13,0 1,0-14,0 0,0 0,14 0,-14 13,0 14,0 0,13 12,-13-12,13 13,0-1,-13 1,27 0,-14 13,0-13,1 13,-1 0,0 0,0 13,-13 0,0 0,0 1,0 12,-13 14,-13-14,12 14,1 0,0-1,0-12,-1-1,1 1,13-14,0 0,-13 0,13 1,0-14,0 0,13 13,0-13,14 13,13-13,13 13,-1 0,-12-13,0 14,-14-14,-12 0,12 0,-13-14,1 1,-1 0,13-27,-13 1,1 12,-1 27</inkml:trace>
  <inkml:trace contextRef="#ctx0" brushRef="#br0" timeOffset="444749.1712">12468 11827,'0'0,"0"0,0 0,0 0,0 0,0 0,0 0,0 0,0 0,0 0,0 0,0 0,0 0,0 0,0 0,0 0,0 0,0 0,0 0,0 40,0-1,0-12,0-1,0 1,0-1,-13-13,13 1,0-1,0 0,0-13,13 0,-13 0,13 0,0-13,14 13,-14 0,14-13,-1 13,-13 0,14 0,-14 0,13 13,-12 0,-1 0,0 0,-13-13,0 40,-13 0,-14-14,1 14,13-14,-14 14,1-27,-1 1,14-1,0-13,0-13,-1-1,14 1,0 13,0-13</inkml:trace>
  <inkml:trace contextRef="#ctx0" brushRef="#br0" timeOffset="445299.9961">12878 11628,'0'0,"0"0,0 0,0 0,0 0,0 0,0 0,0 0,0 40,13 0,-13 0,14 12,-14-12,13 0,-13-27,0 27,13-1,-13 1,13-13,1-14,12 13,14 1,0-14,-1-13,1 0,-14-13,1-1,-14-25,0 12,1-12,-1-14,-13 13,13 0,-13 1,-13-1,13 14,0-1,0 1,-13-1,13 1,0-1,0 27</inkml:trace>
  <inkml:trace contextRef="#ctx0" brushRef="#br0" timeOffset="446375.085">13699 11734,'0'0,"0"0,0 0,0 0,0 0,0 0,0 0,0 0,0 40,0 0,0-1,0 1,0-14,0 1,0-1,0 1,0-1,0-12,0-1,0-13,0 13,0 0,0-13,0 0,0 13,0-13,0-13,0 13,0-13,0 0,0-14,0 1,0-14,0 0,0 1,0-1,0 14,0-14,0 14,13-14,-13 13,13 1,-13-1,14 1,-1 13,0 0,0-1,1 14,-1 0,0 0,0 0,-13 14,13-14,-13 13,0 13,0-13,-13 14,0-1,0 1,0-1,-1 1,1-14,0 13,13 1,-13-14,13 0,-14 1,14-14,0 13,0-13,0 0,0 13,0-13,0 0,0 0,0 13,14-13,12 13,14-13,-1 14,14-14,-13 0,-13 0,-1-14,1 14</inkml:trace>
  <inkml:trace contextRef="#ctx0" brushRef="#br0" timeOffset="446913.9169">14308 11655,'0'0,"0"0,0 0,0 0,0 0,0 0,0 0,0 0,0 0,-27 13,1 14,13-1,-14 1,14-1,-14 14,14-1,0-25,13 12,-13 0,-1-12,14-1,0 0,14 0,-14-13,39 14,1-1,13-13,13 13,-26-13,0-13,-14 13,1 0,-14-13,13 13,-13 0,-13 0,0-14,0 14</inkml:trace>
  <inkml:trace contextRef="#ctx0" brushRef="#br0" timeOffset="447275.2753">14175 11668,'0'0,"0"0,0 0,0 0,0 0,0 0,40 40,0 26,-1-13,-12 0,13 0,-14-14,1 1,-14 0,0-1,-13 1,0 0,0-14,0-12,13 12,-13-13,14-13,-1 0</inkml:trace>
  <inkml:trace contextRef="#ctx0" brushRef="#br0" timeOffset="447736.4904">14533 11298,'0'0,"0"0,0 0,0 0,0 0,0 0,0 0,0 0,0 0,0 0,13 26,0 14,14 13,-1 0,-13-14,1 1,-1-13,-13 12,0 1,-13 0,13-1,-14 1,1 0,0-14,13 1,-13 12,-1 1,14-14,-26 1,-1 13</inkml:trace>
  <inkml:trace contextRef="#ctx0" brushRef="#br0" timeOffset="449270.8071">10125 12184,'0'0,"0"0,0 0,0 0,0 0,0 0,0 0,0 0,0 0,27 0,-1 0,-13-13,14 13,-14 0,14-13,-14 13,13-14,-12 14,12 0,-13 0,0 0,1 0,12 0,-13 14,1-14,-1 0,0 13,14 0,-14 0,0 1,14-14,-14 13,0 0,0 0,1 0,-14 1,13-1,-13 0,0 14,0-14,0 0,0 0,-13 1,-1 12,1-13,-13 14,12-14,1 13,-13-12,12 12,-12-13,13 0,-1 1,-12-1,13 0,-1 0,14 1,-13-14,0 13,13-13,0 0,0 0,0 0,0 0,13 0,14 0,12 0,28-13,-14-1,-14 1,14 0,-13 0,0-1,-14 1,1 0,-1 13,-13-13,1 13,-14 0,13-13,-13 13</inkml:trace>
  <inkml:trace contextRef="#ctx0" brushRef="#br0" timeOffset="451757.1492">6353 12383,'0'0,"0"0,0 0,0 0,0 0,0 0,0 0,0 0,0 0,0 0,0 0,0 0,27-14,-1 1,14 13,-1-13,14 0,-39 13,-1 0,0 0,-13 0</inkml:trace>
  <inkml:trace contextRef="#ctx0" brushRef="#br0" timeOffset="452167.0327">6499 12753,'0'0,"0"0,0 0,0 0,0 0,0 0,26 0,14 0,13-13,-13 13,12 0,-25 0,-14-14,0 14,-13 0</inkml:trace>
  <inkml:trace contextRef="#ctx0" brushRef="#br0" timeOffset="456575.5096">15817 11576,'0'0,"0"0,0 0,0 0,0 0,0 0,53 0,13-14,-13 1,0 0,13 0,-13-14,13 14,27-27,-14 14,-13-1,0-12,14-14,-1 13,14-13,-14 13,-13-12,-26 12,0 0,-1-13,1 14,0-14,0 0,-1 0,-12-13,12 13,-12 0,-1 0,1 0,-1-13,-12 0,12 0,-13 13,14-14,-14 1,0 0,0 13,-13-13,14 0,-1 13,0-13,0 0,1 0,-14-1,13-12,0 13,0-27,1 27,12-26,-13 25,-13 15,14-15,-1 28,0-14,-13 13,13 14,-13-1,0 14,0-14,14 14,-14-13,0 13,0-1,0-12,0 13,0-1,0 1,13 0,-13 13,0-13,0 0,0-14,0 14,0 0,0-14,0 14,0-27,0-13,13 0,-13 14,0-1,0 14,0 12,0-12,0 13,0-1,0 1,0 13,0-13,0 13,0 0,0 0,0 13,0 0,-13 1,0 12,-1-13,1 14,0-1,0 1,-1-1,1-13,13 1,-13-1,0 0,13 0,-14-13,14 14,0-14,0 0,-13 13,13-13,0 0,0 0,0 0,0 0,0 0,0 0,0 0,0-13,13 13,-13-14,14 1,-1 0,0-14,0 14,14-13,-1 12,-12 1,12 0,0 0,1 13,13 13,-14 0,14 0,-14 14,1-1,-1 1,1-1,-1 1,-13-1,1 1,12-14,-13 0,1 0,-14-13</inkml:trace>
  <inkml:trace contextRef="#ctx0" brushRef="#br0" timeOffset="595909.4361">17087 9525,'0'0,"0"0,0 0,0 0,0 0,13 40,-13-1,14-12,-14 13,13-27,-13 13,13-13,-13 1,13-14,1 0,12-14,1-12,12 0,1-41,13-12,0 13,0-14,-14 28,1-15,0 15,26-1,-13 0,-13 0,-40 53</inkml:trace>
</inkml:ink>
</file>

<file path=ppt/ink/ink63.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39.7093" units="1/cm"/>
          <inkml:channelProperty channel="Y" name="resolution" value="39.58763" units="1/cm"/>
        </inkml:channelProperties>
      </inkml:inkSource>
      <inkml:timestamp xml:id="ts0" timeString="2020-09-10T05:01:45.296"/>
    </inkml:context>
    <inkml:brush xml:id="br0">
      <inkml:brushProperty name="width" value="0.05292" units="cm"/>
      <inkml:brushProperty name="height" value="0.05292" units="cm"/>
      <inkml:brushProperty name="color" value="#7030A0"/>
    </inkml:brush>
  </inkml:definitions>
  <inkml:trace contextRef="#ctx0" brushRef="#br0">12557 6772</inkml:trace>
</inkml:ink>
</file>

<file path=ppt/ink/ink64.xml><?xml version="1.0" encoding="utf-8"?>
<inkml:ink xmlns:inkml="http://www.w3.org/2003/InkML">
  <inkml:definitions>
    <inkml:context xml:id="ctx0">
      <inkml:inkSource xml:id="inkSrc0">
        <inkml:traceFormat>
          <inkml:channel name="X" type="integer" max="1920" units="cm"/>
          <inkml:channel name="Y" type="integer" max="1080" units="cm"/>
        </inkml:traceFormat>
        <inkml:channelProperties>
          <inkml:channelProperty channel="X" name="resolution" value="55.78152" units="1/cm"/>
          <inkml:channelProperty channel="Y" name="resolution" value="55.81395" units="1/cm"/>
        </inkml:channelProperties>
      </inkml:inkSource>
      <inkml:timestamp xml:id="ts0" timeString="2020-09-10T04:39:00.730"/>
    </inkml:context>
    <inkml:brush xml:id="br0">
      <inkml:brushProperty name="width" value="0.05292" units="cm"/>
      <inkml:brushProperty name="height" value="0.05292" units="cm"/>
      <inkml:brushProperty name="color" value="#7030A0"/>
    </inkml:brush>
  </inkml:definitions>
  <inkml:trace contextRef="#ctx0" brushRef="#br0">1535 3109,'0'0,"0"0,0 0,0 0,0 0,0 0,0 0,14 40,-14 26,0 13,0 27,0-27,13 1,-13-14,0 0,0-13,0 0,0-27,0 14,0-27,0 0,0 1</inkml:trace>
  <inkml:trace contextRef="#ctx0" brushRef="#br0" timeOffset="441.1685">1324 3175,'0'0,"0"0,0 0,0 0,0 0,0 0,0 0,39 0,14-13,0 0,13 13,-13 0,0 0,0 13,-13 13,-14-13,1 27,-27 0,0 0,-13 12,-14 1,1 0,-14 0,0 0,1-13,-1-14,0 1,14-1,12-26</inkml:trace>
  <inkml:trace contextRef="#ctx0" brushRef="#br0" timeOffset="832.2822">2171 2910,'0'0,"0"0,0 0,0 0,0 0,0 0,0 0,0 0,-14 53,-25 27,-1 12,14 27,-1-13,14 0,0-13,13-1,0-26,13-13,13-13,1 0,-1-14,14-13,0 1,-1-1,-39-13</inkml:trace>
  <inkml:trace contextRef="#ctx0" brushRef="#br0" timeOffset="3076.8803">2515 3175,'0'0,"0"0,0 0,0 0,0 0,0 0,0 0,0 0,0 40,0 13,0 0,13 13,-13 0,0 0,0-13,0 13,0-26,0-1,0-12,0-14,0 14,0-27,0 0,-13-14,0 1,-1-13,1-14,0-13,0 0,-14-13,27 0,0 13,0-13,0 13,13 0,14 0,-14 13,14 1,-14 12,13 14,1 0,-1 13,1 0,-1 13,1 13,-1 1,-13 13,1-14,-14 14,-14 13,-12-14,-1 14,1-13,-1 0,-12-1,12-12,14-14,0 0,0 0,13 1,0-14,13 0,13 13,14-13,-14 0,14 13,0 0,0 1,-1-1,-12 0,-27-13</inkml:trace>
  <inkml:trace contextRef="#ctx0" brushRef="#br0" timeOffset="3313.0507">3044 3321,'0'0,"0"0,0 0,0 0,0 0,13 39,-13 14,14 0,-1-13,-13 13,0-40,0-13,13 13</inkml:trace>
  <inkml:trace contextRef="#ctx0" brushRef="#br0" timeOffset="3632.2994">3097 2884,'0'0,"0"0,0 0,0 0,0 0,0 0,0 0,40 26,0 14,-1 26,14 0,-13 1,0-1,-14 26,1 1,-14 0,-26-14,-1 0,-12-13,13-13,13-39</inkml:trace>
  <inkml:trace contextRef="#ctx0" brushRef="#br0" timeOffset="3908.5601">3759 3188,'0'0,"0"0,0 0,0 0,0 40,0 13,13 0,-13 13,13 0,-13-13,0-40,0-13</inkml:trace>
  <inkml:trace contextRef="#ctx0" brushRef="#br0" timeOffset="4166.6233">3560 3559,'0'0,"0"0,0 0,0 0,0 0,0 0,53-27,0 1,27 13,-80-1,13 14,0 0</inkml:trace>
  <inkml:trace contextRef="#ctx0" brushRef="#br0" timeOffset="4527.0939">4182 3281,'0'0,"0"0,0 0,0 0,0 0,0 0,0 0,0 0,0 0,0 0,0 26,14 14,-14 0,13 26,-13-13,13 0,-13-14,0-12,0 12,0-25,0 12,-13-13,13-13,-13-13,-1 0,14 0,0 13,0-14</inkml:trace>
  <inkml:trace contextRef="#ctx0" brushRef="#br0" timeOffset="4757.6414">4407 2977,'0'0,"0"0,0 0,0 0,0 0,0 0,0 0,0 0,0 0,27 52,-14 1,-13 14,0-1,-13-13,0 13,-27-13,14-14,-14 1,0-27,14 1,-1-14</inkml:trace>
  <inkml:trace contextRef="#ctx0" brushRef="#br0" timeOffset="5100.339">4871 2818,'0'0,"0"0,0 0,0 0,-14 40,-12 12,13 28,-27 12,14 1,-1 0,14-1,0-12,13-14,0-13,13-14,0 1,0-14,14 1,-1-14,-12-13,-14 13</inkml:trace>
  <inkml:trace contextRef="#ctx0" brushRef="#br0" timeOffset="5838.9074">5069 3029,'0'0,"0"0,0 0,0 0,0 0,0 53,0 0,0 0,-13 13,13-13,0 0,-13-13,13 0,0-14,0 1,-13-1,13-13,0-13,0 0,0 0,-14-26,14-1,0-26,0 14,0-14,0-13,14 13,12 13,-13 0,0 1,1-1,-1 13,13 14,-12 0,-1 0,0 13,0 13,14 0,-14 0,0 14,1-1,-14 1,0-1,0 1,-14-1,1 14,0-14,-27 1,14-14,-1 14,1-14,-1 0,14 0,0 0,0-13,13 14,0-14,0 13,13 0,0-13,27 13,-14-13,14 14,-14-14,14 0,13 0,-27 0,-26 0</inkml:trace>
  <inkml:trace contextRef="#ctx0" brushRef="#br0" timeOffset="6345.5179">5493 3268,'0'0,"0"0,0 0,0 0,0 0,0 0,0 0,0 0,0 0,0 0,0 0,0 0,0 0,0 0,0 0,0 0,13 39,0 1,-13 13,-13-13,0-1,0 1,13-14,-14 1,14-14,-13 14,13-14,0-13,13 13,1-13,12 0,0-13,1 0,13-14,-1 1,-12-14,13 0,-14-13,0 14</inkml:trace>
  <inkml:trace contextRef="#ctx0" brushRef="#br0" timeOffset="6684.1752">5797 2593,'0'0,"0"0,0 0,0 0,0 0,0 0,0 0,40 66,-14 40,14 0,-13 0,12-1,-25-12,-1-14,0-12,-13-1,0-13,-13 0,-14-14,1 14,-1-26,1-1,-1 0,1 1,26-27</inkml:trace>
  <inkml:trace contextRef="#ctx0" brushRef="#br0" timeOffset="7049.9885">6155 3321,'0'0,"0"0,0 0,0 0,0 0,0 0,0 0,0 0,0 0,26-14,14 14,13 0,13-13,-13 0,0 0,-14-1,-12 14,-27 0,13-13,-13 13</inkml:trace>
  <inkml:trace contextRef="#ctx0" brushRef="#br0" timeOffset="7338.3419">6737 3003,'0'0,"0"0,0 0,0 0,0 0,13 53,-13 13,13-13,-13 0,14 13,-14 0,0-13,0 13,-14-13,14 0</inkml:trace>
  <inkml:trace contextRef="#ctx0" brushRef="#br0" timeOffset="7697.2721">6763 2844,'0'0,"0"0,0 0,0 0,0 0,0 0,0 0,27 14,13-14,-1 13,-12 13,12 1,-25 12,12 1,-26 0,13-1,-26-12,13 13,-13-14,0 0,-14 1,1-14,13 0</inkml:trace>
  <inkml:trace contextRef="#ctx0" brushRef="#br0" timeOffset="8051.0957">7306 2672,'0'0,"0"0,0 0,0 0,0 0,0 0,0 0,-13 53,-14 0,1 27,-14 25,14 1,12-26,1-14,13 0,13 0,27 0,0-13,13-13,0-14,-14 1,-39-27</inkml:trace>
  <inkml:trace contextRef="#ctx0" brushRef="#br0" timeOffset="8316.9116">7571 2924,'0'0,"0"0,0 0,0 0,0 53,13-1,-13 15,0-1,0-13,0 13,0-13,-13 0,13 0,-13-14</inkml:trace>
  <inkml:trace contextRef="#ctx0" brushRef="#br0" timeOffset="8843.5057">7438 3122,'0'0,"0"0,0 0,0 0,0 0,0 0,0 0,0 0,0 0,67-106,12 27,-26 26,-13 13,-14 1,14 12,-27 14,14 13,-1 0,-13 13,0 14,-13-1,0 14,0-1,-13 1,0 0,-13-1,-1 1,-13-13,1 12,12-25,1 12,12-13,1 0,0 1,0-14,13 13,26 0,-13 0,27 1,-13-1,12-13,-12 13,13 0,-14 1,0-1,-12 0,12 0,-26-13</inkml:trace>
  <inkml:trace contextRef="#ctx0" brushRef="#br0" timeOffset="9049.283">7941 3056,'0'0,"0"0,0 0,0 0,0 0,0 0,0 0,0 0,0 53,14 0,-1 0,-13-40,0 0,0-13</inkml:trace>
  <inkml:trace contextRef="#ctx0" brushRef="#br0" timeOffset="9632.039">8246 2884,'0'0,"0"0,0 0,0 0,0 0,0 0,0 40,0 26,0-13,0 0,0 0,0-27,0 0,0 1,0-1,0-12,-13-1,13-13,0 0,0 0,0-27,13-12,-13-14,13-13,0-27,14 27,-14 13,13 13,1 14,-14-1,14 14,-14 0,0 13,14 13,-14 0,0 14,14 13,-14 12,0 1,0 0,0 0,1 0,-14 0,13 0,0 0,0-13,-13-1,0-39</inkml:trace>
  <inkml:trace contextRef="#ctx0" brushRef="#br0" timeOffset="10368.2783">8775 2871,'0'0,"0"0,0 0,0 0,0 0,0 53,0-14,0 14,-13 0,0 0,13-13,-13-1,-1-12,14-14,-13 14,13-14,0-13,-13 13,13-13,0-13,0-14,0 14,0-53,0-40,13 0,0 14,1 26,12 13,0 0,1 13,-14 14,14 12,-1 1,-13 26,27 1,-13-1,-14 27,0-1,0 1,-13 0,-13 13,0-1,-14 1,1-13,-1-14,1 14,-1-13,1-14,13 0,-1-13,1 13,13 1,-13-14,13 13,0-13,13 13,0-13,1 13,12 0,-13 1,14-1,-14 0,14 0,-1 1,-26-14</inkml:trace>
  <inkml:trace contextRef="#ctx0" brushRef="#br0" timeOffset="10848.7896">9106 3003,'0'0,"0"0,0 0,0 0,0 0,0 0,0 0,0 0,0 0,0 0,0 0,0 0,27 26,-1 14,-13 0,1 0,-14 12,-14-12,1 0,0 0,0-1,-1-12,1-1,0 1,0-14,13 0,0 0,0-13,13 0,27-13,-1 0,14-14,0 1,13-1,-26-12</inkml:trace>
  <inkml:trace contextRef="#ctx0" brushRef="#br0" timeOffset="11192.865">9503 2646,'0'0,"0"0,0 0,0 0,0 0,0 0,0 0,13 40,1-1,12 41,1-14,-14 13,13 0,-12-12,-14-1,0 0,-14 0,-12 0,-1 0,1-13,-1-13,27-27</inkml:trace>
  <inkml:trace contextRef="#ctx0" brushRef="#br0" timeOffset="12782.473">9477 2302,'0'0,"0"0,0 0,0 0,0 0,0 0,0 0,39 0,-12 13,13-13,-14 0,1 13,-1-13,0 0,-12 14,12-1,-13 0,14 13,13 14,-14 0,1 13,-1 13,0 0,1 27,-1-1,1 14,-1 0,1 0,-1 0,1-14,-1 1,1-27,-14-13,0-13,0-1,-13-12,14-1,-14-13,0 1,-14-1,1 0,-13 0,-14 1,0-1,-13 0,0 13,-26 1,0-1,-14 1,0-14,27 14,53-27</inkml:trace>
  <inkml:trace contextRef="#ctx0" brushRef="#br0" timeOffset="13591.2634">1297 2566,'0'0,"0"0,0 0,0 0,0 0,-40 40,-13 0,-13 0,13-1,14 1,-1 0,0-1,14 14,-1-13,27 13,-13 0,13 0,0 13,13 13,0 14,14-1,-14 14,0 0,1-13,-1-1,0 1,0-1,1-39,-14 0,13 13,0-26,-13 0,13-1,14 1,-1-13,14-14,13-13,-13 13,-40-13</inkml:trace>
  <inkml:trace contextRef="#ctx0" brushRef="#br0" timeOffset="14654.2464">10575 2394,'0'0,"0"0,0 0,0 0,0 0,0 0,0 0,0 0,0 0,0 0,-26 40,-1 13,-12 13,25 0,-12 27,26 0,0 12,0-12,13 0,0-1,14 1,-14-14,0 1,1-27,-1 13,0-13,0-14,1 1,-1 0,-13-14,13 1,0-14,0 0,1 0,12 0,1-13,-1 0,14-13,-14 13,-26 0</inkml:trace>
  <inkml:trace contextRef="#ctx0" brushRef="#br0" timeOffset="15393.9696">11091 3162,'0'0,"0"0,0 0,0 0,0 0,0 0,0 0,0 0,0 0,14 39,-14 14,13 14,0-1,0-13,1 0,-14-14,13-12,-13-1,0 1,0-14,13 0,-13 0,0-13,-13 0,13 0,-13-13,-1 0,14 0,-13-14,0 14,13-14,0 1,-13 13,13-14,13-12,0-41,27-12,-14 25,1 15,-14-1,14 13,-14 13,0 1,0 13,0 0,1 13,-1 0,13 13,1 13,-14 1,0-1,1 14,-14-14,0 14,0 0,-14-14,1 14,-13 0,-14-1,13 1,-12 0,12-14,1 14,-1-14,27-26</inkml:trace>
  <inkml:trace contextRef="#ctx0" brushRef="#br0" timeOffset="15730.5132">11806 2924,'0'0,"0"0,0 0,0 0,-13 53,-14 13,14 0,0 0,0 13,0-12,13-1,0 0,13 0,0-13,40 26,-13-26,13 0,-53-53</inkml:trace>
  <inkml:trace contextRef="#ctx0" brushRef="#br0" timeOffset="16488.6544">12084 3122,'0'0,"0"0,0 0,0 0,0 0,0 40,0 13,0 13,13-13,-13 0,0 0,0-14,0-12,0-1,0 1,0-14,14 0,-14 0,0-13,0 0,0-13,0-13,0-14,0-13,0-13,0 0,0 13,13-13,0 13,0 13,1 0,-1 14,-13 13,13-1,0 1,14 0,-14 26,0-13,14 13,-14 1,0-1,0 13,1 1,-14-1,0 14,-14-14,1 1,-13 13,12-14,-12 1,-1-14,1 13,13-13,0 1,-1-1,14-13,0 13,0-13,0 13,14-13,-1 0,13 0,14 14,0-14,13 0,-27 0,-26 0</inkml:trace>
  <inkml:trace contextRef="#ctx0" brushRef="#br0" timeOffset="16996.0557">12547 3149,'0'0,"0"0,0 0,0 0,0 0,0 0,27 13,13 0,-14 0,0 0,-12 14,-14-1,13 1,-26-1,13 1,-14-14,1 13,13-12,-13-1,13 0,0 0,13-13,0 0,1 14,12-14,1 13,-1 0,-13-13,14 13,-14 1,0-1,1 13,-14-13,0 14,-14 13,-12-14,-14 0,40-26,-13 0,13 0</inkml:trace>
  <inkml:trace contextRef="#ctx0" brushRef="#br0" timeOffset="17323.1989">12772 2818,'0'0,"0"0,0 0,0 0,0 0,0 0,0 0,27 40,-1 12,27 28,13 26,-13-14,0 14,-13-13,0-1,-14 1,-26-14,0-13,-39 1,12-15,-13 1,40-39</inkml:trace>
  <inkml:trace contextRef="#ctx0" brushRef="#br0" timeOffset="17602.466">13342 2963,'0'0,"0"0,0 0,0 0,0 0,0 0,0 0,13 66,0-13,0 27,0 26,-13-93,27 106,-1-26</inkml:trace>
  <inkml:trace contextRef="#ctx0" brushRef="#br0" timeOffset="17875.9184">13143 3400,'0'0,"0"0,0 0,0 0,0 0,0 0,0 0,0 0,40-13,13-1,-40 14,0 0,0-13,1 13</inkml:trace>
  <inkml:trace contextRef="#ctx0" brushRef="#br0" timeOffset="18578.0833">13805 2950,'0'0,"0"0,0 0,0 0,0 0,0 0,0 40,0 13,0 0,13 13,-13 0,-13 0,13 13,0-12,0-14,0-1,-13-12,13-13,0-1,0-13,0 0,0-13,0 14,0-28,0-12,0 13,0-14,0-12,0 12,0-12,0 12,0 1,13-1,-13 1,13-1,0-12,0 12,14-13,-1 1,1-1,-14 14,14-1,-14 14,0 0,0-1,-13 1,14 13,-1 0,-13 13,13 14,-13-14,0 14,0 12,-13-12,-14 12,14-12,-27-1,14 1,-1-1,1-13,-1 1,14-14,-13 0,26 0</inkml:trace>
  <inkml:trace contextRef="#ctx0" brushRef="#br0" timeOffset="18909.0255">14334 2765,'0'0,"0"0,0 0,0 0,0 0,0 0,0 0,-26 40,-1 13,1 26,-1 0,14 1,0-1,0-13,13 0,0 0,26-13,1-13,39 13,-13-27,13-12,-13 12,-53-26</inkml:trace>
  <inkml:trace contextRef="#ctx0" brushRef="#br0" timeOffset="19154.3267">14599 2924,'0'0,"0"0,0 0,0 0,0 0,0 0,13 53,-13 13,0-13,0 13,13 0,-13-13,0 0,0 13,0-26</inkml:trace>
  <inkml:trace contextRef="#ctx0" brushRef="#br0" timeOffset="19686.8548">14586 2963,'0'0,"0"0,0 0,0 0,0 0,0 0,0 0,0 0,0 0,39-13,1-13,0 12,-14 1,1 13,-1 13,-13-13,14 27,-1-14,-12 14,-1-1,-13 14,0-1,-13-12,-14 13,1-1,-14-12,13-1,1 1,13-14,0 0,-1 0,1 1,13-14,0 13,13-13,1 13,25-13,-12 0,12 13,14-13,-13 0,0-13,-1 13</inkml:trace>
  <inkml:trace contextRef="#ctx0" brushRef="#br0" timeOffset="20038.9409">15314 3069,'0'0,"0"0,0 0,0 0,0 0,0 0,-40 40,0 0,0-1,14 1,0-27,12 14,1-1,13-13,13 14,1-14,25 0,1 0,0-13,-1 14,-25-14,-1 0</inkml:trace>
  <inkml:trace contextRef="#ctx0" brushRef="#br0" timeOffset="20308.9994">15340 3135,'0'0,"0"0,0 0,0 0,0 0,13 40,-13 26,14-13,-14-40,0 1,0-14,0 13</inkml:trace>
  <inkml:trace contextRef="#ctx0" brushRef="#br0" timeOffset="20683.1931">15525 2633,'0'0,"0"0,0 0,0 0,0 0,0 0,14 26,12 27,1 13,12 14,14 39,-13-14,0 14,-14-13,-13 0,-13-13,-13-1,-13 1,-41-14,1-26,13-13,53-27</inkml:trace>
  <inkml:trace contextRef="#ctx0" brushRef="#br0" timeOffset="21449.3118">15975 3082,'0'0,"0"0,0 0,0 0,0 0,0 0,0 0,0 0,0 0,0 0,0 0,27 0,13-13,-14 13,14 0,-14-13,1 13,-1 0,1 0,-1 0,-26 0,0-13,0 13</inkml:trace>
  <inkml:trace contextRef="#ctx0" brushRef="#br0" timeOffset="21863.3721">16690 2950,'0'0,"0"0,0 0,13 53,-13 13,0 0,14 14,-14-14,0 13,0 1,0-27,0 13,-14-27</inkml:trace>
  <inkml:trace contextRef="#ctx0" brushRef="#br0" timeOffset="22315.6842">16505 2950,'0'0,"0"0,0 0,0 0,0 0,0 0,0 0,40-26,12-1,1 1,27-1,-14 14,0 0,-13 13,0 0,-13 26,-1-12,-12 12,-14 14,0-14,-26 14,0-1,-40 1,0 0,0-27,0 14,13-14,1-13,-1 13,14-13,26-13,0 0,26-14,1 1,-1-1,-26 27</inkml:trace>
  <inkml:trace contextRef="#ctx0" brushRef="#br0" timeOffset="22636.9114">17378 2606,'0'0,"0"0,0 0,0 0,0 0,-26 53,-1 0,1 13,-1 0,1 14,13-14,0 0,-1 0,14 0,14-13,-1 13,26-13,1 0,0-13,0-14,-40-12</inkml:trace>
  <inkml:trace contextRef="#ctx0" brushRef="#br0" timeOffset="22877.2791">17484 2844,'0'0,"0"0,0 0,0 0,0 53,13 0,-13 13,14-13,-14 13,0-66,13 14,-13-1</inkml:trace>
  <inkml:trace contextRef="#ctx0" brushRef="#br0" timeOffset="23395.9124">17511 2805,'0'0,"0"0,0 0,0 0,0 0,0 0,0 0,0 0,26-14,14 1,0 0,13 0,-27 13,14-14,-14 28,1-14,-1 13,-13 0,1 0,-1 1,-13 12,-13 1,-1 12,-12-12,-14-1,14 14,-1-27,1 0,13 14,-1-27,1 13,13 0,0 0,0-13,13 0,1 14,12-14,1 13,12 0,-12 0,12 1,-12-1</inkml:trace>
  <inkml:trace contextRef="#ctx0" brushRef="#br0" timeOffset="23981.7527">18212 2884,'0'0,"0"0,0 0,0 0,0 0,40 13,-14 0,1 1,-1 25,-12-12,-14-1,-27 14,14-14,-14 1,1-1,-1-12,14-1,0 0,13 0,-13-13,13 13,0-13,13 0,13 0,1 14,13-14,-14 13,-13-13,14 13,-1 0,-12 1,-1 12,0-13,-13 14,0-14,-13 13,0 1,-27-14,40-13,0 0,-13 0</inkml:trace>
  <inkml:trace contextRef="#ctx0" brushRef="#br0" timeOffset="24647.819">18596 2765,'0'0,"0"0,0 0,0 0,0 0,13 53,-13 13,14 0,-14 0,13-13,-13 0,0-13,0 13,-13-27,13-13,0 14,-14-14,14-13,-13 13,13-26,-13 0,0-14,-1 1,14-14,0 1,0-1,0-13,14 13,-14 1,26-14,-13 26,1-12,-1 25,13-12,-13 13,1-1,-14 1,13 13,0 0,0 13,1 1,12 12,-13 14,1-1,-1 1,13 0,-12-1,-14 14,13-13,0 0,-13-14,13 1,0-1,-13 1,0-27</inkml:trace>
  <inkml:trace contextRef="#ctx0" brushRef="#br0" timeOffset="25461.1644">19020 2672,'0'0,"0"0,0 0,0 0,0 0,0 27,0 12,13 28,-13-14,13 13,0-13,-13-1,0-25,14-1,-14 1,0-14,0 14,0-14,-14-13,14 0,0 0,-13-13,13-1,-13-25,0-1,13 0,0 1,13-1,-13 0,13 1,0-1,1 13,-1 1,0-1,0 14,0 0,14 0,-14 13,14-13,-14 13,13 0,-12 13,12 0,-13 0,1 0,-14 1,13 12,-13 1,0-1,-13 14,-1-1,-12 1,-1 0,1-14,-14 14,14-14,-1-12,14-1,0 0,0 0,13 1,13-14,-13 0,26 13,1-13,12-13,-12 13,13 0,-1 0,-12-14,12 1,-12 13,13-13,-40 13</inkml:trace>
  <inkml:trace contextRef="#ctx0" brushRef="#br0" timeOffset="25862.0686">19827 2699,'0'0,"0"0,0 0,0 0,0 0,-27 39,1 1,0 0,-1 0,1-1,12-12,1-1,0 1,0-1,13-13,13 14,-13-14,26 13,-12-12,12-1,1 0,-1-13,0 0,1 0,-14 0,-13 0,13 0,-13 0</inkml:trace>
  <inkml:trace contextRef="#ctx0" brushRef="#br0" timeOffset="26175.9621">19906 2659,'0'0,"0"0,0 0,0 0,0 40,0 13,0 13,0 0,-13 0,13 0,0 14,0-14,0 0,0 0,0-13,0 0,0-13,0-1,0-12,0-27</inkml:trace>
  <inkml:trace contextRef="#ctx0" brushRef="#br0" timeOffset="26520.6131">20171 2487,'0'0,"0"0,0 0,0 0,0 0,0 0,0 0,0 0,27 40,-1 39,14 14,-1-1,-12 1,-1 0,-12-27,-1 0,0-13,-26 13,0-13,-1-13,1 12,13-52</inkml:trace>
  <inkml:trace contextRef="#ctx0" brushRef="#br0" timeOffset="26928.0272">20806 2249,'0'0,"0"0,0 0,27 66,13 27,-14-1,14 14,-14 0,1 13,-14 13,-13-26,0 0,-13 0,13 0,-27 0,-12-14,-28-13,-25-26,26 14,-1-28,54-26</inkml:trace>
  <inkml:trace contextRef="#ctx0" brushRef="#br0" timeOffset="28785.1703">1337 5040,'0'0,"0"0,0 0,0 0,0 0,0 0,0 0,0 40,0 0,13 39,0-13,-13 14,14-14,-14-13,13 13,-13-13,13-14,-13-12,0-1,0 1</inkml:trace>
  <inkml:trace contextRef="#ctx0" brushRef="#br0" timeOffset="29197.3621">1151 5173,'0'0,"0"0,0 0,0 0,0 0,0 0,0 0,0 0,14-27,12 1,1-14,12 0,1 1,0 12,-14 14,14 0,-14 13,1-14,-1 28,1-1,-1 13,-12 1,-14-1,0 14,-14 0,-12-1,-1 1,1 13,-14-27,1 14,12-13,1-1,-1-13</inkml:trace>
  <inkml:trace contextRef="#ctx0" brushRef="#br0" timeOffset="29559.0628">1893 4749,'0'0,"0"0,0 0,0 0,0 0,0 0,-14 53,1 27,0 25,0 14,13 14,-13-1,13-13,13-13,-13-13,0-41,13 1,0-13,14-13,-1-14,-13 0,-13 0</inkml:trace>
  <inkml:trace contextRef="#ctx0" brushRef="#br0" timeOffset="29855.4828">2250 5027,'0'0,"0"0,0 0,0 0,0 0,0 66,13 0,1 14,-1 26,-13-14,13-12,-13-14,13-13,-13 0,0-14,13-12,-26-1,13-13</inkml:trace>
  <inkml:trace contextRef="#ctx0" brushRef="#br0" timeOffset="30375.3842">2144 5001,'0'0,"0"0,0 0,0 0,0 0,0 0,0 0,0 0,0 0,27 0,12 0,14 0,-13 0,0 13,-1 0,1 0,-13 14,-1-14,-13 13,1 1,-1-1,-26 1,-1-1,1 14,-13-14,-1 14,14-27,0 1,-1 12,1-13,13-13,0 14,0-14,13 13,1 0,-1 0,27 0,-14 1,14 12,-1 1,1-1,0 0,-14 1</inkml:trace>
  <inkml:trace contextRef="#ctx0" brushRef="#br0" timeOffset="30672.6764">2832 5252,'0'0,"0"0,0 0,0 0,0 0,14 40,-1 13,0 13,14-13,-14 0,0 13,0-13,1-14,-1 1,0 0</inkml:trace>
  <inkml:trace contextRef="#ctx0" brushRef="#br0" timeOffset="31017.5982">2846 4815,'0'0,"0"0,0 0,0 0,0 0,0 0,0 0,0 0,39 27,1 26,26 13,-13 0,13 27,1-1,-15 1,-25 0,-1-1,1-13,-27 1,-13-1,-1-13,14-13,0-39</inkml:trace>
  <inkml:trace contextRef="#ctx0" brushRef="#br0" timeOffset="31438.6462">3719 5067,'0'0,"0"0,0 0,0 0,27 39,-14 28,0-1,0 0,1-13,-1 13,-13 0,0-13,0 0</inkml:trace>
  <inkml:trace contextRef="#ctx0" brushRef="#br0" timeOffset="31761.9879">3428 5464,'0'0,"0"0,0 0,0 0,0 0,0 0,40-14,39 1,14-13,-14 13,-13-14,14 1,-14-1,-13 14,0 0,0-1,-13 1,-14 13,-13-13,0 13,1 0</inkml:trace>
  <inkml:trace contextRef="#ctx0" brushRef="#br0" timeOffset="32068.6903">4196 5040,'0'0,"0"0,0 0,0 0,0 0,0 0,13 40,0 13,0 13,14 0,-14 14,0-14,1 0,-1-13,-13 0,13 0,-13 0,0-27,0 0</inkml:trace>
  <inkml:trace contextRef="#ctx0" brushRef="#br0" timeOffset="32502.0818">4010 5133,'0'0,"0"0,0 0,0 0,0 0,0 0,0 0,0 0,0 0,0 0,27-13,13-1,-1 1,1 0,13 13,0 13,-13 0,-1 1,-12-1,-1 13,-13-12,1-1,-1 0,-13 14,0-14,-13 13,-1 1,1-14,0 0,0 0,13-13,-13 0,13 0</inkml:trace>
  <inkml:trace contextRef="#ctx0" brushRef="#br0" timeOffset="32873.0272">4831 4842,'0'0,"0"0,0 0,0 0,0 0,0 0,0 0,-13 40,0 39,-1 0,-12 40,13 0,13-39,0-1,0-13,13-13,0 0,0-13,14 0,12-27,1 0,-13-13,-27 13</inkml:trace>
  <inkml:trace contextRef="#ctx0" brushRef="#br0" timeOffset="33206.8278">5122 5040,'0'0,"0"0,0 0,0 0,0 0,13 66,1 1,-1-1,0 0,0 0,1-13,-1 0,0-13,-13-14,0 0,13-12,-13 12,0-26,0 0,0-13,-13-14,0 1</inkml:trace>
  <inkml:trace contextRef="#ctx0" brushRef="#br0" timeOffset="33724.0262">5096 5027,'0'0,"0"0,0 0,0 0,0 0,0 0,0 0,0 0,0 0,0 0,26-26,14 12,0 14,-14 0,14 0,-14 0,1 14,-1-1,1 0,-14 14,0-14,0 26,-13-12,-13 13,13-14,-26 14,-1-1,-13 1,1-13,-1-1,14 1,-1-14,1 0,12 0,1-13,0 13,26 1,0-14,1 13,25 0,-12 0,26-13,-14 14,14-14,0 13,0 0,0-13,-13 0,0 0,-40 0</inkml:trace>
  <inkml:trace contextRef="#ctx0" brushRef="#br0" timeOffset="34267.2032">5665 5186,'0'0,"0"0,0 0,0 0,0 0,0 0,0 0,0 0,0 0,0 0,0 0,0 0,0 0,40 0,-14 13,0 0,1 1,-1 12,1 14,-14-1,-13-12,0 13,-13 12,-14-12,14 0,-13-14,12 1,1-1,0-13,13 1,0-1,0 0,0-13,13 13,14-13,-1 0,14-13,0 13,13-26,-14 12,-12-12,12-1,-12-12</inkml:trace>
  <inkml:trace contextRef="#ctx0" brushRef="#br0" timeOffset="34650.2682">5943 4723,'0'0,"0"0,0 0,0 0,26 66,14 0,0 27,13-1,0 27,-14-26,14 0,-26-14,-1-13,-26-13,0 0,-13 0,-14 13,1-26,0 13,-1-27,1 14,-1-14,27-26</inkml:trace>
  <inkml:trace contextRef="#ctx0" brushRef="#br0" timeOffset="35219.5403">6525 5305,'0'0,"0"0,0 0,0 0,0 0,0 0,0 0,0 0,0 0,0 0,0 0,40-13,13-1,13 1,-13 0,0 0,0 13,-27-13,1 13,-1-14,1 14,-27 0,0 0,13 0</inkml:trace>
  <inkml:trace contextRef="#ctx0" brushRef="#br0" timeOffset="36552.516">7359 4948,'0'0,"0"0,0 0,0 0,0 0,13 53,0 0,1-1,-1 15,0-14,0 13,-13-13,0-14,0 1,-13-14,13 1,0-1,-13-12</inkml:trace>
  <inkml:trace contextRef="#ctx0" brushRef="#br0" timeOffset="36990.1235">7200 4921,'0'0,"0"0,0 0,0 0,0 0,0 0,0 0,0 0,0 0,40 0,0 0,-1 0,-12 0,12 0,1 13,-13-13,12 14,-12 12,-1-13,1 1,-14 12,0-13,-13 14,-13-1,0 1,-14-1,1 1,-1-14,1 13,26-26,0 0</inkml:trace>
  <inkml:trace contextRef="#ctx0" brushRef="#br0" timeOffset="37383.863">7902 4564,'0'0,"0"0,0 0,0 0,0 0,-14 53,1 13,0 27,0 13,-1-14,1 1,0-27,13-13,0 0,0 0,0-14,0 1,13 13,14-27,12 14,1-13,0-14,0 0,-40 0</inkml:trace>
  <inkml:trace contextRef="#ctx0" brushRef="#br0" timeOffset="37698.7172">8047 4829,'0'0,"0"0,0 0,0 0,0 0,0 0,13 53,14 13,-14 0,14 0,-14 0,0 0,0 0,1-13,-1 0,-13-13,0-14,0-12,0-1</inkml:trace>
  <inkml:trace contextRef="#ctx0" brushRef="#br0" timeOffset="38218.8938">7941 4802,'0'0,"0"0,0 0,0 0,0 0,0 0,0 0,0 0,0 0,40-13,0 13,13-13,-14 26,14-13,-13 13,-13-13,12 13,-12 1,-1-1,-13 13,1-12,-1-1,-26 26,-1-12,1-1,0 14,-13-13,12-14,1 13,0-13,0 14,13-14,0-13,0 13,0 1,13-1,13 0,1 0,12-13,-25 14,-14-14,13 0,-13 0</inkml:trace>
  <inkml:trace contextRef="#ctx0" brushRef="#br0" timeOffset="38481.543">8537 4895,'0'0,"0"0,0 0,0 0,0 0,0 0,26 39,-12 14,12 14,-13-15,14 15,-14-14,0-14,1 1,-14-14,13-12</inkml:trace>
  <inkml:trace contextRef="#ctx0" brushRef="#br0" timeOffset="38838.1971">8696 4498,'0'0,"0"0,0 0,0 0,0 0,0 0,40 26,12 14,1 13,0 13,-13 0,0-13,-14 13,1 0,-14 1,0-14,-13-1,13 15,-13-14,-13-1,13-12,-13-13,13-1,0-26</inkml:trace>
  <inkml:trace contextRef="#ctx0" brushRef="#br0" timeOffset="39126.8501">9238 4670,'0'0,"0"0,0 0,0 0,0 0,14 26,-14 27,13 27,0-14,0 13,1-13,-1 14,0-27,-13 13,13-13,1-14,-14-12,-14-14,14 0</inkml:trace>
  <inkml:trace contextRef="#ctx0" brushRef="#br0" timeOffset="39466.5949">9146 4643,'0'0,"0"0,0 0,0 0,0 0,0 0,40-13,-1 0,1 13,13 0,-13 0,-14 13,1 0,-1 14,-13-14,0 27,1-14,-1 1,-13 12,0-12,0 13,0-14,-27 14,1-14,0 1</inkml:trace>
  <inkml:trace contextRef="#ctx0" brushRef="#br0" timeOffset="39842.4559">9702 4498,'0'0,"0"0,0 0,0 0,-27 66,-12 13,-1 27,13 13,1-13,-1-13,14-27,13-13,-13 0,13-14,0-12,0-14,13 14,0-27,1-14,12 1,-13 0,-13 26</inkml:trace>
  <inkml:trace contextRef="#ctx0" brushRef="#br0" timeOffset="40599.3272">9847 4776,'0'0,"0"0,0 0,0 0,0 0,0 53,14 13,-14 0,13-13,-13 0,13-14,-13 1,0-13,0-1,0 1,0-14,0 0,0-13,0 13,-13-13,13-13,-13 0,-1-14,1 14,13-13,-13-14,13 0,0 1,0-14,13 0,0 13,1-13,-1 13,0 1,0-1,0 27,1-14,-1 14,-13 0,13 13,0 0,1 0,-1 13,0 0,-13 14,0-1,0 14,-13 0,0-1,-1 14,1 0,-13-13,-14 0,14-14,-1 0,1 1,12-14,1 0,13 1,0-1,13-13,14 13,-1-13,1 13,12-13,-12-13,13 26,-1-13,1 0,-40 0</inkml:trace>
  <inkml:trace contextRef="#ctx0" brushRef="#br0" timeOffset="41113.6333">10258 4921,'0'0,"0"0,0 0,0 0,0 0,0 0,0 0,0 0,0 0,0 0,0 0,26 40,1 0,-1 13,-13-27,0 14,1-14,-14 27,0-13,-14 13,14-14,-13 14,0-13,0-14,0 1,13-14,-14 14,14-14,0-13,14 0,12 0,0 0,1-13,13-1,13 1,-14-13,1 12,0-12,-1 0,-39 26</inkml:trace>
  <inkml:trace contextRef="#ctx0" brushRef="#br0" timeOffset="41542.863">10324 4604,'0'0,"0"0,0 0,0 0,0 0,0 0,0 0,26 39,27 28,0 12,27 14,-41-14,1 0,0 27,-27-13,-13-1,-13-12,-1-14,14-53</inkml:trace>
  <inkml:trace contextRef="#ctx0" brushRef="#br0" timeOffset="42168.4551">10469 4379,'0'0,"0"0,0 0,0 0,0 0,0 0,27-13,13 13,-14 0,14-14,-14 14,1 0,-1 0,1 14,-1-1,14 27,-14-1,14 41,0 12,-1 14,1 0,-13-14,-1 1,-13-14,1-26,-1 0,-13 0,0-13,0 0,0-14,0 1,-13-14,13 13,-14-13,-12 1,-14-1,0 13,1-12,-1-1,0 0,40 0</inkml:trace>
  <inkml:trace contextRef="#ctx0" brushRef="#br0" timeOffset="43038.6066">1032 4670,'0'0,"0"0,0 0,0 0,0 0,0 0,0 0,0 0,0 0,0 0,-26 26,-1 1,1 13,-1 12,1-12,13 13,13 0,0 0,0 13,26 27,-13-1,14 1,-1 13,-12-14,12 1,1-14,-14-13,0-13,14-13,-14 13,0-27,0 14,0-13,14-1,13-13,-1-13,1 0,0 0,-40 13</inkml:trace>
  <inkml:trace contextRef="#ctx0" brushRef="#br0" timeOffset="44082.5869">11475 4220,'0'0,"0"0,0 0,0 0,0 0,0 0,0 0,0 0,0 0,0 0,0 0,-39 40,12 26,1-13,12 26,1 14,13-1,13 14,1-13,-1-1,0-12,0-1,14 1,-27-27,13-1,0 1,1-13,-1 0,0-1,-13-12,13-1,0 14,-13-14,0-26</inkml:trace>
  <inkml:trace contextRef="#ctx0" brushRef="#br0" timeOffset="44827.4455">11687 4630,'0'0,"0"0,0 0,0 0,0 0,13 53,1 0,-1 13,0 0,-13 14,13-14,0-13,-13 13,0-26,0-1,-13-12,13-1,-13-13,0-26,0 0,-1-13,-12-14,13 13,-1-12,1-14,0 13,0 0,-1 14,1-1,0 14,13-13,0-1,0 1,26-1,-12 1,12 0,1 12,-1 1,-13 0,14 0,-14 13,13 13,1-13,-1 26,14-12,-13 12,-14 0,13 14,-12-13,-14-1,0 14,-14-14,-12 1,-14-1,0 1,1-1,-1 0,14-26,-1 14,27-14</inkml:trace>
  <inkml:trace contextRef="#ctx0" brushRef="#br0" timeOffset="45160.6072">12230 4313,'0'0,"0"0,0 0,0 0,0 0,-14 53,-12 13,13 40,0 13,-1-13,1 13,13-27,13 1,1-40,12 0,0-14,14 1,0-14,0-12,-1 12,-39-26</inkml:trace>
  <inkml:trace contextRef="#ctx0" brushRef="#br0" timeOffset="45930.4819">12561 4471,'0'0,"0"0,0 0,0 0,0 0,0 40,0 13,13 13,-13 14,13-1,-13-13,0 13,13-26,-13 0,0-13,0 0,0-14,0-13,0-13,-13-13,13 0,0-27,-13 1,0-14,-1-27,1 1,0 26,13 0,-13 13,13 1,0 12,0 14,0-13,13 12,-13 1,13 0,14 0,-1-1,14 1,-14 13,14 0,0 0,-1 13,-25-13,12 27,1-14,-14 14,-13 12,0 1,-13 0,-14-1,1 1,-1 0,1-14,-1 14,14-27,0 0,-1 0,14 1,0-1,14-13,-1 13,27 0,-14 1,14-1,0-13,-1 13,1-13,0 13,-40-13</inkml:trace>
  <inkml:trace contextRef="#ctx0" brushRef="#br0" timeOffset="46466.2144">13090 4577,'0'0,"0"0,0 0,0 0,0 0,0 0,0 0,40 27,-14-14,1 27,-1-1,1 1,-27 13,13-13,-13-1,0-12,-13-1,13-13,0 1,13-1,-13 0,13-13,0 0,14 0,-1 0,14 0,0 13,-1 1,1 12,-13-13,-1 14,1-1,-27 1,0-1,-14 14,-12 0,-14-14,0 14,-13-14,-13 1,0-1,0-13,66 1</inkml:trace>
  <inkml:trace contextRef="#ctx0" brushRef="#br0" timeOffset="46772.808">13262 4167,'0'0,"0"0,0 0,0 0,0 0,40 53,0 26,26 27,0 0,0 13,0 14,-13-28,-13 1,0-13,-14-14,-13 14,-13-27,0-13,-13-13,13-1,0-26</inkml:trace>
  <inkml:trace contextRef="#ctx0" brushRef="#br0" timeOffset="47090.7596">13897 4524,'0'0,"0"0,0 0,0 0,0 0,0 0,0 0,14 40,12 26,14 14,0 25,-1-25,-12-14,-14-13,0 0,14-14</inkml:trace>
  <inkml:trace contextRef="#ctx0" brushRef="#br0" timeOffset="47354.7599">13712 4921,'0'0,"0"0,0 0,0 0,0 0,0 0,40 0,26-26,13 13,-12-14,-14-13,-1 14,1 0,0-1,-13 1</inkml:trace>
  <inkml:trace contextRef="#ctx0" brushRef="#br0" timeOffset="47643.5225">14361 4524,'0'0,"0"0,0 0,13 53,13 0,1 13,-1 1,-12-1,12 13,0-13,-12 0,-1-13,0 0,-13 0,13 0,-13-13,0-40</inkml:trace>
  <inkml:trace contextRef="#ctx0" brushRef="#br0" timeOffset="47983.4433">14374 4445,'0'0,"0"0,0 0,0 0,0 0,0 0,0 0,40 0,-1 0,1 13,0 0,-1 14,1-14,0 14,-14 12,-12 1,-1-14,-13 27,-13-13,-1-13,-12 12,-1-12,1-14,-1-13</inkml:trace>
  <inkml:trace contextRef="#ctx0" brushRef="#br0" timeOffset="48351.4232">15036 4088,'0'0,"0"0,0 0,0 0,0 0,0 0,0 0,-27 66,1 27,-14-1,14 14,-1 0,14-14,13 1,0 0,13-14,14-26,-14 0,13-13,1-1,12-26,1 1,0-1,-40-13</inkml:trace>
  <inkml:trace contextRef="#ctx0" brushRef="#br0" timeOffset="48627.0318">15142 4392,'0'0,"0"0,0 0,0 0,0 53,13 13,13 0,-13 27,14 0,-1 12,14-25,-27-14,14-13,-14-14,0 1,1-13,-14-14</inkml:trace>
  <inkml:trace contextRef="#ctx0" brushRef="#br0" timeOffset="49135.1505">15128 4419,'0'0,"0"0,0 0,0 0,0 0,0 0,0 0,0 0,0 0,0 0,0 0,0 0,40 0,-14 13,14 0,-13 13,-1-12,1 25,-1-12,1-1,-14 1,0-1,-13 1,13-1,-13 1,0-1,0-13,-13 14,0-1,0 1,-1-14,1 0,13 0,0 1,0-14,13 13,1-13,-1 0,0 13,0-13,14 0,-27 0,0 0,0 0</inkml:trace>
  <inkml:trace contextRef="#ctx0" brushRef="#br0" timeOffset="49555.1708">15870 4564,'0'0,"0"0,0 0,0 0,0 0,0 0,0 0,-40 40,-13 13,13-14,0 1,1 0,12-14,14 1,0-14,0 0,13 0,13 1,13-1,1 0,12-13,1 0,0-13,13 13,-13-13,12-1,1 1,0-13,-13 12</inkml:trace>
  <inkml:trace contextRef="#ctx0" brushRef="#br0" timeOffset="49837.1346">15870 4551,'0'0,"0"0,0 0,0 0,0 0,0 0,0 53,0 0,0 13,0 0,13 0,-13 0,0-13,13 0,-13 0,13-13,-13-14,13 1</inkml:trace>
  <inkml:trace contextRef="#ctx0" brushRef="#br0" timeOffset="50200.2812">16081 4128,'0'0,"0"0,0 0,0 0,0 0,27 52,12 15,14 25,0 14,14 0,-15 13,-12-13,0 13,-14-27,-12-12,-28 12,1-12,-27-1,-13-13,1 0,12-13,40-53</inkml:trace>
  <inkml:trace contextRef="#ctx0" brushRef="#br0" timeOffset="51059.6805">16677 4683,'0'0,"0"0,0 0,0 0,0 0,0 0,0 0,0 0,0 0,0 0,0 0,26 0,14-13,-13 13,-1 0,0-13,-12 13,12 0,1-14,-1 14,14-13,-27 13,-13 0,0 0</inkml:trace>
  <inkml:trace contextRef="#ctx0" brushRef="#br0" timeOffset="51381.6708">17365 4313,'0'0,"0"0,0 0,0 0,0 0,0 0,0 26,13 27,1 0,-1 40,0 12,0 1,14-13,-27-14,13-26,0 13,-13-26,0 13,-13-13,13-14,0-13</inkml:trace>
  <inkml:trace contextRef="#ctx0" brushRef="#br0" timeOffset="51751.5145">17193 4419,'0'0,"0"0,0 0,0 0,0 0,0 0,0 0,27-14,12 1,1 0,0 0,13 13,0 13,-14 0,1 0,0 1,-1 12,-12 0,-14-12,0 12,1 1,-28-1,1 14,0-14,-14 14,-12-27,12 14,-13-14</inkml:trace>
  <inkml:trace contextRef="#ctx0" brushRef="#br0" timeOffset="52081.614">17961 3995,'0'0,"0"0,0 0,0 0,0 0,0 0,0 0,-13 40,-1 26,-12 27,-14 26,14 0,26 0,0-13,13-14,0-12,14-27,-14-1,27-12,-14-13,14-1,-40-13</inkml:trace>
  <inkml:trace contextRef="#ctx0" brushRef="#br0" timeOffset="52330.5269">18106 4180,'0'0,"0"0,0 0,0 0,14 67,-1-1,0 0,14 40,-14-14,0-12,13-14,-26 0,14 0</inkml:trace>
  <inkml:trace contextRef="#ctx0" brushRef="#br0" timeOffset="52842.4788">17974 4326,'0'0,"0"0,0 0,0 0,0 0,26-27,-12 1,12 0,1-1,12 14,1 0,0-1,-1 14,1 14,-13-1,12 13,-25 1,12-1,-13 1,-13-1,14 1,-14-1,-14 14,14-14,-13-13,0 14,0-14,-1 0,14-13,-13 14,13-1,0 0,0-13,0 13,13 1,1-1,12 0,-13-13,-13 13,14-13,-14 0</inkml:trace>
  <inkml:trace contextRef="#ctx0" brushRef="#br0" timeOffset="53393.3944">18728 4194,'0'0,"0"0,0 0,0 0,0 0,0 0,0 0,27 26,-14 27,0 0,-13-13,0 13,-13-14,0-12,13-14,-13 13,13-12,0 12,0-26,0 13,26 1,-13-14,1 0,12 0,-13 0,14 13,-1-13,1 13,-14 0,13 14,-12-1,-1 1,-13 12,0 1,-27-14,14 14,-13-13,-1-1,-12 0,-1-26,-13 14</inkml:trace>
  <inkml:trace contextRef="#ctx0" brushRef="#br0" timeOffset="53757.525">18834 3876,'0'0,"0"0,0 0,0 0,0 0,0 0,40 40,13 26,26 27,1-1,-27 1,0-1,-14 1,1 0,-13 12,-27-25,0 12,0-12,-14-14,-12-13,-1 0,14 0,13-53</inkml:trace>
  <inkml:trace contextRef="#ctx0" brushRef="#br0" timeOffset="54080.1708">19337 4008,'0'0,"0"0,0 0,0 0,0 0,0 0,13 53,14 14,-1 12,1 13,13 14,-1-13,-12 0,-14-27,13 0,-12-13,-1 0,0-14,-13 1,0-14,0-12</inkml:trace>
  <inkml:trace contextRef="#ctx0" brushRef="#br0" timeOffset="54458.3085">19258 4207,'0'0,"0"0,0 0,0 0,0 0,0 0,0 0,40-27,-1 14,27 13,-13-13,0 26,0 0,-13 14,0-1,-1 14,-12 0,-14-14,0 14,-13 0,0-1,0-12,-13 12,-13 1,-1-27,-13 1,1-14,-1 0,0 0,40 0</inkml:trace>
  <inkml:trace contextRef="#ctx0" brushRef="#br0" timeOffset="54821.7755">20012 3969,'0'0,"0"0,0 0,0 0,-26 53,-1 0,1 26,-14 14,0 12,27-12,-13 0,26-1,0-26,13-13,13 0,1 0,-1-13,14-14,0-13,-14-13,1 0,-14 0,0 0</inkml:trace>
  <inkml:trace contextRef="#ctx0" brushRef="#br0" timeOffset="55075.5483">20092 4180,'0'0,"0"0,0 0,0 0,0 0,0 27,0 26,13 13,-13 0,13 13,-13 1,13-14,-13 0,14-13,-14 0,13-27,-13 1,0-14</inkml:trace>
  <inkml:trace contextRef="#ctx0" brushRef="#br0" timeOffset="55644.7885">20092 4379,'0'0,"0"0,0 0,0 0,0 0,0 0,0 0,0 0,0 0,0 0,0 0,39-27,1 1,13 13,-13-1,13 14,-14 0,-12 14,13-1,-14 0,-13 14,14-1,-27 1,13 12,-13-12,-13 12,-14-12,-12 13,-1-14,0 0,0 1,1-1,26-26,-14 14,14-1,0-13,13 13,0-13,0 0,0 0,26 13,14-13,-1 14,1-14,0 0,-14 0,14 0,-13 0,-1-14,0 14,-26 0</inkml:trace>
  <inkml:trace contextRef="#ctx0" brushRef="#br0" timeOffset="56040.3204">20965 4405,'0'0,"0"0,0 0,0 0,0 0,0 0,-39 40,-1 0,-13 13,0-14,0 14,13-13,14-14,-1 1,14-1,13-12,13 12,1-13,12 0,14 1,-1-1,1-13,13-13,0-1,0 1,0-13,0 13,-13-14,-40 27</inkml:trace>
  <inkml:trace contextRef="#ctx0" brushRef="#br0" timeOffset="56293.545">20939 4379,'0'0,"0"0,0 0,0 0,0 0,0 53,13 0,-13 13,13 0,-13 13,13-12,-13-1,14-13,-14 13,13-27,-13 14</inkml:trace>
  <inkml:trace contextRef="#ctx0" brushRef="#br0" timeOffset="56737.3166">21018 4022,'0'0,"0"0,0 0,0 0,0 0,0 0,0 0,0 0,0 0,0 0,40 39,0 28,26 12,-13 13,0 14,-14-13,1 0,-13-1,-1-12,-13-1,-13-26,0 13,-13-13,13 0,-13 0,13-14,-13 1,13-40</inkml:trace>
  <inkml:trace contextRef="#ctx0" brushRef="#br0" timeOffset="57313.5289">21362 3625,'0'0,"0"0,0 0,0 0,0 0,40 39,0 14,13 27,26 26,0 26,-12-13,-1 13,-13-13,0 0,-27-13,1 0,-14-13,-26-1,-14 1,1-14,-1 1,-12-1,12-13,27-66</inkml:trace>
  <inkml:trace contextRef="#ctx0" brushRef="#br0" timeOffset="58121.1539">18636 5702,'0'0,"0"0,0 0,0 0,26 39,-13 14,14-13,-14 0,0-40,-13 13,0-13</inkml:trace>
  <inkml:trace contextRef="#ctx0" brushRef="#br0" timeOffset="58512.0246">18503 5622,'0'0,"0"0,0 0,0 0,0 0,0 0,0 0,0 0,0 0,0 0,0 0,0-26,-13-1,0 1,0 13,-1 13,1 0,0 0,13 13,0 27,0-14,13 14,-13-40,0 0,13 13,-13-13,14 0</inkml:trace>
  <inkml:trace contextRef="#ctx0" brushRef="#br0" timeOffset="58960.8124">18834 5636,'0'0,"0"0,0 0,0 0,0 0,0 0,0 0,0 0,0 0,0 0,0 0,14 26,-1 1,0-1,0 0,-13-12,13-1,1 0,-14 0,0 1,0-14,0 0,0-27,0 1,0-14,0-13,26 0,1 0,26 14,-14 12,-12 27,12 0,-12 0,-1 27,1-1,-1 0,-12 1,-1 13,0 13,0-1,1 1,-14-26</inkml:trace>
  <inkml:trace contextRef="#ctx0" brushRef="#br0" timeOffset="59475.6484">19589 5252,'0'0,"0"0,0 0,13 53,0 0,0 13,1 0,-1 0,13-13,-12 13,-1-13,0-13,-13-14,13 1,-13-14,0 0,0 1,0-14,0-14,0 1,-13 0,13 0,-13-1,0-12,-1 13,1-1,-13 1,12 0,-12 13,-1 0,1 0,0 13,12-13,1 13,0 1,13 12,13 1,0-1</inkml:trace>
  <inkml:trace contextRef="#ctx0" brushRef="#br0" timeOffset="60529.3502">19920 5728,'0'0,"0"0,0 0,0 0,0 0,0 0,0 0,0 0,0 0,0 0,13-26,-13 13,13-14,-13 14,0 0,0 13,0 0,-13 13,0 0,-1 14,1-1,13 0,0 14,0-13,27-1,-14 1,13-1,1-13,-1-13,1 0,-1-26,1-1,-1 1,-13-1,1-12,-1-1,-13 14,13 12,-13 1,13 0,-13 13,0-13,14 13,-14 0,13 26,0 1,0 12,1 1,-1 13,0 0,0 0,0 0,-13-27,14 14,-14-14,13-13,-13 14,0-27,-13 13,-1-26,1 0,-13-14,13-12,-1-14,1-14,0 15,13-15,0 14,0 1,13 12,-13 0,13 14,1 12,-1-12,0 13,0 0,14-1,-1 1,-13 13,14 0,-14 13,0 1,1-1,-1 13,-13 1,-13-14,-1 13,-12 1,-1-14,14 14,0 12,-14-12,27-27</inkml:trace>
  <inkml:trace contextRef="#ctx0" brushRef="#br0" timeOffset="60981.5696">20542 5649,'0'0,"0"0,0 0,0 0,0 0,0 0,0 0,0 0,13-40,0 0,-13 14,0-14,0 27,0-13,0 12,-13 14,13 14,-13 12,-1 1,14 12,0 1,0 13,0-13,0-1,27 1,26 13,13-13,0-27,0-13,-13-13</inkml:trace>
  <inkml:trace contextRef="#ctx0" brushRef="#br0" timeOffset="62390.3121">17034 5728,'0'0,"0"0,0 0,0 0,0 0,0 0,-26 27,-14 12,14 14,-1 0,1-13,12 13,1-13,13-14,0 0,0-12,13-1,1 0,-1-13,0 0,14-13,-14-27,0 1,0-1,-13-13,14 0,-14 13,0 14,0-1,0 1,0 13,0-1,0 1,13 13,-13 13,13 1,0 12,0 14,1 0,-1-1,0 1,0-14,1-12,-1 12,0-13,14 1,-1-1,-13-26,14 13,-1-27,-13 1,1-14,-1 0,0 1,-13-1,13 13,-13 1,0 13,0-1,0 1,14 0,-14 0,0 13,0 0,0 13,13 13,0 1,0 13,14-14,-14 14,14-1,-14-12,0-1,0-12,0-1,1 0,-1-13,0 0,14-13,-14-14,0-12,-13-1,13 0,-13-13,0 14,14-1,-14 14,0-1,0 1,0 12,0 1,0 13,0-13,0 13,0 0,0 26,13 1,0 13,14 12,-1 15,27-1,0 26,0-25,0-1,-13-13,-40-40</inkml:trace>
  <inkml:trace contextRef="#ctx0" brushRef="#br0" timeOffset="63502.9241">20939 5239,'0'0,"0"0,0 0,0 0,0 0,0 0,0 0,0 0,13 39,0 14,14 27,-1-1,1-13,-14 0,13-13,1 0,-27-26,13-1,0 1,-13-14,0 0,14-13,-28 0,14 0,-13-13,0 0,0-1,-1 1,1 0,0 13,0-13,-1 13,14-14,-13 14,0 0,0 14,-1-1,14-13,-13 13,13 0,-13-13,13 0,0 14,13-14,0 0,27 0,13-14,0 14,0-26,0 13,-13-14,-1 14,-39 13</inkml:trace>
  <inkml:trace contextRef="#ctx0" brushRef="#br0" timeOffset="63822.9107">21389 5675,'0'0,"0"0,0 0,0 0,0 0,0 0,0 0,0 0,0 0,13-26,-13-1,0-12,0 25,-13-12,13 13,0 0,-13 13,13 13,-14 0,1 13,13 14,0 0,0 13,0-14</inkml:trace>
  <inkml:trace contextRef="#ctx0" brushRef="#br0" timeOffset="64889.5759">21415 6006,'0'0,"0"0,0 0,0 0,53-53,-13-13,0 13,-1-40,1 1,-27-1,0 40,-13 0,0 14,-13 12,13 14,0-13,13 39,1 0,-1 14,0 12,0 14,1 0,-14-13,13 13,0-27,-13 1,0-1,13-13,-13 0,14-13,-14-13,0 0,13-13,-13-1,0 1,13 12,-13-12,0 13,0-1,13 14,-13 0,14 14,-1 12,0-13,0 27,14-13,-1-1,1 0,12-12,-12-1,-1-13,14-13,-14-1,-12-12,12-27,-13-13,14-13,-14-14,-13 14,13 12,-13 1,0 13,0 14,0 25,0-12,0 13,0 0,0 26,0 13,0 1,0 12,0 14,0 13,14-13,-14 14,0-15,13 1,-13 0,13-13,-13 13,13-13,1-14,-14-13,0-13,0 0,13-13,-26 0,13 0,0-1,-14 1,14 0,-13 0,13 13,-13-14,13 14,0-13,0 13,0-13,0 0,26-27,1 0,13-13,-1 14,14-1,-13 14,0-1,-14 1,1 12,-27 1</inkml:trace>
  <inkml:trace contextRef="#ctx0" brushRef="#br0" timeOffset="65904.0281">22739 5120,'0'0,"0"0,0 0,0 0,0 0,40 0,-14-14,14 1,-14 13,1-13,-1 0,-13 0,1-1,-1 14,-13 0,-13-13,-14 26,1 1,-1-1,-13 13,14 14,0-14,-1 14,14 0,0-14,13 14,13-14,0 1,14-1,-1-12,0-1,-12-13,12 0,-13 0,1 13,-14-13,13 0,-13 0,0 13,-13 0,-1 1,1-1,0 13,0 1,-1-14,14 13,14 14,-1-13,13-14,1 13,13-12,-14-14,1-14,12 1,1 0,-14-27,1 14,-14-14,0 0,-13 1,-13 12,13-12,0 25,-13-12,13 13,0-1,0 1,13 0,-13 13,0 0,0 13,13 14,1 12,-14 14,13-13,13 13,-12 0,12-14,0 14,14-13,-13-14,-14-12,13-14,-12 0,-1-14,-13 14</inkml:trace>
  <inkml:trace contextRef="#ctx0" brushRef="#br0" timeOffset="66135.284">23467 5093,'0'0,"0"0,0 0,0 0,0 0,-13 40,13 13,0 0,0 13,0 0,-14 0,14 0,0-13,0-13,0 0,0-14,0 1,0-14,14 0</inkml:trace>
  <inkml:trace contextRef="#ctx0" brushRef="#br0" timeOffset="67343.8893">23705 5490,'0'0,"0"0,0 0,0 0,0 0,26-13,14-14,-13 1,-1-14,-13 1,1-1,-1 13,-13 14,0-13,-13 13,-14 26,14 0,-14 13,-12 27,-1 14,14-1,12 13,14-26,0 0,0 13,27-26,-14-14,13 1,1-14,-1-26,1-1,-1-12,-12-14,-1 1,0-14,0 0,-13 13,14-13,-14 27,13-1,-13 14,0 0,0 13,0 13,13 13,-13 14,0-13,0 12,0-12,0-1,0-13,0 14,13-14,-13 0,13-13,1-13,-1 13,0-26,14-1,-1-13,-13 1,14 12,-14 14,-13-13,13 12,1 14,-14 0,13 0,-13 14,13-1,0 0,0 0,14 14,-14-14,0-13,1 13,-1 0,0-13,0-13,1 0,-1-13,0-14,0-13,1 0,-14-13,13-27,-13 27,13 0,-13 0,-13 13,13 0,0 13,0 27,0-13,0 12,0 14,0 0,0 27,0-1,0 27,13 0,0 0,0 0,1 0,-1 13,0-13,0 13,1-13,-14-13,13-1,0 1,-13-13,0-27</inkml:trace>
  <inkml:trace contextRef="#ctx0" brushRef="#br0" timeOffset="67581.446">24406 5133,'0'0,"0"0,0 0,40 0,13-13,0-1,-13-12,-27 26,-13-13</inkml:trace>
  <inkml:trace contextRef="#ctx0" brushRef="#br0" timeOffset="68178.8654">24618 5490,'0'0,"0"0,0 0,0 0,0 0,0 0,27-40,-1-12,1 12,-1 0,-13 14,1-1,-1 14,0 0,-13 0,0 13,13-14,-13 14,0 0,0 0,0 0,0 14,0 12,14 14,-1-1,13 14,27 27,27-14,-14 0,-13-13,-27-13,1-1,-41 1,-25 0,-27-1,-1-12,14-1,-13-13,27 1,39-14</inkml:trace>
  <inkml:trace contextRef="#ctx0" brushRef="#br0" timeOffset="81012.2024">1231 7183,'0'0,"0"0,0 0,0 0,0 0,0 0,0 0,0 0,-27 40,14 13,-13 0,12 0,1 13,0-13,0 0,13-13,0 12,13-12,0-13,0-1,14-13,-1-13,14-13,-13-13,12-27,1-13,-13-1,-14-12,0 26,-13 0,0 0,0 14,0-1,-13 13,0 1,-14 13,1 13,-1 0,1 13,-1 0,1 14,12-1,1 1,26-1,-13 1,0-27</inkml:trace>
  <inkml:trace contextRef="#ctx0" brushRef="#br0" timeOffset="81218.9647">1721 7369,'0'0,"0"0,0 0,0 0,0 0,0 0,0 0,0 0,0 0,0 0</inkml:trace>
  <inkml:trace contextRef="#ctx0" brushRef="#br0" timeOffset="81701.2715">1946 7011,'0'0,"0"0,0 0,0 0,0 0,0 0,0 0,-14 40,14 0,0 13,0 0,0 0,0-14,0 14,0-26,14 12,-14-12,13-14,0 13,0-12,1-1,-1-13,0-13,14-1,-14-25,0 12,0-12,0-1,-13-13,0 13,0 14,-13-1,13 14,0-13,-13 13,0-14,-14 14,1 0,13 13,-14-14,14 14</inkml:trace>
  <inkml:trace contextRef="#ctx0" brushRef="#br0" timeOffset="82227.9243">2329 6959,'0'0,"0"0,0 0,0 0,0 0,0 52,0 1,14 0,-14 13,13-13,0 14,-13-28,13 1,1-14,-14 1,13-14,0 0,-13-13,13 0,1-13,-1 0,-13-27,13 0,-13-12,0-1,0 13,-13 0,13 1,-13 12,13 1,-14 12,1-12,13 13,-13-1,0 14,-1 0,14-13</inkml:trace>
  <inkml:trace contextRef="#ctx0" brushRef="#br0" timeOffset="82694.4777">2832 6813,'0'0,"0"0,0 0,0 0,0 0,-13 40,0-14,13 14,-13 0,13-14,0 0,0 1,0-1,13-12,0 12,14-13,-1-13,1 14,-1-1,1 13,-1-13,0 14,1-14,-1 27,1-14,-14 14,0 0,-13-1,0 1,-13 0,0-1,-14-12,1-14,-1 0,-12-13</inkml:trace>
  <inkml:trace contextRef="#ctx0" brushRef="#br0" timeOffset="82943.1621">2806 6826,'0'0,"0"0,0 0,0 0,0 0,0 0,53-26,13-1,-13 1,-40 13,0 13,1-14,-1 14</inkml:trace>
  <inkml:trace contextRef="#ctx0" brushRef="#br0" timeOffset="83349.751">3560 6720,'0'0,"0"0,0 0,0 0,0 0,0 0,14 53,12 27,14 26,-14 13,1-14,-14-38,13-1,-12-13,-14 0,0-27,13 0,-26-12,13-1,-14-13,28 13</inkml:trace>
  <inkml:trace contextRef="#ctx0" brushRef="#br0" timeOffset="83588.5387">3454 7263,'0'0,"0"0,0 0,0 0,0 0,53-13,14-14,-1 1,0-1,0 1,-13-14,0 0,-13 14,-1-1,1 1</inkml:trace>
  <inkml:trace contextRef="#ctx0" brushRef="#br0" timeOffset="84076.3698">4288 6932,'0'0,"0"0,0 0,0 0,0 0,0 0,0 0,0 0,0 0,-13 40,0 13,13 13,0 0,0 0,0-13,13 0,0-13,1-1,-1-12,0-14,0 0,1-13,-1-13,13 0,-13-14,1-12,-14-14,13-27,-26 1,-1 0,1 12,-13 28,13-14,-14 26,14 1,0 13,-14-1,14 14,0 14,-1 12,1-13,13-13</inkml:trace>
  <inkml:trace contextRef="#ctx0" brushRef="#br0" timeOffset="84276.2683">4738 7144,'0'0,"0"0,0 0,0 0,0 0,0 0,0 0,0 0</inkml:trace>
  <inkml:trace contextRef="#ctx0" brushRef="#br0" timeOffset="84778.4659">5122 6760,'0'0,"0"0,0 0,0 0,0 0,-13 53,0 0,-1 0,14 13,-13-13,13 0,0 0,0-14,13-12,1-1,-1 1,13-27,-12 0,12-27,1 1,-14-14,0-13,14 14,-27-14,13 0,-13 0,0 0,0 13,0 14,-13 13,13-14,-14 27,1-13,13 26,-13-13,0 0,13 0</inkml:trace>
  <inkml:trace contextRef="#ctx0" brushRef="#br0" timeOffset="85176.0258">5559 6615,'0'0,"0"0,0 0,0 0,0 0,0 53,0-14,0 27,0-13,0 0,0 0,0 0,0-13,0-14,0 1,0-14,13 0,0-13,1-13,-1-14,0 1,0-14,1 1,-14-1,0 13,13 1,-13 13,0-14,-13 27,13-13,-14 13,1 13,0-13</inkml:trace>
  <inkml:trace contextRef="#ctx0" brushRef="#br0" timeOffset="85622.527">5930 6615,'0'0,"0"0,0 0,0 0,0 0,0 26,13 1,0-1,0-13,1 0,-1 1,0-1,13 0,-12-13,-1 13,0 1,14 12,-1 0,1 1,-14 13,13-1,-12 1,-1 0,0-1,-26 1,0 0,-14-1,14-12,-14-14,1 0,-14-13,14-13</inkml:trace>
  <inkml:trace contextRef="#ctx0" brushRef="#br0" timeOffset="85831.5342">5903 6376,'0'0,"0"0,0 0,0 0,0 0,0 0,0 0,0 0</inkml:trace>
  <inkml:trace contextRef="#ctx0" brushRef="#br0" timeOffset="86413.0143">6737 6866,'0'0,"0"0,0 0,0 0,0 0,26-13,27-1,0 1,13 0,-13 0,14 0,-14-1,-1 1,-12 0,-13 13,-1 0,1 0,-14-13,0 13</inkml:trace>
  <inkml:trace contextRef="#ctx0" brushRef="#br0" timeOffset="87042.1677">7809 6390,'0'0,"0"0,0 0,0 0,0 0,0 66,-13 13,13-13,0 14,0-1,0-13,0 0,0-13,0-13,13 0,-13-14,13-13,14 14,-14-27,27-13,-14-14,-13 1,14-1,-1-26,-12 14,-1-14,-13 0,0 0,0 13,0 1,-13-1,13 13,-14 14,1-13,0 12,0 14,13 0,-14 0,1 14,13-14</inkml:trace>
  <inkml:trace contextRef="#ctx0" brushRef="#br0" timeOffset="87233.6076">8365 6654,'0'0,"0"0,0 0,0 0,0 0,0 0,0 0</inkml:trace>
  <inkml:trace contextRef="#ctx0" brushRef="#br0" timeOffset="87788.3367">8656 6271,'0'0,"0"0,0 0,0 0,0 0,0 0,-13 26,13 14,-13 13,13 13,-14-13,14 0,0 0,0-14,14 1,-14-14,0 1,13-1,-13-12,13-1,14-13,-14 0,13-13,1-14,-14 1,0-14,-13 0,13 1,-26-14,13 13,-13 14,13-1,-13 1,0-1,-1 14,1 0,0-1,0 1,-1 0,1 13,13-13,0 13,0 0</inkml:trace>
  <inkml:trace contextRef="#ctx0" brushRef="#br0" timeOffset="88258.4427">9066 6257,'0'0,"0"0,0 0,0 0,0 0,0 0,0 0,0 53,0 0,0 13,0 1,0-1,0 0,0-26,0-1,0-12,0-1,14-13,-1 1,0-14,0-14,14-12,-1-1,-12-12,-1-1,0 0,-13 14,13-14,-26 14,13 13,0-14,-13 14,0 0,-14-1,14 14,-14 0,14-13,0 13,13-13</inkml:trace>
  <inkml:trace contextRef="#ctx0" brushRef="#br0" timeOffset="88749.7304">9490 6204,'0'0,"0"0,0 0,0 0,0 0,0 0,0 40,0-13,0 12,0-25,0 12,0-13,0 0,0 1,13-1,0 0,14 0,-14-13,14 14,12 12,-12 1,12-1,-12 14,-1-14,-12 1,-1 12,-13-12,-13 12,-1-12,1-1,-13 1,-1-14,-12 13,25-26,-12 0,-1 0,27 0,0 0,-26-52,13 12</inkml:trace>
  <inkml:trace contextRef="#ctx0" brushRef="#br0" timeOffset="88938.4764">9331 6085,'0'0,"0"0,0 0,0 0,0 0,0 0,0 0,0 0,0 0</inkml:trace>
  <inkml:trace contextRef="#ctx0" brushRef="#br0" timeOffset="89370.916">9927 5887,'0'0,"0"0,0 0,0 0,39 40,14 26,27 26,-14 14,-13-13,-13 13,-14-14,-13 1,1 0,-41 12,-13-12,-39 0,13-14,13-13,40-53</inkml:trace>
  <inkml:trace contextRef="#ctx0" brushRef="#br0" timeOffset="89885.1633">7359 6204,'0'0,"0"0,0 0,0 0,0 0,-13 53,26 14,-13 25,0 40,13 1,0-14,14 0,13-13,-1-14,14-12,13-1,-13-26,14-13,-28-1,-25-39</inkml:trace>
  <inkml:trace contextRef="#ctx0" brushRef="#br0" timeOffset="90600.8859">10059 5887,'0'0,"0"0,0 0,0 0,0 0,0 0,0 0,0 0,0 0,27 0,12-13,-12 13,12 0,-12 0,-1 13,-12 0,12 14,-13-1,1 1,-1-1,-13 1,13-14,-13 13,0 1,0-1,0-13,0 1,0-1,13 0,-13-13,13 0,14 0,26-13,-40 13,-13 0,13 0</inkml:trace>
  <inkml:trace contextRef="#ctx0" brushRef="#br0" timeOffset="91181.2457">10747 5834,'0'0,"0"0,0 0,0 0,0 0,0 0,0 0,0 0,0 0,0 0,0 0,27 0,-1 13,1 1,12 12,-12 14,-1 13,-12 13,12 26,-13 14,1 0,-1 0,-13-14,0 1,13-27,-13-13,0 0,0-13,0-1,13 1,-13-13,0-14,14 13,-14-13,0 1,-14-1,-12 13,-14-12,0 12,-52 14,-14-1,-40 1,1 0,12-14,120-26</inkml:trace>
  <inkml:trace contextRef="#ctx0" brushRef="#br0" timeOffset="92010.7527">926 6879,'0'0,"0"0,0 0,-52 13,-1 14,0-14,13 14,0-1,14 0,-14 14,27 0,-14 13,14 0,13 0,0 13,0 0,27 13,-1 1,14 12,26-12,-40 12,1-12,13-1,-27-26,0 0,0 0,1-14,-1 1,0-27,0 14,0-14,27 0,13-26,-13 13,-27 0</inkml:trace>
  <inkml:trace contextRef="#ctx0" brushRef="#br0" timeOffset="93238.9981">11409 6350,'0'0,"0"0,0 0,0 0,0 0,0 0,0 0,0 0,0 0,0 0,0 0,0 0,0 0,0 0,0 0,0 0</inkml:trace>
  <inkml:trace contextRef="#ctx0" brushRef="#br0" timeOffset="94398.9041">6883 7541,'0'0,"0"0,0 0,0 0,0 0,0 0,0 0,0 0,-27 0,1 13,-27 0,13 14,0-1,1 14,-1 13,13 0,14 13,0-13,0 39,26 1,-13-1,13 1,14 0,-14-14,13-13,-12 0,-1-26,0 13,0-13,0-1,-13-12,0-14,0 13,0-12,14-1,-14-13,0 13,13-13,0 0,0-13,14 13,-14-13,27-14,0 1,-14-1,14 1,-40 26</inkml:trace>
  <inkml:trace contextRef="#ctx0" brushRef="#br0" timeOffset="94934.1211">7333 7911,'0'0,"0"0,0 0,0 0,-14 53,14 0,0 13,0 0,14 0,-14 14,13-14,-13-13,13 0,13-14,-12-12,12-1,1-12,-1-14,-13-14,14 1,-14-27,0 1,-13-14,0-13,0 13,-13 0,0 0,0 13,-1 0,-12 1,13-1,-14 14,14 12,0 1,-1 0,1 13,13-13</inkml:trace>
  <inkml:trace contextRef="#ctx0" brushRef="#br0" timeOffset="95128.6686">7941 7977,'0'0,"0"0,0 0,0 0,0 0</inkml:trace>
  <inkml:trace contextRef="#ctx0" brushRef="#br0" timeOffset="95612.5677">8259 7739,'0'0,"0"0,0 0,0 0,0 0,-13 53,0 13,13 0,-14-13,14 0,0 0,0-27,0 14,0-13,14-1,-1 1,13-14,1-13,12 0,1-13,-13-14,12 1,-25-1,12 1,-13-1,-13-12,14 12,-14 1,0-1,-14 14,1-13,0 12,0-12,-1-1,-12 14,13 0,-14 0</inkml:trace>
  <inkml:trace contextRef="#ctx0" brushRef="#br0" timeOffset="96134.7944">8855 7805,'0'0,"0"0,0 0,0 0,0 0,0 0,0 40,-14-14,1 27,0 0,13 0,13-13,0 13,14-14,-14-12,14-1,-1-12,1-1,-1-13,0-13,-12-14,12 1,-13-1,1-13,-1 1,-13-1,0 0,-13 1,13-1,-27 0,14 1,-14 12,1 1,13 13,0-1,-1 1,1 13,0-13,13 13</inkml:trace>
  <inkml:trace contextRef="#ctx0" brushRef="#br0" timeOffset="96781.776">9847 7646,'0'0,"0"0,0 0,0 0,0 0,0 0,0 0,-39-13,-14 13,0 13,13 1,-13 12,13-13,14 14,-1-1,14 1,0-1,13 1,26-1,1 1,13-1,13 1,-1-1,1 0,-13-12,0 12,-14 1,1-14,-14 13,0-13,-13 27,13-13,-13-1,-13 1,0-1,-13-13,-1 0,1 1,-1-14,14-14,0 1,-1-13,1-14,26 0,-13 1,27-14,-14 13,14-13,-14 27,13-14,-12 14,12-14,-13 13,14 14,-27 13</inkml:trace>
  <inkml:trace contextRef="#ctx0" brushRef="#br0" timeOffset="97464.9973">10350 7660,'0'0,"0"0,0 0,0 0,0 0,0 0,0 0,0 0,0 0,13 26,1 14,-1 0,13 12,-12 1,-1-13,0 0,0-14,1 14,-1-14,0 14,0-14</inkml:trace>
  <inkml:trace contextRef="#ctx0" brushRef="#br0" timeOffset="97762.5964">10191 8030,'0'0,"0"0,0 0,0 0,0 0,0 0,40-13,13-14,13 14,0-13,1-1,-14 1,0-14,-14 14,1-1,0 1,-14-1,14 1</inkml:trace>
  <inkml:trace contextRef="#ctx0" brushRef="#br0" timeOffset="98262.5548">10972 7474,'0'0,"0"0,0 0,0 0,0 0,0 0,-13 40,-13 26,12 0,1 1,0-1,13 0,0-13,13 0,14-14,-1 1,1-13,12-1,-12-13,-1-26,1 13,-1-26,-13-1,14-13,-14-12,-13-1,0 0,0 0,-13 0,0 13,-1 0,-12 1,-1-1,1 14,-14-1,14 1,-14 12,14 1,12 13,-12-13,26 13</inkml:trace>
  <inkml:trace contextRef="#ctx0" brushRef="#br0" timeOffset="98492.5453">11462 7541,'0'0,"0"0,0 0,0 0,0 0,0 0,0 0,0 0,0 0</inkml:trace>
  <inkml:trace contextRef="#ctx0" brushRef="#br0" timeOffset="98992.5613">11925 7263,'0'0,"0"0,0 0,0 0,0 0,0 0,-39 53,-1 13,13-13,1 13,-1-13,14 0,0 13,13-26,0 13,13-14,14 1,-1-14,14 1,-14-14,14-13,-13-13,-1 0,0-14,1-13,-14 1,0-14,1 13,-14-13,0 14,-14-1,1-13,0 13,-27 1,1-1,-14 0,13 1,0 12,0 1,1-1,39 27</inkml:trace>
  <inkml:trace contextRef="#ctx0" brushRef="#br0" timeOffset="99468.2803">12283 7223,'0'0,"0"0,0 0,0 0,0 0,-27 66,14 14,0 12,-1-26,28 14,-14-14,26-13,1-13,-14-14,13 0,1-26,-14-13,14-13,-14-14,0 0,0-26,-13 13,0-13,13 13,-26 0,13 14,-13-1,-13 14,12-1,-25 14,12 13,-13 0,14 0,-1 13,27-13</inkml:trace>
  <inkml:trace contextRef="#ctx0" brushRef="#br0" timeOffset="100174.7184">13090 7091,'0'0,"0"0,0 0,0 0,0 0,-53 13,13 14,-26-1,13 0,0 1,14-1,12-12,1 12,12-13,1 14,26-1,14-13,-14 14,27-14,-14 0,14 1,0-1,-1 13,1-13,0 1,0 12,-14 1,1-1,-14 1,-13-1,0 0,-13 1,-1-1,-12-12,-1-1,1-13,-1 13,1-26,13 0,-14-14,14-13,13 1,-13-14,13 0,0 0,0 0,0 0,0 14,13 12,-13 14,13-14,-13 14,13 0,1 0,12 13,1-14,-1 1,14 0,-40 13</inkml:trace>
  <inkml:trace contextRef="#ctx0" brushRef="#br0" timeOffset="100509.7561">13408 7395,'0'0,"0"0,0 0,0 0,0 0,0 0,39-26,1 12,-13 14,12-13,-12 0,-1 0,1 13,-27-13,0 13,13 0</inkml:trace>
  <inkml:trace contextRef="#ctx0" brushRef="#br0" timeOffset="101498.7253">14268 7131,'0'0,"0"0,0 0,0 0,0 0,0 0,0 0</inkml:trace>
  <inkml:trace contextRef="#ctx0" brushRef="#br0" timeOffset="101778.1642">14321 6575,'0'0,"0"0,0 0,0 0,-13 66,-1 0,1 40,-13 0,13 0,-1 0,-12-1,13-12,13-40,-14 13,14-13,0 0,0-13,0-1,14 1,-1-14,27-12,-14-14,0 13,-26-13</inkml:trace>
  <inkml:trace contextRef="#ctx0" brushRef="#br0" timeOffset="102223.2418">14493 7011,'0'0,"0"0,0 0,0 0,0 0,0 0,-13 53,0 14,-1 12,1-13,13 0,0 0,0-13,0-13,13 0,-13-27,14 0,-1 0,13-13,-13-13,1-13,-1-27,-13 0,13 0,-13-13,0 26,0 0,0 14,0-1,0 14,-13 0,13 0,0 13,0-13,-13 13,13 0</inkml:trace>
  <inkml:trace contextRef="#ctx0" brushRef="#br0" timeOffset="102441.3269">14943 7236,'0'0,"0"0,0 0,0 0,0 0,0 0,0 0,0 0,0 0,0 0,0 0</inkml:trace>
  <inkml:trace contextRef="#ctx0" brushRef="#br0" timeOffset="102878.7009">15221 6892,'0'0,"0"0,0 0,0 0,0 0,0 0,0 0,0 0,-27 40,14 0,0-1,-13 1,12 0,14 0,-13-14,13 14,0-14,13 14,14-14,-1 1,14-14,-14-13,1 0,-1 0,1-13,-14 0,0-14,1 1,-14-14,0 13,0-12,-14-1,1 0,-13 1,-1-1,-13-13,1 13,12 14,1-1,26 14</inkml:trace>
  <inkml:trace contextRef="#ctx0" brushRef="#br0" timeOffset="103377.6195">15697 6773,'0'0,"0"0,0 0,0 0,-39 40,-1 13,14 13,-1 0,1 14,12-27,1 13,0-13,13-14,0-12,13-1,14 1,-1-27,1 0,12-14,-12 1,-1-13,1-1,-14 1,0-1,-13-12,0 25,0-12,0 13,-13-14,0 1,-14-1,-12 1</inkml:trace>
  <inkml:trace contextRef="#ctx0" brushRef="#br0" timeOffset="104398.4818">16253 6787,'0'0,"0"0,0 0,0 0,0 0,0 0,-39 13,-14 0,0 0,13 14,0-14,14 13,13-12,-1-1,14 13,14 14,12-14,1 14,12-13,1 12,-14-12,1-1,-1 1,-12-1,-1-13,0 14,0-14,-13 0,0 14,0-14,0 13,-13-12,-13-14,-1 13,14-13,-14 0,1-13,13-1,0-12,-1 0,14-14,14 0,-1-13,0 0,13 14,-12-1,-1 13,0 1,0 13,1 0,-1-14,-13 1,13 12,-13-12,13 13,1-1,-14-12,13 13,-13 13,13-13,-13-1,13 14,1 14,25 12,1 0,0 14,-1 0,-12 13,13 0,-14 0,0 0,-12-1,-1 1,0 14,-13-15,-13 15,0-15,-27-12,14 0,-14-27,0 0,14-13,-14-26,13-27,1-13,0-40,-1 0,14 27,13 66</inkml:trace>
  <inkml:trace contextRef="#ctx0" brushRef="#br0" timeOffset="104743.9561">16068 6403,'0'0,"0"0,0 0,0 0,0 0,0 0,0 0,0 0,0 0,0 0,40-13,-14 13,1-14,-1 14,1 0,-1 14,1-1,-1 0,-13 14,1-14,-1 13,-13 1,13-1,-13-13,13 14,-13-1,13-12,27 12,0-13,-27-13,-13 14</inkml:trace>
  <inkml:trace contextRef="#ctx0" brushRef="#br0" timeOffset="105281.0199">16995 6496,'0'0,"0"0,0 0,0 0,0 0,0 0,0 0,0 0,0 0,26 26,0 27,-12 0,12 0,-13 13,1 0,-14 40,13 0,-13 0,0-1,13-12,-13 0,0-27,0-13,13 0,-13-14,0-12,0-14,14 13,-14-12,-14-1,14 13,-26 1,-27 12,-40 14,14-13,-1 0,1-1,79-39</inkml:trace>
  <inkml:trace contextRef="#ctx0" brushRef="#br0" timeOffset="105977.6873">4407 9869,'0'0,"0"0,0 0,0 0,53 0,0-13,14 13,-15-13,1-1,-13 14,13-13,-26 13,-1-13,0 13,-12 0,-1 0,-13 0</inkml:trace>
  <inkml:trace contextRef="#ctx0" brushRef="#br0" timeOffset="106195.7951">4407 10332,'0'0,"0"0,0 0,0 0,0 0,0 0,27 0,13-13,26 0,-40 13,-12-14,-1 14</inkml:trace>
  <inkml:trace contextRef="#ctx0" brushRef="#br0" timeOffset="110261.3079">5837 9829,'0'0,"0"0,0 0,0 0,0 0,0 0,0 0,0 0,0 0,0 0,0 0,0 0,0 0,0 0,0 0,-13 27,-1-1,1 14,13-14,-13 14,13 0,0-1,0 1,0 0,0-14,13 1,0-1,1-13,-1 1,0-1,0-13,1 0,-1 0,-13-13,13 13,0-27,-13 14,14-27,-14 1,13-1,-13 0,0 0,0 14,-13 0,13-1,0 14,-14-14,14 14,-13-13,0 13,13 13,-13 0,13-14</inkml:trace>
  <inkml:trace contextRef="#ctx0" brushRef="#br0" timeOffset="110689.421">6512 9962,'0'0,"0"0,0 0,0 0,0 0,0 0,0 0,0 0,0 0,0 0,0 0,0 0,0 0,0 0,0 0,0 0,0 0</inkml:trace>
  <inkml:trace contextRef="#ctx0" brushRef="#br0" timeOffset="111320.5117">7028 9604,'0'0,"0"0,0 0,0 0,0 0,0 0,0 0,-13 40,0 0,-1 13,1 0,0 0,13-1,0-12,0 13,0 0,0 0,13 0,14-14,-14-12,13 13,14-27,-13 0,12-13,-12-13,-1 0,-13-1,14-12,-14-1,-13 1,0-14,0 1,0-1,-13-13,-14 13,14 1,-13-1,12 14,-12 12,13-12,-14 13,14-1,0 1,-14 0,14 13,-13-13,12-1,14 14</inkml:trace>
  <inkml:trace contextRef="#ctx0" brushRef="#br0" timeOffset="111920.9144">7743 9313,'0'0,"0"0,0 0,0 0,0 0,0 0,-13 40,-1 0,1 26,-13 0,12 0,1-13,0 0,13 0,-13-13,26 13,-13-14,26 1,-12 0,12-14,-13 0,14-12,-1-1,1-13,-1-13,1-1,-1 1,1-13,-14-1,0-12,0-1,-13-13,-13 0,13 0,-13 14,0-14,-1 0,-12 0,-1 0,14 13,-13-13,13 14,-1-1,1 0,0 1,13 39</inkml:trace>
  <inkml:trace contextRef="#ctx0" brushRef="#br0" timeOffset="112602.1698">8458 9260,'0'0,"0"0,0 0,0 0,0 0,-40 53,0 0,0 27,1 12,12-26,14 1,0-1,13 0,-13 0,26-13,-13 0,13 0,14 0,12-14,14-12,-13-14,0 0,-1-26,14 0,-13-14,0-12,-14-1,1 0,-1-13,-13 0,-13-26,0 0,0 13,-13 13,0 0,0 0,-14 13,14 0,-14 14,1-14,13 27,-14-13,14 12,0 1,0-13,13 12,-14 1,14 0,0 0,0 13</inkml:trace>
  <inkml:trace contextRef="#ctx0" brushRef="#br0" timeOffset="112937.6426">8987 9102,'0'0,"0"0,0 0,0 0,0 0,0 0,13 53,-13 26,13 0,-13 1,14-1,-1 0,-13-12,0-1,13-13,-13 0,13-27,-13 1,0-14,14 0,-1-13</inkml:trace>
  <inkml:trace contextRef="#ctx0" brushRef="#br0" timeOffset="113448.768">9450 8850,'0'0,"0"0,0 0,0 0,0 0,0 0,0 53,-13 40,13 13,-13-14,0 1,13-1,0-25,0-1,13 0,-13-13,13 0,0 0,0 0,14-27,-1 1,14-1,0-26,0 13,-1-26,-12 0,-1 0,1-1,-14-12,-13 13,0-1,0 1,-13 13,-1-13,-12 26,-14 0,1 14,-1-1,0 27,0-26,1 12,39-39</inkml:trace>
  <inkml:trace contextRef="#ctx0" brushRef="#br0" timeOffset="114001.0082">6790 10755,'0'0,"0"0,0 0,0 0,0 0,0 0,0 0,0 0,0 0,93-13,12 13,15-26,12 12,13-12,14-1,53-25,0 12,-14 0,-12 14,-27-1,-1 1,-52 13,-13 13,0-14,-27 14,-13 0,-14 0,1 0,-13 14,-14-14</inkml:trace>
</inkml:ink>
</file>

<file path=ppt/ink/ink65.xml><?xml version="1.0" encoding="utf-8"?>
<inkml:ink xmlns:inkml="http://www.w3.org/2003/InkML">
  <inkml:definitions>
    <inkml:context xml:id="ctx0">
      <inkml:inkSource xml:id="inkSrc0">
        <inkml:traceFormat>
          <inkml:channel name="X" type="integer" max="1920" units="cm"/>
          <inkml:channel name="Y" type="integer" max="1080" units="cm"/>
        </inkml:traceFormat>
        <inkml:channelProperties>
          <inkml:channelProperty channel="X" name="resolution" value="55.78152" units="1/cm"/>
          <inkml:channelProperty channel="Y" name="resolution" value="55.81395" units="1/cm"/>
        </inkml:channelProperties>
      </inkml:inkSource>
      <inkml:timestamp xml:id="ts0" timeString="2020-09-10T06:55:13.410"/>
    </inkml:context>
    <inkml:brush xml:id="br0">
      <inkml:brushProperty name="width" value="0.05292" units="cm"/>
      <inkml:brushProperty name="height" value="0.05292" units="cm"/>
      <inkml:brushProperty name="color" value="#7030A0"/>
    </inkml:brush>
  </inkml:definitions>
  <inkml:trace contextRef="#ctx0" brushRef="#br0">14281 4961,'0'0,"0"0,0 0,0 0,0 0,0 0,0 0,0 0,0 0,0 0,0 40,0 13,0 26,-13-13,13 13,0 1,-13-14,13 0,0-13,-13 0,13-27,0 1,-14-1,14-12,0-1,-13 0,13-13</inkml:trace>
  <inkml:trace contextRef="#ctx0" brushRef="#br0" timeOffset="445.3521">14136 5292,'0'0,"0"0,0 0,0 0,0 0,0 0,0-40,0 0,13-13,0 0,14 1,-1 12,14 0,-14 0,14 14,0 13,-14 0,14 13,-14 0,1 13,-1 13,-13 1,1-1,-14 14,-14 0,14-1,-13-12,0 12,0-25,0-1,-1 0,1 0,0-13</inkml:trace>
  <inkml:trace contextRef="#ctx0" brushRef="#br0" timeOffset="818.08">14903 4564,'0'0,"0"0,0 0,0 0,0 0,0 0,-13 40,-13 26,-1 27,-13 12,1 1,12 0,1 0,-1-14,14 1,0-14,0-26,13-13,0 0,0-14,13-13,0 1,0-14,-26 13</inkml:trace>
  <inkml:trace contextRef="#ctx0" brushRef="#br0" timeOffset="1404.2248">15327 4723,'0'0,"0"0,0 0,0 0,0 0,0 0,0 0,-40 53,0-14,14 1,-1 0,1-1,13-12,0-1,-1 1,28-1,-14-12,26 12,0-13,1 0,-14-13,14 14,-1-1,-13 0,14 0,-14 1,-13 12,13 1,-26 12,13-12,-26 12,12-12,-12-14,13 14,-14-14,14 0,0-13,13 0,0 0,0 0</inkml:trace>
  <inkml:trace contextRef="#ctx0" brushRef="#br0" timeOffset="1708.5651">15592 4961,'0'0,"0"0,0 0,0 0,0 0,0 0,0 0,0 0,0 0,13 40,-13-1,13 1,-13 0,13-1,-13-12,0-14,0-13</inkml:trace>
  <inkml:trace contextRef="#ctx0" brushRef="#br0" timeOffset="1899.5159">15592 4934,'0'0,"0"0,0 0,0 0,0 0,0 0</inkml:trace>
  <inkml:trace contextRef="#ctx0" brushRef="#br0" timeOffset="2666.4013">16147 4934,'0'0,"0"0,0 0,0 0,0 0,0 0,0 0,0 0,0 0,0 0,-26-26,0 26,-1 0,-13 0,14 26,-1-12,1 25,13-12,-1 13,1-14,13 14,0-27,13 13,1-12,-1-1,0-13,0 0,1-13,12-1,-13 1,-13-13,14 12,-14-12,13 13,-13 0,0-1,0 1,0 13,13 0,-13 0,0 13,0 14,0-1,13 1,-13 12,14 14,-14 0,0 0,0 0,-14 0,1 0,0-13,0-1,-14 1,-13 0,14-27,-14 13,14-26,-14 0,14 0,12-13,14 13</inkml:trace>
  <inkml:trace contextRef="#ctx0" brushRef="#br0" timeOffset="3296.4895">16214 4974,'0'0,"0"0,0 0,0 0,0 0,13 40,-13-14,13 14,0 0,-13-14,14 14,-14-14,0-12,13 12,-13-13,0 0,0-13,0 0,0 0,0-13,-13-13,13-1,0 1,0-14,0 0,13 14,0 0,-13-1,13 14,1-14,-1 14,13 0,-13 0,1 13,12 0,1 0,-14 0,13 26,1 1,-1-14,1 13,-14 14,13-14,-12 1,-14-27,13 0</inkml:trace>
  <inkml:trace contextRef="#ctx0" brushRef="#br0" timeOffset="3890.4921">16995 4895,'0'0,"0"0,0 0,0 0,0 0,0 0,0 0,0 0,0 0,-40 0,13 0,1 0,-14 13,0 0,14 14,-14-1,27 1,0-1,0 1,13-1,0 0,13-12,0-1,0 0,1-13,12 0,0-13,-12 0,12-14,-13 1,1-1,-1 1,0-1,-13 14,0-13,0 12,0 1,0 0,0 0,0 13,0 13,13 0,-13 14,14 12,-14 1,13 0,0-14,14 1,-14-1,-13-13,0-13,0 0</inkml:trace>
  <inkml:trace contextRef="#ctx0" brushRef="#br0" timeOffset="4233.4981">17193 4352,'0'0,"0"0,0 0,0 0,0 0,13 53,1 27,-14-14,13 40,-13 0,0-1,0-25,0-14,0-13,-13 0,13-14,0-12,13 13,-13-27,0 0</inkml:trace>
  <inkml:trace contextRef="#ctx0" brushRef="#br0" timeOffset="4580.814">15631 4749,'0'0,"0"0,0 0,0 0</inkml:trace>
  <inkml:trace contextRef="#ctx0" brushRef="#br0" timeOffset="7896.568">17709 4802,'0'0,"0"0,0 0,0 0,0 0,0 0,0 0,0 0,0 0,0 0,14 40,-14 0,13 12,-13 1,0-13,0 0,0-14,0 1,0-1,0-13,0 1,0-1,0-13,0 0,0 0,0 0,0-13,0-14,13 1,-13-27,13 0,0 13,-13-13,14 27,-14-1,13 1,-13 13,13-1,-13 1,13 0,1 0,-1 13,0 13,14 0,-1 14,-13 12,14-12,-14-1,0 14,0-14,-13 1,0-14,14 14,-14-14,13 0</inkml:trace>
  <inkml:trace contextRef="#ctx0" brushRef="#br0" timeOffset="8385.083">18173 4710,'0'0,"0"0,0 0,0 0,-14 53,14-1,0 1,-13 0,13-13,0 13,0-27,0 14,0-14,0-12,0 12,0-13,0-13,13 14,-13-14,14-14,-1 14,-13-13,13 0,-13-14,13 14,-13-13,0 13,0-14,0 1,0 12,-13 1,13 0,0 13,0 0,0-13</inkml:trace>
  <inkml:trace contextRef="#ctx0" brushRef="#br0" timeOffset="8839.3384">18464 4405,'0'0,"0"0,0 0,0 0,0 0,0 53,0 0,0 13,13-13,-13 13,0 1,0-1,0-13,0 13,0-13,0 0,0-1,13-12,-13-13,13-14,-13 13,14-12,12-1,-13-13,1 0,-14 13</inkml:trace>
  <inkml:trace contextRef="#ctx0" brushRef="#br0" timeOffset="9086.7593">18411 4842,'0'0,"0"0,0 0,0 0,0 0,0 0,0 0,39-27,-25 14,-1 0,-13 13,13-13</inkml:trace>
  <inkml:trace contextRef="#ctx0" brushRef="#br0" timeOffset="10703.115">19258 4987,'0'0,"0"0,0 0,0 0,0 0,0 0,0 0,0 0,0 0,0-39,-13-1,-1 0,1 1,0 12,-14 1,14 13,0-1,0 1,-1 26,1 1,-13 12,13 14,-1-14,1 14,13-1,-13 1,13-13,0-1,0 1,0-14,13 13,-13-13,13 1,14-1,-14-13,0 0,14-13,-14-1,13 1,-12-13,-1-1,0 1,0-14,1 14,-1-14,-13 14,0-1,13 14,-13 0,0-1,0 14,0 0,0 14,0 12,13 14,-13-14,0 14,0 13,14-13,-14-14,13 14,0-27,-13 13,13-12,0-1,14-13,-14 0,14 0,-1-27,1 1,-1-1,1-12,-14-14,13 13,-13 0,1 1,-14-1,0 14,0-1,0 14,-14 0,14-14,-13 27,0-13,13 0,-13 13,0 0,13 13,0 0,0-13,13 14,0 12,0-13,0 0,14 1,-14 12,0-13,14 14,-14-14,0 13,-13-12,14 12,-14 1,13-1,-13-13,0 1,13-1,0 0,1-13,-1-13,13 13,14-13,-14-14,1-13,13 1,-14-1,-13-13,14 0,-14-13,-13 26,0 1,0 12,-13 1,13 13,-13-1,-1 14,14 0,0 0,0 0,0 14,0 12,14 0,-1 1,13-1,-12 14,-14 0,13-1,0 1,-13 0,13-1,-13 1,0 0,0-14,13 1,-13-14,14 0,-14 0,13-13,-13 14,0-14</inkml:trace>
  <inkml:trace contextRef="#ctx0" brushRef="#br0" timeOffset="11000.0806">20330 4710,'0'0,"0"0,0 0,0 0,0 26,0 14,0-14,0 14,13-14,-13 1,0-1,13 1,-13-27,0 0</inkml:trace>
  <inkml:trace contextRef="#ctx0" brushRef="#br0" timeOffset="11424.3576">20343 4617,'0'0,"0"0,0 0,0 0,0 0,0 0,0 0,0 0,0 0,0-40,-13 14,13-1,-13 1,-1 13,1 13,0 0,13 0,-13 13,13 13,0 1,13 13,13-14,-26-13,0-13</inkml:trace>
  <inkml:trace contextRef="#ctx0" brushRef="#br0" timeOffset="11739.0607">20568 4551,'0'0,"0"0,0 0,0 0,0 0,0 0,0 0,0 0,13 40,1 12,12 1,-13-13,1 13,12-27,-13 1,14 13,-1-14,-26-26,0 0,0 0</inkml:trace>
  <inkml:trace contextRef="#ctx0" brushRef="#br0" timeOffset="12012.3535">20965 4379,'0'0,"0"0,0 0,0 0,0 0,-13 40,0 12,0 15,-1-14,-12-1,13 1,-14 0,1 0,12-13,1-14,-13 1,12-1</inkml:trace>
  <inkml:trace contextRef="#ctx0" brushRef="#br0" timeOffset="12555.5764">21031 4657,'0'0,"0"0,0 0,0 0,0 0,0 0,0 0,0 0,0 0,0 0,0 0,14-40,-14 14,13-1,-13 14,13-14,-13 14,0 0,-13 13,13 13,-13 0,-1 1,1 25,0 1,0 0,13-1,-14 1,14 0,0-14,14 14,-1-14,0-12,14-1,12 0,-12-13,13-13,12-14,-52 27,0-13</inkml:trace>
  <inkml:trace contextRef="#ctx0" brushRef="#br0" timeOffset="12945.4405">21362 4061,'0'0,"0"0,0 0,0 0,0 0,14 53,-1 0,0 0,13 13,-12 40,-1 0,-13 0,0-14,-13 14,-1-13,-12-1,-14 1,14-27,13-53</inkml:trace>
  <inkml:trace contextRef="#ctx0" brushRef="#br0" timeOffset="13585.7686">18503 4749,'0'0,"0"0,0 0,0 0,53-13,0 0,0 0,0-1,-13-12,13 13,-40 13,0-14</inkml:trace>
  <inkml:trace contextRef="#ctx0" brushRef="#br0" timeOffset="16066.3207">14149 6390,'0'0,"0"0,0 0,0 0,0 0,0 0,0 0,0 0,0 0,0 39,13 14,-13 27,13-14,1 26,-1-25,-13 12,13-13,0 0,1-13,-1 0,-13-26,13-1,0 0,-13-12,0-14</inkml:trace>
  <inkml:trace contextRef="#ctx0" brushRef="#br0" timeOffset="16490.0237">14109 6324,'0'0,"0"0,0 0,0 0,0 0,0 0,0 0,0 0,0 0,0 0,40 13,-14 0,1 13,-14-12,0 25,1 1,-14 0,0-14,-14 14,1 0,13-40,0 0,0 0,-13 0</inkml:trace>
  <inkml:trace contextRef="#ctx0" brushRef="#br0" timeOffset="16924.3962">14718 6099,'0'0,"0"0,0 0,0 0,0 0,-13 53,-14 13,14 26,-13 14,12 0,1 0,0-14,13 1,0-27,0 0,13-13,0 0,27-13,-13-14,25 1,-12-14,0 0,-40-13</inkml:trace>
  <inkml:trace contextRef="#ctx0" brushRef="#br0" timeOffset="17641.564">14996 6297,'0'0,"0"0,0 0,0 0,0 53,0 0,0 13,13 0,0-13,1 0,-1 0,0 0,0-27,1 1,-14-14,13 0,0 0,0-13,1 0,-1-13,0-13,0-14,0 0,-13 1,0-14,14-13,-14 13,-14 13,14-13,0 27,0-1,-13 14,13-13,0 12,0 14</inkml:trace>
  <inkml:trace contextRef="#ctx0" brushRef="#br0" timeOffset="17972.5224">15433 6204,'0'0,"0"0,0 0,0 0,0 0,0 67,0-1,13 0,-13 0,0 13,0-12,0-1,0 0,0-13,-13-14,13 1,0-13,0-14,0 0,0-13</inkml:trace>
  <inkml:trace contextRef="#ctx0" brushRef="#br0" timeOffset="18311.4602">15406 6297,'0'0,"0"0,0 0,0 0,0 0,0 0,0 0,14-26,-1 12,13-12,-13 13,14-1,-14 14,14 14,-14-1,13 13,-12 1,-14 13,0-14,0 0,0 1,0-27,0 0,-14 13</inkml:trace>
  <inkml:trace contextRef="#ctx0" brushRef="#br0" timeOffset="18666.8924">15856 6178,'0'0,"0"0,0 0,0 0,0 53,0 0,0 13,0 0,0 14,0-14,0 0,0 0,0 0,0-13,0 13,-13-26,13 13,0-27,0-13,0 1,-13-1,13-13</inkml:trace>
  <inkml:trace contextRef="#ctx0" brushRef="#br0" timeOffset="19004.0118">15817 6204,'0'0,"0"0,0 0,0 0,0 0,0 0,13-26,0 0,0-1,1 1,12-1,0 14,1 13,13 0,-14 13,-13 0,1 14,-1-1,-13 14,-13-14,-1 14,-12 0,13 0,-14-14,27-26,0 0</inkml:trace>
  <inkml:trace contextRef="#ctx0" brushRef="#br0" timeOffset="19522.43">16280 6337,'0'0,"0"0,0 0,0 0,0 0,0 0,0 0,0 0,0 0,0 0,0-27,0-12,0 12,0-13,0 14,0 0,-13 12,13-12,-14 13,1 13,0 13,0 13,-1 14,1 0,13 13,-13-14,13 14,13-13,-13 0,13-1,1-25,-1 12,-13-26,13 13,-13-13,13-13,-13 13</inkml:trace>
  <inkml:trace contextRef="#ctx0" brushRef="#br0" timeOffset="20107.5171">16492 6601,'0'0,"0"0,0 0,0 0,0 0,0 0,0 0,0-26,0-27,13-13,-13 0,0 13,0 0,0 13,0 14,0-1,-13 1,13 13,-14-1,14 14,-13 0,0 14,0-1,13 13,0-13,0 14,13-1,13-12,-12-1,12 0,-13 0,14-13,-14 14,0-14,0 13,1 0,-14 0,13 0,0 14,0-1,-13-12,14-1,-1 0,0-13,-13 0,0 0</inkml:trace>
  <inkml:trace contextRef="#ctx0" brushRef="#br0" timeOffset="20509.5047">17206 5993,'0'0,"0"0,0 0,0 40,14 26,-14 0,13 26,-13 14,13-13,-13-27,0 0,0 0,0 0,0-26,0 0,0-1,0-25,-13-14,13 13,0-13,0 0</inkml:trace>
  <inkml:trace contextRef="#ctx0" brushRef="#br0" timeOffset="20825.5754">17153 5980,'0'0,"0"0,0 0,0 0,0 0,0 0,0 0,40 0,0 13,-1 0,1 14,0-1,-14 0,1 14,-27 0,0-1,0-12,-27-1,1 1,26-27,-40 13,14 0</inkml:trace>
  <inkml:trace contextRef="#ctx0" brushRef="#br0" timeOffset="21445.9325">17603 6204,'0'0,"0"0,0 0,0 0,0 0,0 0,0 0,0 0,0 0,0 0,0 0,0 0,0-26,0 0,-13 12,13-12,-13 26,13-13,-13 26,13-13,-14 26,14 14,-13-14,13 14,0 0,0 0,0-14,13 0,-13-12,0-1,0 0,14 0,-14-26,13 0,0 0,0-27,-13 14,14-1,-1 1,-13 12,13 1,-13 0,0 0,0 13,0-14,13 14,-13 0,0 27,14-14,12 14,-13-1,27 1,0-1,-1 0,-39-26,0 0</inkml:trace>
  <inkml:trace contextRef="#ctx0" brushRef="#br0" timeOffset="21778.9836">17961 5834,'0'0,"0"0,0 0,0 0,0 0,0 0,0 0,0 40,13-1,-13 28,0-1,13-13,-13 0,0-1,13-12,-13 0,0-14,14 1,-1-14,0 0</inkml:trace>
  <inkml:trace contextRef="#ctx0" brushRef="#br0" timeOffset="22051.8704">17921 6204,'0'0,"0"0,0 0,0 0,0 0,0 0,0 0,0 0,0 0,0 0,0 0</inkml:trace>
  <inkml:trace contextRef="#ctx0" brushRef="#br0" timeOffset="22637.9902">18331 5636,'0'0,"0"0,0 0,0 0,0 0,0 53,0 13,0 13,0-13,0 14,0-1,0 0,0-13,-13 14,0-27,13 0,-13 0,13-27,-14 1,14-14,0 0,0-13,0-26,0-1,14-13,-1-39,0 0,14 26,-14-13,0 13,0 0,-13 13,14 14,-1-1,0 14,13 26,-12 0,12 1,-13 25,1 1,-1 13,0-13,0 12,-13-12,0 13,0-13,0-1,0-12,0-14,0 0,0 1,0-14</inkml:trace>
  <inkml:trace contextRef="#ctx0" brushRef="#br0" timeOffset="22920.4213">17921 6204,'0'0,"0"0,0 0,0 0,0 0,0 0,27-26,25 13,15-27,-54 27,-13 13</inkml:trace>
  <inkml:trace contextRef="#ctx0" brushRef="#br0" timeOffset="24028.8548">19695 5821,'0'0,"0"0,0 0,0 0,0 0,0 0,0 0,0 0,0 0,0 0,0 0,0 0,0-40,-14 14,-12-14,-1 14,-12-1,-1 1,14 12,-14 14,0 0,14 0,-1 27,1-1,12 27,1 0,0 13,0 0,13 1,0-1,0-13,0 13,0-13,13 0,-13 0,0-1,0 1,0-13,-13 13,13-13,-13-14,13-26</inkml:trace>
  <inkml:trace contextRef="#ctx0" brushRef="#br0" timeOffset="24258.4936">19020 6324,'0'0,"0"0,0 0,0 0,53-14,-1 1,15-13,-54 26,0 0,-13-14</inkml:trace>
  <inkml:trace contextRef="#ctx0" brushRef="#br0" timeOffset="25143.6266">19920 6178,'0'0,"0"0,0 0,0 0,0 0,0 0,0 0,0 0,0 0,-40-13,13 0,-12 13,12 0,1 13,-14 0,27 13,-14 1,14 13,13-14,0 1,0-14,0 0,13 0,1 0,-1-26,13 13,1-26,12-1,-12 1,-1-1,14-12,-27-1,14 14,-14 12,-13-12,13 13,1-1,-14 14,0 0,13 0,-13 14,0 12,0-13,13 14,-13-14,0 13,13 1,1-14,-1 0,-13 1,13-14,0 0,0-14,1 1,12-13,-13-14,14 14,-14-1,-13 14,13 0,1-1,-14 1,13 0,-13 26,0-13,0 13,0 1,0-1,13 0,-13 0,13 1,1-1,-1 0,0-13,-13 0,0 0,13 0</inkml:trace>
  <inkml:trace contextRef="#ctx0" brushRef="#br0" timeOffset="25483.7076">20158 5861,'0'0,"0"0,0 0,0 0,0 0,0 0,0 0,0 0,0 0,0 0,0 0,0 0,0 0,13-27,-13 1,13-1,-13 14,0 0,-13 13,13 0,0-14,0 14,0 0</inkml:trace>
  <inkml:trace contextRef="#ctx0" brushRef="#br0" timeOffset="26151.6084">20462 5517,'0'0,"0"0,0 0,0 0,0 66,14-13,-14 26,0 0,13-12,-13-1,0-13,0 13,0-27,0 1,13-13,-13-1,0-13,0 0,0-13,0 0,0 0,13-13,-13-13,13-1,1-12,-1-1,0 0,0 1,1 12,-14 14,13-14,-13 14,0 0,0 0,0 13,0 0,-13 0,13 13,0 0,-14 14,28-1,-14-13,26 27,-13-13,14-1,-1 14,-12-27,12 13,-13-12,-13 12,13-13,-13 0,-13 1,0-1,0 0,0 0,13-13</inkml:trace>
  <inkml:trace contextRef="#ctx0" brushRef="#br0" timeOffset="27614.3993">20820 5530,'0'0,"0"0,0 0,0 0,0 0,0 0,0 0,0 0,0 0,0 0,0 0,0 0,0 0,0 0,0 0,0 0,0 0,0 0,0 0,0 0,0 0,0 0,0 0,0 0,26 39,1 14,-1 0,1 0,-1 13,0 1,1-1,-1 0,-12 0,-1 0,-26-13,13 13,-14-13,1 0,0-13,0-1,13-39</inkml:trace>
  <inkml:trace contextRef="#ctx0" brushRef="#br0" timeOffset="28393.1747">21839 5715,'0'0,"0"0,0 0,0 0,0 0,0 0,0 0,0 0,0 0,0 0,-53-13,0 0,13 13,-13 0,14 26,-1 0,0 1,27-1,-14 14,14 0,13-1,0-12,13-1,1 1,12-14,1 0,12 1,-12-28,12 14,-12-13,-14-13,14-1,-14 1,0-1,0 1,1-1,-14 1,13 13,-13-1,0 1,13 0,-13 0,0-1,0 14,0 14,0-1,13 0,-13 14,14-14,-14 13,13 1,0-14,0 13,14-12,-1-14,14 13,-14-26,14-1</inkml:trace>
  <inkml:trace contextRef="#ctx0" brushRef="#br0" timeOffset="29553.9255">22077 5622,'0'0,"0"0,0 0,0 0,0 0,0 0,0 0,0 0,0 0,0 27,13 26,-13 0,13-14,-13 1,14-13,-14-1,13 0,-13-12,13-1,-13-13,13 0,-13-13,14-1,-14-25,13-1,0 14,-13-14,13 13,-13 1,0 13,14-14,-14 14,13 13,0 13,0 1,1-1,-1 0,13 13,-12 1,-1-14,-13 0,13 1,13-1,-12 0,-1-13,13-13,1 13,-1-27,1 1,-1-1,1 1,-14-14,0 14,-13-1,13 14,-13-13,0 12,-13 1,0 0,0 13,-14 0,-12 13,12 0,1 14,-1-1,1 1,12-14,1 14,13-14,13 0,1 0,-1 0,13-13,14-13,-13 0,-1 0,1-14,-14 1,13-1,-26-12,13-14,1 13,-14-13,0 14,0 12,0 14,0-14,0 14,0 0,0 0,0-1,0 14,0-13,13 26,-13 27,0 40,13 12,0 14,14 13,-1 0,1-13,-1-27,-26-65</inkml:trace>
  <inkml:trace contextRef="#ctx0" brushRef="#br0" timeOffset="30459.0978">15843 7157,'0'0,"0"0,0 0,0 0,0 0,0 0,0 0,0 40,0 26,13 26,-13 14,0-26,14-14,-14 0,0 0,13-26,-13-1,13-12,0-14,14 0,-14-13</inkml:trace>
  <inkml:trace contextRef="#ctx0" brushRef="#br0" timeOffset="30858.2412">16200 7408,'0'0,"0"0,0 0,-13 40,0 13,13 0,0 0,0-14,0 1,13-13,-13-1,13-13,1-13,-1 0,0-13,-13-13,13-1,1-13,-1 1,0-1,-13 14,0-14,0 13,-13 1,13 0,-13 12,13 14,-14 0,1 0</inkml:trace>
  <inkml:trace contextRef="#ctx0" brushRef="#br0" timeOffset="31468.3692">16611 7263,'0'0,"0"0,0 0,0 0,13 53,-13 0,13 0,-13-14,13 1,-13-14,0 1,14-1,-14-12,0-1,13-13,-13-13,0 13,13-14,-13-12,0 13,13-1,-13 1,0 0,14 13,-1-13,0 26,14-13,-14 0,13 0,1 13,12-13,-12-13,-1 13,1-13,-1-1,-12 1,-1-13,0-1,0 1,0-1,1 1,-14 26,0-13,0 13,0 0</inkml:trace>
  <inkml:trace contextRef="#ctx0" brushRef="#br0" timeOffset="32219.3378">17246 7461,'0'0,"0"0,0 0,0 0,0 0,0 0,0 0,13-39,0-1,-13 13,14-12,-14 12,0 14,0-13,0 26,-14 13,14 13,-13 1,0 12,13 1,0 13,0-27,13 14,0-13,14-1,-1-13,14 1,0-28,-14-12,1-1,-1-12,1-27,-1-1,-13 1,1 13,-14 0,13 27,-13 0,-13 12,13 14,0 0,0 14,0 12,-14-13,14 0,14 1,-14-1,0 0,13 14,0-14,14 0,-14 14,0 12,0 1,1 0,-1-1,0 1,-13-14,13 1,1-14,12-13,0 0,14-13,-13-14,-1 14,-26 13</inkml:trace>
  <inkml:trace contextRef="#ctx0" brushRef="#br0" timeOffset="32524.6426">18159 7183,'0'0,"0"0,0 0,0 40,14 26,-1 0,0 1,0 12,0-13,1 0,-1 0,-13 1,13-28,-13-12,0-1,0-13,0-13,-13-13</inkml:trace>
  <inkml:trace contextRef="#ctx0" brushRef="#br0" timeOffset="32809.1302">18093 6879,'0'0,"0"0,0 0,0 0,0 0,0 0,27 0,26 13,-14 1,1 12,-14 1,1 12,-1 14,-12 0,-1 0,-13-13,0 13,0-27,-13 1,-14-1</inkml:trace>
  <inkml:trace contextRef="#ctx0" brushRef="#br0" timeOffset="33438.1726">18834 7038,'0'0,"0"0,0 0,0 0,0 0,0 0,0 0,0 0,0 0,0 0,-26 0,-1 13,-12 14,-1-1,13 14,1-14,13 14,0-14,13 14,0-27,13 14,0-14,13-13,1 0,-1 0,-12-26,-1-1,13-26,-12 0,-1 0,0 14,-13-1,13 13,-13 14,14 0,-14 13,13 13,-13 14,13 12,-13 1,0 0,13 13,-13-14,13 1,1 0,-1-14,0 1,0-1,-13-26</inkml:trace>
  <inkml:trace contextRef="#ctx0" brushRef="#br0" timeOffset="33699.0041">19165 6773,'0'0,"0"0,0 0,0 0,0 0,0 0,0 0,13 27,-13 26,14 13,-1 13,-13 1,13-14,-13 0,13-26,1-1</inkml:trace>
  <inkml:trace contextRef="#ctx0" brushRef="#br0" timeOffset="34414.5544">19059 7117,'0'0,"0"0,0 0,0 0,0 0,0 0,40-39,-14 12,14-26,-13 14,12-14,-12-14,13 15,-1-1,-12 13,-1 0,1 27,-14 0,0 26,0 14,1-1,-14 14,13-1,-13 14,0 13,0 1,0-1,0-13,0 13,13-13,-13-14,0-12,0-1,0-12,0-1,0 0,0-26,13 0,-13-14,14-13,-1-13,0 1,0 12,0 0,1 14,-1-1,0 14,-13 13,27 0,-14 26,-13 1,13 13,0-1,1 14,-1 0,0-13,0 0,14-14,-14 14,-13-40</inkml:trace>
  <inkml:trace contextRef="#ctx0" brushRef="#br0" timeOffset="35055.479">20542 6641,'0'0,"0"0,0 0,0 0,0 0,0 0,0 0,0 0,0 0,0 0,0 0,0 0,-27 13,1 14,-14 26,27 0,0 39,-1 14,14-13,0-1,14 1,-1-27,-13-13,13 0,-13 0,0-14,13 1,-13 0,0-14,0-13</inkml:trace>
  <inkml:trace contextRef="#ctx0" brushRef="#br0" timeOffset="35324.0283">20118 7303,'0'0,"0"0,0 0,0 0,0 0,0 0,0 0,0 0,53-40,0 0,0 14,0-14,-53 40,13-13,-13 13</inkml:trace>
  <inkml:trace contextRef="#ctx0" brushRef="#br0" timeOffset="40226.5209">21005 6787,'0'0,"0"0,0 0,0 0,0 0,0 0,0 0,0 0,0 0,0 0,0 0,0 0,13-27,14 1,-14 12,0-12,0 13,1-14,-14 14,0 0,0 13,0-13,-14 13,14 0,0 13,0-13,0 13,14 0,-1 1,-13-14,13 0</inkml:trace>
  <inkml:trace contextRef="#ctx0" brushRef="#br0" timeOffset="40662.9926">21376 6271,'0'0,"0"0,0 0,0 0,0 0,0 0,0 53,26 13,-13 40,0-1,14 1,-14 0,0 0,1-14,-14-25,0-1,13-13,-13-14,0-12,0-14,0 0,0 1,0-14,0 0,13 0,-13 13</inkml:trace>
  <inkml:trace contextRef="#ctx0" brushRef="#br0" timeOffset="41148.3855">21653 7197,'0'0,"0"0,0 0,0 0,0 0,0 0,0 0,0 0,0 0,0-40,0 0,0 1,0-1,0 0,-13 14,13-14,0 27,-13-14,13 14,0 0,0 13,-13 0,26 13,-13 14,26-1,-12 1,12 12,-13-12,14 12,-1 1,1-13,-1 12,-12-12,-14 12,0 1,-14-13,14-1</inkml:trace>
  <inkml:trace contextRef="#ctx0" brushRef="#br0" timeOffset="42310.4553">20833 7104,'0'0,"0"0,0 0,0 0,0 0,0 0,0 0,0 0,0 0,0 0,0 0,0 0,0 0,0 0,-40 13,14 1,-1-1,1 13,-1 14,14-14,0 14,0 0,13-14,0 1,13-14,0 0,0 0,1 1,-1-1,0-13,0 0,0-13,1-1,-1-12,0 13,-13-27,13 14,-13-14,0 0,0 14,0-1,0 1,14 13,-14-1,0 1,0 13,0 0,13 13,13 14,-12-1,12 1,-26-27,0 0,0 0</inkml:trace>
  <inkml:trace contextRef="#ctx0" brushRef="#br0" timeOffset="44267.2936">21892 6257,'0'0,"0"0,0 0,0 0,0 0,0 0,0 0,39 53,-12 13,13 14,-1 12,1 14,-14-13,-12 13,-1 0,0-1,-13 1,0 13,-13 0,0-26,13-80</inkml:trace>
  <inkml:trace contextRef="#ctx0" brushRef="#br0" timeOffset="44942.4328">22302 6138,'0'0,"0"0,0 0,0 0,0 0,0 0,40 66,-14 14,14 26,0 0,-1-1,1 14,-13 0,-1 1,-13 12,0 13,-13 14,0-13,0-27,0-106</inkml:trace>
  <inkml:trace contextRef="#ctx0" brushRef="#br0" timeOffset="46235.5095">14493 5927,'0'0,"0"0,0 0,0 0,0 0,0 0,0 0,0 0,0 0,0 0,0 0,0 0,0 0,13 26,0 27,-13 0,14 0,-1 0,-13 26,13 14,-13-1,13 14,-13-13,14 13,-1 13,0-13,14-1,-1 1,1-13,12-14,14 1,0-14,-13-13,0 13,-1-27,-39-25</inkml:trace>
  <inkml:trace contextRef="#ctx0" brushRef="#br0" timeOffset="70122.3933">13421 8586,'0'0,"0"0,0 0,0 0,0 0,0 0,0 0,0 0,0 26,0 27,0 26,13-12,-13-1,0-13,0 0,0-14,0 1,0-14,0 1,0-1,0-12,0-1,0 0</inkml:trace>
  <inkml:trace contextRef="#ctx0" brushRef="#br0" timeOffset="70599.4598">13302 8533,'0'0,"0"0,0 0,0 0,0 0,0 0,0 0,0 0,0 0,0 0,0 0,40-13,-14-1,0 14,14 0,-13 0,-1 0,1 27,-1-14,-13 14,1-1,-14 14,0-1,-14-12,1 12,0-12,-14-1,14-12,0-1,13 0,-13-13,13 0</inkml:trace>
  <inkml:trace contextRef="#ctx0" brushRef="#br0" timeOffset="71015.698">14017 8189,'0'0,"0"0,0 0,0 0,0 0,0 0,0 0,-27 53,-13 26,1 27,-1-13,27 12,-1-12,1 0,13-1,0-12,13-14,1-27,12 14,1-13,12 0,1-27,-13 0,12 0,-12-13,-27 14</inkml:trace>
  <inkml:trace contextRef="#ctx0" brushRef="#br0" timeOffset="71905.6016">14480 8401,'0'0,"0"0,0 0,0 0,0 0,0 0,0 0,0 0,0 0,0 0,0 0,0 0,0 0,-13 39,-1 14,14 0,14 0,-14 0,0 0,13-14,-13-12,13-1,0 1,-13-14,13 0,-13 1,14-1,-14-13,13 0,-13-13,13-1,-13-12,13-1,-13 1,0-14,0 14,14-1,-14 1,-14-1,14 1,0 0,0-14,0 13,0 1,0 26,0 0,0-13</inkml:trace>
  <inkml:trace contextRef="#ctx0" brushRef="#br0" timeOffset="72357.1195">14996 8176,'0'0,"0"0,0 0,0 0,0 0,-13 53,13 13,0 13,0 0,0 1,0-1,0 1,0-1,0-13,0 0,0-13,0-13,0 0,0-14,0-13,0 0,0-13,0 14,0-14,0 0</inkml:trace>
  <inkml:trace contextRef="#ctx0" brushRef="#br0" timeOffset="72747.8663">14811 8229,'0'0,"0"0,0 0,0 0,0 0,0 0,0 0,0 0,26 0,1 0,-1 0,1 13,-1 0,0 0,1 0,-14 1,14 12,-14 1,-13-14,13 13,-13 1,-13-1,13-13,0 14,-13-14,13 0,0-13,0 0</inkml:trace>
  <inkml:trace contextRef="#ctx0" brushRef="#br0" timeOffset="73147.3852">15367 8361,'0'0,"0"0,0 0,0 0,0 0,0 0,0 0,0 0,-14 40,14-1,0 27,0-13,0 13,0 1,0 12,0-13,0 0,0-13,0 0,0-13,0-1,0-25,0-1</inkml:trace>
  <inkml:trace contextRef="#ctx0" brushRef="#br0" timeOffset="73518.9837">15353 8242,'0'0,"0"0,0 0,0 0,0 0,0 0,0 0,0 0,0 0,0 0,0 0,0 0,0 0,27 53,-1-14,-12 1,-1 13,-13-13,0-1,0-12,0-1,0 1,-13-14,13 0,0-13</inkml:trace>
  <inkml:trace contextRef="#ctx0" brushRef="#br0" timeOffset="74103.1768">15830 8427,'0'0,"0"0,0 0,0 0,0 0,0 0,0 0,0 0,0 0,0 0,0 0,0-26,0-14,0 0,0 14,0-1,0 1,0-1,0 27,-13-13,-1 13,1 13,-13 14,-1 12,14 1,-14 13,14-13,0-1,0 14,13-13,0-13,13 12,0-12,0-1,14-13,-1 1,-12-1,12-26,-13-1,14 1</inkml:trace>
  <inkml:trace contextRef="#ctx0" brushRef="#br0" timeOffset="74686.4466">15909 8824,'0'0,"0"0,0 0,0 0,0 0,0 0,27-40,-1-26,1 0,-14 0,13 0,-12-1,-1 15,-13-1,13 13,-13 13,0 1,0 13,0 0,-13-1,0 28,13-14,-14 26,14 0,0 1,14 13,12-14,1 1,-1-1,0 0,-12 1,12-14,-13 14,1-1,-1 1,0-14,-13 13,13 1,-13-14,14 0,-14 0,13-13,-13 0,13-13,0 0,1 0</inkml:trace>
  <inkml:trace contextRef="#ctx0" brushRef="#br0" timeOffset="75123.4459">16690 8242,'0'0,"0"0,0 0,0 0,0 0,0 0,0 0,0 0,0 0,0 26,0 27,0 27,0 12,0 40,0-13,0 1,0-54,0 13,0-26,0 0,0-27,0 1,0-14,0 0,13-26,-13-13,0-1,0 1,0 39</inkml:trace>
  <inkml:trace contextRef="#ctx0" brushRef="#br0" timeOffset="75488.0561">16677 8374,'0'0,"0"0,0 0,0 0,0 0,0 0,0 0,0 0,0 0,0 0,0 0,0 0,0 0,0 0,0 0,26-13,1 13,-1 13,1 0,-1 1,-26-1,13 13,-13-13,-13 14,0-1,0-12,0-1,13 0,-14-13,14 0,0 0</inkml:trace>
  <inkml:trace contextRef="#ctx0" brushRef="#br0" timeOffset="76135.3527">17167 8414,'0'0,"0"0,0 0,0 0,0 0,0 0,0 0,0 0,0 0,0 0,0 0,0 0,0 0,0 0,0 0,-27 13,1 0,-1 27,14 0,0-1,13-12,0 12,0-12,13-1,-13-12,13-1,-13 0,13-13,-13-13,14 0,-14-14,13 1,-13-14,13 14,-13-1,0 1,13 12,-13-12,0 13,0-1,0 14,0-13,0 13,0 13,0 14,14 13,-1-1,0 1,14 0,12-14,1 1,0-27,-1 0</inkml:trace>
  <inkml:trace contextRef="#ctx0" brushRef="#br0" timeOffset="76519.4411">17497 7964,'0'0,"0"0,0 0,0 0,0 0,0 0,0 0,0 40,14 13,-14 13,0 0,13 0,-13 13,0-26,0 13,0-13,13-13,-13-13,0-1,0 0,0-12,0 12,13-13</inkml:trace>
  <inkml:trace contextRef="#ctx0" brushRef="#br0" timeOffset="77347.4925">17378 8321,'0'0,"0"0,0 0,0 0,0 0,0 0,0 0,0 0,27-26,-1-14,1 0,-1-13,1 14,-1-14,-13 13,14 0,-14 14,0 13,1-14,-14 14,13 13,-13 0,13 13,-13 1,0 12,13 14,-13-1,14 1,-14 13,13 13,0-13,-13 13,13-13,-13 0,14-13,-14-1,0-12,0-1,0-12,0 12,13-13,-13-13,0 0,0 0,0-26,13-1,0-12,-13-1,13 0,1 1,-1 12,-13 14,13 0,-13-1,13 1,1 13,-1 0,0 13,14 1,-14 12,0 14,0-1,1-12,-1 13,0 13,-13-14,13 1,0 0,1-14,12 14,-13-14,-13-26</inkml:trace>
  <inkml:trace contextRef="#ctx0" brushRef="#br0" timeOffset="78043.2775">18795 8255,'0'0,"0"0,0 0,0 0,0 0,0 0,0 0,0 0,0 0,-14-26,1-14,0 13,-14-12,14 12,-13 1,-1-1,14 14,-13 0,-1 0,1 13,12 13,-12 0,13 14,-1-1,1 27,0-13,13 13,-13 13,26-13,-13 13,13-13,0 0,1 0,-14 13,13 0,0-13,-13 0,13 0,-13-14,0-26,0 14,0-14,0-13</inkml:trace>
  <inkml:trace contextRef="#ctx0" brushRef="#br0" timeOffset="78314.5819">18318 8678,'0'0,"0"0,0 0,0 0,0 0,0 0,0 0,0 0,0 0,40-13,13-13,0-1,0 1,0 13,0-1,-53 1,13 13,-13 0</inkml:trace>
  <inkml:trace contextRef="#ctx0" brushRef="#br0" timeOffset="79013.1244">19086 8573,'0'0,"0"0,0 0,0 0,0 0,0 0,0 0,0 0,-27-27,-12 1,12-1,1 14,-1 13,1 0,-1 13,14 0,0 14,0-1,-1 1,1 12,13-12,0 13,0-14,0 0,0-12,13-1,-13-13,27 0,-14 0,13-27,1 1,-14 0,14-14,-14 0,0 1,0-1,1 13,-14 1,0 13,13-1,-13 1,0 0,0 13,0 0,0 0,13 13,0 14,1-1,-1 1,13-14,-13 13,14-12,-14-1,0-13,-13 0,0 0,14 0</inkml:trace>
  <inkml:trace contextRef="#ctx0" brushRef="#br0" timeOffset="79304.5307">19311 8215,'0'0,"0"0,0 0,0 0,0 0,-13 40,13 13,13-13,-13 13,0-1,0-12,0 13,0-26,13-1,-13-13,0 14,13-14,-13 0,13-13,1-13</inkml:trace>
  <inkml:trace contextRef="#ctx0" brushRef="#br0" timeOffset="79673.2654">19284 8136,'0'0,"0"0,0 0,0 0,0 0,0 0,0 0,0 0,0 0,0 0,0 0,0 0,0 0,0 0,0 0,14-27,-14 1,0 13,0 0,0-1,-14 14,14-13,-13 26,13-13,-13 14,13-14,0 26,0-26,0 0</inkml:trace>
  <inkml:trace contextRef="#ctx0" brushRef="#br0" timeOffset="80371.3146">19483 7871,'0'0,"0"0,0 0,0 0,0 0,0 0,0 0,0 0,0 40,0 13,0 13,13 40,14 0,-14-14,0-25,0-1,0-13,-13-14,14 1,-1-14,-13 1,0-14,13-13,-13 0,13-13,-13-14,14-12,-14-1,13-13,-13 0,0 0,13 14,-13-1,0 13,0 1,0 13,0-14,0 27,0-13,0 13,0 0,0 13,0 1,0-1,0 13,0 1,0-1,13 1,14-1,-14 14,0-14,14-13,-14 14,0-1,-13 1,13-14,-26 14,13-1,0 0,-13-12,0 12,13-26</inkml:trace>
  <inkml:trace contextRef="#ctx0" brushRef="#br0" timeOffset="80762.4393">19774 7858,'0'0,"0"0,0 0,0 0,0 0,0 0,0 0,0 0,0 0,0 0,40 40,-1 13,14 26,-13 14,0-14,-14-13,-12 14,12-14,-13 0,-13 13,13-13,-13-13,0 13,-13-13,13-13,0-27</inkml:trace>
  <inkml:trace contextRef="#ctx0" brushRef="#br0" timeOffset="85284.6755">14189 8215,'0'0,"0"0,0 0,0 0,0 0,0 0,0 0,-14 27,14 12,0 28,0-14,0 13,0-13,0 13,0 0,0 0,14-13,-14 0,13 0,0-14,14 1,-1 0,14-14,13 1,-27-1,-26-26</inkml:trace>
  <inkml:trace contextRef="#ctx0" brushRef="#br0" timeOffset="86917.4791">20449 8149,'0'0,"0"0,0 0,0 0,0 0,0 0,0 0,0 53,13 0,-13 13,14 14,-14-28,0 1,13-13,-13-13,0-1,0 0,0-12,0-1,0 0,0 0,0-13,0-13,-13 0,-1-14,1-12,13-1,-13 0,0-13,-1 1,14 12,0-13,0 13,14 1,-1-1,0 13,-13 1,13-1,1 14,-14-13,13 13,-13 13,13-14,-13 14,13 14,0-1,14 13,13 14,-1 0,1-1,-13 14,12-13,-12 0,-1-1,-13 1,1-27,-14 14,13-14,0 0,0 0,-13-13</inkml:trace>
  <inkml:trace contextRef="#ctx0" brushRef="#br0" timeOffset="87295.1111">20912 7951,'0'0,"0"0,0 0,0 0,0 53,-13 13,13 0,0 0,0 13,13-12,-13-1,14-13,-14-14,13 1,13-13,1-1</inkml:trace>
  <inkml:trace contextRef="#ctx0" brushRef="#br0" timeOffset="87718.0011">21058 7766,'0'0,"0"0,0 0,0 0,0 0,13 52,14 15,-1 12,14 27,-14 0,14-14,-27-26,0 1,1-15,-1 1,0-13,0-13,-13-1,14-26,-1 13,-13-26,13 0,-13 0,0 13</inkml:trace>
  <inkml:trace contextRef="#ctx0" brushRef="#br0" timeOffset="88162.6781">21376 8096,'0'0,"0"0,0 0,0 0,0 53,-14 0,14 13,0-13,0 0,0-13,0-1,14-12,-14-1,0-12,13-1,0-13,13 0,1-13,-1-1,1-25,-1 12,-12-12,-1-14,-13 13,0 0,-13 14,13-14,-14 14,-12 12,13 1,-14 13,14 0,0-13,-1 26,1-13,0 0,0 0</inkml:trace>
  <inkml:trace contextRef="#ctx0" brushRef="#br0" timeOffset="88895.3827">21786 7885,'0'0,"0"0,0 0,0 0,0 0,0 0,0 0,0 0,0 26,0 27,0 13,0 0,0 0,0 1,0-1,0-13,0-27,0 1,13-1,-13-13,0 0,0-13,13-26,-13 0,0-14,0 0,14-13,-14 14,0-1,0 13,13 1,-13 13,0-1,0 14,0 0,13 0,-13 14,13-1,0 0,1 0,-1 1,0-1,14-13,-14 13,0-26,14 13,-14-13,0-1,0 1,1-13,-14-1,0-12,0-1,0 0,0 14,0-14,0 14,-14-1,14 1,0-1,0 1,0 26</inkml:trace>
  <inkml:trace contextRef="#ctx0" brushRef="#br0" timeOffset="89988.7564">20926 7567,'0'0,"0"0,0 0,0 0,0 0,0 0,0 0,0 0,0 0,0 0,0 0,0 0,0 0,0 0,0 0,0 0,0 0,0 0,0 40,0-14,0 14,0-14,0 14,0 0,0-14,0 14,0-14,0 14,0 0,0-14,0 14,-14-14,14 14,0 13,0-13,0 13,0-1,14 1,-14 0,0-13,0 0,0 13,0-27,13 1,-13-1,13 0,0 1,0-1,14-12,-1 12</inkml:trace>
  <inkml:trace contextRef="#ctx0" brushRef="#br0" timeOffset="91218.8619">22209 8096,'0'0,"0"0,0 0,0 0,0 0,0 0,0 0,14-39,12-1,1-13,-14 27,0-14,0 13,-13 1,14-1,-14 14,0-13,0 13,0-1,-14 14,1 0,0 14,0 12,-1 14,1 13,0-14,13 27,-13-13,13 0,13 0,-13-13,26 0,1-1,-1-12,14-14,0-13,13-13,-14-1,-12-12,-1 0,1-14,-14 0,0 0,0 14,-13 0,14-1,-14 14,0 0,0-1,13 1,-13 13,0 0,0 0,0 13,0 1,0-1,0 0,0 14,0-14,0 0,13 13,0-12,-13-1,14 13,-14-12,0 12,13-13,-13 14,0-14,13 0,0 0,1-13,25 0,1-13,-14 13,-26 0</inkml:trace>
  <inkml:trace contextRef="#ctx0" brushRef="#br0" timeOffset="91591.3535">22951 7660,'0'0,"0"0,0 0,0 0,0 0,0 53,0 13,0 0,0 13,0-13,0 1,0 12,-14-13,14 0,0-13,0-13,0-14,0 1,0-14,0-13,14-13,-14-14,0 14</inkml:trace>
  <inkml:trace contextRef="#ctx0" brushRef="#br0" timeOffset="91954.0644">22818 7818,'0'0,"0"0,0 0,0 0,0 0,0 0,0 0,40-39,0 12,-14 1,1-1,-14 1,13 13,-12-1,-1 14,0 0,0 14,0 12,1 1,-14-1,0 1,0-14,0 13,0 1,0-14,0 13,0-12,-14-1,14 0,0-13,0 0,0-13</inkml:trace>
  <inkml:trace contextRef="#ctx0" brushRef="#br0" timeOffset="92617.7756">23493 7699,'0'0,"0"0,0 0,0 0,0 0,0 0,0 0,0 0,-39-13,-1 0,-13 13,-13 13,26 0,0 1,1 12,12 1,1 12,12-12,14-1,0 1,14-1,-1-13,13 14,-12-14,12 0,1 0,-1-13,0 0,1-13,-14 0,0-13,14 12,-14-12,-13 13,13-1,1 1,-14 0,13 0,-13 13,0-14,0 14,13 14,-13 25,0-12,13 13,-13-1,14 14,-14-13,13-1,-13 14,13-13</inkml:trace>
  <inkml:trace contextRef="#ctx0" brushRef="#br0" timeOffset="92980.0546">23480 7342,'0'0,"0"0,0 0,0 0,0 0,0 0,0 0,0 0,13 40,-13 13,0 26,13 1,-13-14,14 0,-14 0,13-26,-13-1,0-12,13-1,-13 1,0-14</inkml:trace>
  <inkml:trace contextRef="#ctx0" brushRef="#br0" timeOffset="93787.5074">23467 7686,'0'0,"0"0,0 0,0 0,0 0,0 0,0 0,39-26,1-14,13-13,0 0,0 0,-13 0,-14 14,1 12,-14 1,0-1,0 14,-13 0,14 13,-14 0,0 26,0 1,0 26,0-14,0 27,13-13,-13 14,0-15,13 1,-13 14,0-15,0 1,0 0,0-13,13-14,-13-12,0 12,0-13,0-13,0 0,0-13,0-13,14-1,-14-12,0-1,0 0,13 0,-13 14,0 0,13-1,-13 14,13 0,0 13,14 0,-1 13,1 13,13 1,-14 12,14 1,-14 0,-13 0,14-1,-14-12,0-1,1-13,-1 1,0-1,-13-13</inkml:trace>
  <inkml:trace contextRef="#ctx0" brushRef="#br0" timeOffset="94517.655">21296 8943,'0'0,"0"0,0 0,0 0,0 0,0 0,-13 40,0 26,13 0,-14 0,1 13,13 1,0-14,-13 0,13 0,0-26,0 0,13-27,-13 13,0-12,13-14,-13 0</inkml:trace>
  <inkml:trace contextRef="#ctx0" brushRef="#br0" timeOffset="94850.9959">21177 9194,'0'0,"0"0,0 0,0 0,0 0,0 0,26-53,1 0,-1 14,1-1,-14 14,14-1,-1 14,1 13,12 0,-26 0,14 26,-14-12,-13 12,-13 1,0-1,-1 0,1 1,0-1,0 1,13-27,0 0</inkml:trace>
  <inkml:trace contextRef="#ctx0" brushRef="#br0" timeOffset="95233.5358">20939 9419,'0'0,"0"0,0 0,0 0,0 0,0 0,53-13,13-14,-13 14,0-13,-14-1,1 1,0-1,13 1</inkml:trace>
  <inkml:trace contextRef="#ctx0" brushRef="#br0" timeOffset="96151.2947">21865 9168,'0'0,"0"0,0 0,0 0,0 0,0 0,0 0,0 0,0 0,0 0,0 0,-53 40,0-14,14 14,12 13,1-14,12-12,14 12,14-12,-1-14,0 0,0-13,1-13,-1-13,13-14,-12 0,12 1,-13-14,14 0,-1 0,-13 0,1 13,-1 14,0 13,-13-1,0 1,0 13,13 13,-13 14,0-1,14 14,-1 0,0-14,0 14,1-14,12-13,1 14,-14-27,13 13,-13-13,1-13,-1 0,0-1,0 1,-13 0,14-13,-14 26,13-14,-13 1,0 13,0 13,0-13,13 14,-13-1,0 13,0-13,13 1,-13-1,14 0,-1 0,13-13,1 0,-1 0,14-13,-14 13,-26 0</inkml:trace>
  <inkml:trace contextRef="#ctx0" brushRef="#br0" timeOffset="97105.4807">22209 8824,'0'0,"0"0,0 0,0 0,0 0,0 0,0 0,0 0,0 0,0 0,0 0,14-27,-1-12,0 25,-13-12,0 13,0 13,-13 0,13 0,-13 0,13 0,0 13,0-13,0 0,0 0,0-13,13 0,0-1,0 1,1-13,-1 26,0-14,0 14,-13-13,14 26,-1 1,0 12,0 27,0 26,-13 27,14-13,-14 13,0-14,0 1,0-27,13-13,-13 0,0-13,13-14,14-13,-14-13,27-13,-27-13,13-14,1-26,-14 0,0 13,0 0,1 0,-1 13,-13 14,0-1,13 1,-13 13,0-1,0 1,0 26,0-13,0 14,0 12,0 0,0 1,0-1,13 1,1 13,-14-14,13 0,-13 1,13-1,-13 1,0-1,0 1,-13-14,13 0,0-13,0 0,-13-13,13 13</inkml:trace>
  <inkml:trace contextRef="#ctx0" brushRef="#br0" timeOffset="97483.7451">22964 8573,'0'0,"0"0,0 0,0 0,0 0,0 0,13 39,0 14,1 13,-1 14,0-1,0 14,0 12,1-12,-14 13,0-14,-14 1,14 0,-13-40,0 0,13-14,0-26</inkml:trace>
  <inkml:trace contextRef="#ctx0" brushRef="#br0" timeOffset="98750.7987">12415 10636,'0'0,"0"0,0 0,0 0,0 0,0 0,0 0,0 0,0 0</inkml:trace>
  <inkml:trace contextRef="#ctx0" brushRef="#br0" timeOffset="99054.0114">12415 10636,'0'0,"0"0,0 0,0 0,0 0,0 0,0 0,0 0,0 0,0 0,13-26,-13 13,13 13,-13 0,14 0</inkml:trace>
  <inkml:trace contextRef="#ctx0" brushRef="#br0" timeOffset="99322.0018">12322 10861,'0'0,"0"0,0 0,0 0,0 0,0 0,40-13,-27 13,1 0,-14-13,13 13</inkml:trace>
  <inkml:trace contextRef="#ctx0" brushRef="#br0" timeOffset="99935.0247">12455 8877,'0'0,"0"0,0 0,0 0,0 0,0 0,0 0,0 0,0 0,26 0,1-13,26-1,0 14,-14-13,1 13,-14-13,1 26,-14-13,-13 0</inkml:trace>
  <inkml:trace contextRef="#ctx0" brushRef="#br0" timeOffset="100124.2399">12455 9181,'0'0,"0"0,0 0,0 0,0 0,0 0,0 0,0 0,0 0</inkml:trace>
  <inkml:trace contextRef="#ctx0" brushRef="#br0" timeOffset="101395.7147">12455 9181,'0'0,"0"0,0 0,0 0,0 0,0 0,0 0,0 0,0 0,0 0,0 0,0 0,0 0,39 0,1 0,13 0,-26 0,-1 0,-13 0,-13 0,0 0</inkml:trace>
  <inkml:trace contextRef="#ctx0" brushRef="#br0" timeOffset="102182.9815">12931 10319,'0'0,"0"0,0 0,0 0,0 0,0 0,0 79,13 14,-13 13,14-1,-14-12,0 0,0-27,0 0,0 0,0-13,-14 0,14-13,0-14,0-13,0 0,0 1,0-1,0-13</inkml:trace>
  <inkml:trace contextRef="#ctx0" brushRef="#br0" timeOffset="102578.9354">12865 10530,'0'0,"0"0,0 0,0 0,0 0,0 0,0 0,0 0,40-26,13 0,-14 12,14 1,-13 13,0 0,-1 13,-12 14,-1-1,-12 1,-1 12,-13 1,-13 0,13-1,-27 1,14-13,-14-1,14-13,0 0,0-13,0 0</inkml:trace>
  <inkml:trace contextRef="#ctx0" brushRef="#br0" timeOffset="102960.5124">13606 10213,'0'0,"0"0,0 0,0 0,0 0,0 0,0 0,0 0,0 0,-13 53,-27 13,14 27,-1 39,14-26,0 0,13-40,0 0,26-13,1 0,-1-14,1-12,-1-1,1-12,-27-1</inkml:trace>
  <inkml:trace contextRef="#ctx0" brushRef="#br0" timeOffset="103585.5163">13831 10478,'0'0,"0"0,0 0,27 39,-1 14,1 13,-1-13,14 0,-14-13,1-1,-14-12,0-14,0 0,1-13,-1-13,0 0,0-27,-13-13,14 0,-14 0,0 14,0-14,0 13,0 14,0-1,0 14,0 0,0 0,13-1,-13 14,0 0,0-13</inkml:trace>
  <inkml:trace contextRef="#ctx0" brushRef="#br0" timeOffset="103922.8634">14400 10411,'0'0,"0"0,0 0,14 53,12 13,1 14,-14-14,0 13,0-13,0 1,1-14,-14-1,13 1,-13-13,0-13,13-1,-13-26,0 0</inkml:trace>
  <inkml:trace contextRef="#ctx0" brushRef="#br0" timeOffset="104312.3853">14387 10306,'0'0,"0"0,0 0,0 0,0 0,0 0,27 0,-1 0,1 0,-1 13,0 0,1 0,-14 0,0 14,1-1,-1 1,-13-1,0 1,-13-14,13 13,0-12,-14-1,14 0,0-13,0 0,0 0,0 0</inkml:trace>
  <inkml:trace contextRef="#ctx0" brushRef="#br0" timeOffset="104996.5361">14771 10253,'0'0,"0"0,0 0,0 0,0 0,13 53,0-1,1 15,12-1,-13 0,1 13,-1-26,-13 13,13-13,-13 0,13-26,-13 12,0-12,14-14,-14 0,0-13,0-13,0-27,0 1,-14-14,14 0,-13 0,13-13,-13 13,13 0,-13 0,13 0,0 13,13 1,-13-1,13 14,-13-1,13 14,1 0,-1-1,0 14,0 14,0 12,1 1,-1-1,-13 0,0 1,0-1,0-12,0 12,0-13,-13 14,-1-27,14 0,-13 0,0-13,13 13,0 0</inkml:trace>
  <inkml:trace contextRef="#ctx0" brushRef="#br0" timeOffset="105520.3736">15340 10504,'0'0,"0"0,0 0,0 0,0 0,0 0,0 0,0 0,0 0,0 0,13-40,-13 14,14-1,-14 1,0-1,0 14,-14 0,14 0,-13 0,0 13,0 0,-1 26,1 0,13 14,-13 0,13 0,13 12,-13-12,13 0,-13-1,14-12,-1-14,0 0,0 1,1-14,-1-14,0-12,14-1,-27 27,0 0</inkml:trace>
  <inkml:trace contextRef="#ctx0" brushRef="#br0" timeOffset="106086.5664">15645 10769,'0'0,"0"0,0 0,13-40,-13-13,0-13,0 13,0 0,0 0,0 27,0-14,-13 27,13-14,0 14,-14 0,1 13,0 0,0 13,-1 0,14 0,0 14,14-14,12-13,1 13,-1 1,0-14,-12 0,-1 13,0-13,0 13,1 0,-1 1,0 12,-13 0,13 1,-13-1,14 1,-14-14,13 0,13-13,1-13,-27 13,13-13</inkml:trace>
  <inkml:trace contextRef="#ctx0" brushRef="#br0" timeOffset="106614.9786">16624 10266,'0'0,"0"0,13 66,-13 13,0 27,13-13,-13-27,0 0,0-13,14 13,-14-26,0 13,0-27,0-13</inkml:trace>
  <inkml:trace contextRef="#ctx0" brushRef="#br0" timeOffset="107013.0964">16650 10226,'0'0,"0"0,0 0,0 0,0 0,0 0,0 0,0 0,0 0,0 0,27 0,13 13,-1 1,1 12,-14 1,-12-1,-14 0,-14 1,1-1,0-12,0-1,0 0,-1-13,1 0,13 0,0 0</inkml:trace>
  <inkml:trace contextRef="#ctx0" brushRef="#br0" timeOffset="107690.1263">17153 10279,'0'0,"0"0,0 0,0 0,0 0,0 0,0 0,0 0,-13-13,-27 13,1 13,-14 14,13 12,14-12,-1 12,27-12,0 13,13-27,14 13,-1-13,1-13,-14 0,0-13,14-13,-14-1,0-12,-13-1,13 0,1 1,-1-1,-13 27,0-14,13 14,-13 0,0 13,0 0,0 13,0 0,0 14,0 12,0-12,0 12,13-12,1-1,-1 1,13-14,1 0,-1-13,14 14,-14-28,1 1</inkml:trace>
  <inkml:trace contextRef="#ctx0" brushRef="#br0" timeOffset="108022.397">17378 9922,'0'0,"0"0,0 0,0 0,14 40,-1 12,0 1,0 0,1 0,-1 0,0 0,0-13,-13-1,13-12,-13-14,0 14,14-14,-14-13,0 13</inkml:trace>
  <inkml:trace contextRef="#ctx0" brushRef="#br0" timeOffset="108752.1943">17206 10266,'0'0,"0"0,0 0,0 0,0 0,0 0,0 0,27-13,12-1,-12-12,26-14,-27-13,14 14,-13-1,-14 13,0 1,0 0,0 12,1 1,-14 0,13 0,-13 13,0 0,0 26,13 1,-13 12,0 1,13 13,-13 0,0-14,14 14,-1 0,-13-13,0 0,13-27,-13 13,0-12,0-1,13-13,-13 0,0-13,14-14,-1 1,0-1,0-12,1-1,-1 0,13 14,-12-1,-1 1,0 13,13-1,1 28,-14-1,14 0,-1 13,-13 14,1-13,-1-1,0 14,-13-14,13 1,1-1,-14-13,13 1,0-14,-13 0</inkml:trace>
  <inkml:trace contextRef="#ctx0" brushRef="#br0" timeOffset="109460.4404">18768 10054,'0'0,"0"0,0 0,0 0,0 0,0 0,0 0,-13-26,0-1,-14 1,14-1,-14 1,14 13,-13-1,-1 1,14 13,-13 0,-1 13,14 1,-14 25,14 1,0 13,13 0,-13 0,13 0,0 0,0 13,0-13,13 0,-13 0,0-1,0 1,0 0,0-13,0-14,0 1,0-14,0 0,-13 1,13-14,-14 0,1 0,13 13,-13-13,0 0,13 0</inkml:trace>
  <inkml:trace contextRef="#ctx0" brushRef="#br0" timeOffset="109702.9417">18067 10689,'0'0,"0"0,0 0,53-26,-14-1,14-12,0 12,0-13,0 1,13 12,-13 1,-13-1,0 14,-1 0,-12 0,-1-1,-13 1</inkml:trace>
  <inkml:trace contextRef="#ctx0" brushRef="#br0" timeOffset="110681.6638">18834 10478,'0'0,"0"0,0 0,0 0,0 0,0 0,0 0,0 0,0 0,0 0,-26-14,-27-12,13 13,0 13,1 26,12 1,14 12,0 14,26-13,0 13,14-14,-1 1,-13-13,14-14,-1-26,-12-1,-1-12,0-14,0 0,1-12,-1 12,-13 0,13 14,-13 13,0-14,13 14,-13 0,0-1,0 1,0 26,0 1,0-1,14 13,-14 14,13-14,0 14,0-13,14-1,-1-13,14 0,-14-13,14-13,-13 0,-1-13,0-1,-12 1,12-1,-26 1,13 13,-13-1,14 1,-14 0,0 0,13 13,-13 0,0 13,0 0,0 0,0 14,0-1,13 1,-13-14,0 13,13 1,-13-14,14 0,-1-13,-13-13,13 0,14-14,-27 14,0 13</inkml:trace>
  <inkml:trace contextRef="#ctx0" brushRef="#br0" timeOffset="110993.4827">19205 10345,'0'0,"0"0,0 0,0 0,0 0,0 0,0 0,0 0,0 0,0-39,0-1,0 0,0 14,0-1,0 1,0 13,-13-1,-1 1,1 13,-13 0,26 0,0 0</inkml:trace>
  <inkml:trace contextRef="#ctx0" brushRef="#br0" timeOffset="111703.8932">19271 9763,'0'0,"0"0,0 0,0 0,0 0,0 0,0 0,0 0,0 0,0 0,0 0,0 53,13 13,14 40,-1 26,1 1,-1-14,-13-27,1-26,-1-26,0 13,0-27,1-12,-1-1,13-13,1-27,-14 1,13-14,1-26,-14-13,0 13,1 13,-14 0,13 0,-13 26,0 1,0 0,0 12,0 1,0 13,0 0,0 0,0 27,0-14,0 13,0 1,13-1,-13-13,0 14,0-14,0 14,13-14,-13 13,0 1,0-1,0 1,0-1,-13-13,13 1,0-1,0 0,0-13,0 0,0 0</inkml:trace>
  <inkml:trace contextRef="#ctx0" brushRef="#br0" timeOffset="112056.9447">19748 9591,'0'0,"0"0,0 0,0 0,0 0,26 53,14 0,-1 0,1 13,0 13,-14-12,14 25,-13 1,-14-1,0 1,-13 13,0-14,0 14,-26-13,12-27,14-53</inkml:trace>
  <inkml:trace contextRef="#ctx0" brushRef="#br0" timeOffset="115955.0858">20264 10173,'0'0,"0"0,0 0,0 0,0 0,0 0,0 0</inkml:trace>
  <inkml:trace contextRef="#ctx0" brushRef="#br0" timeOffset="116583.9915">20489 10041,'0'0,"0"0,0 0,0 0,0 66,0 13,13 41,0-1,0 13,1-26,-1-14,0-26,0-13,-13-13,14-13,-14-14,0 0,13-13,-13 0,0-26,0 12,0 28</inkml:trace>
  <inkml:trace contextRef="#ctx0" brushRef="#br0" timeOffset="116975.8904">20476 9975,'0'0,"0"0,0 0,0 0,0 0,0 0,0 0,52 0,15 13,-14 0,0 14,-1 26,-25-14,-1 1,-12 13,-14-13,-14-1,-12-12,-1 12,-12-25,12 12,-12-13,12-13,1 14,12-28</inkml:trace>
  <inkml:trace contextRef="#ctx0" brushRef="#br0" timeOffset="117378.4552">21296 9763,'0'0,"0"0,0 0,0 0,0 0,0 0,0 0,0 0,-26 66,-1 40,1 26,12 1,1-1,26-13,-13-13,14-27,-1-26,13-13,-12 0,-1-14,13-13,-12 0,12-13,-26 14</inkml:trace>
  <inkml:trace contextRef="#ctx0" brushRef="#br0" timeOffset="117915.06">21693 10610,'0'0,"0"0,0 0,0 0,0 0,0 0,0 0,0-53,0-13,0 0,0-1,0-12,0 13,0 13,0 0,-13 0,13 27,0-14,0 14,0 12,0-12,0 13,0 13,0 13,13 27,-13-1,13 14,1 0,-1-13,-13 13,13-14,0 1,1-13,12-14,1 0,12-13,-12 13,-27-13</inkml:trace>
  <inkml:trace contextRef="#ctx0" brushRef="#br0" timeOffset="118369.0444">22183 9922,'0'0,"0"0,0 0,0 0,0 0,0 0,0 0,0 0,-13 26,13 27,-14 13,1 1,0-1,0-13,13-14,0 1,0-14,0-12,13 12,-13-26,13 0,0-13,1 0,-14-27,13-13,-13 13,0-13,0 1,0-1,0 13,-13 13,13 14,-27-13,14 13,-14 13,14 0,-13 0</inkml:trace>
  <inkml:trace contextRef="#ctx0" brushRef="#br0" timeOffset="119138.2566">22448 9856,'0'0,"0"0,0 0,0 0,0 0,0 0,13 53,0 0,0-1,1 1,-1 0,0 0,-13-26,13 12,-13-12,14-14,-14 14,13-14,-13-13,13 0,-13 0,13-27,-13 14,13-27,1 1,-14-14,0 13,13 0,-13 14,0-1,0 27,0 0,0 0,0 27,0-1,0 14,0-13,0-1,0-13,0 14,13-27,-13 13,13-13,1 0,-1 0,0-27,0 1,1 0,-1-27,-13 13,13-13,-13 13,-13-13,13 1,-13 12,13-13,0 0,0 13,0 40</inkml:trace>
  <inkml:trace contextRef="#ctx0" brushRef="#br0" timeOffset="119645.4911">23030 9935,'0'0,"0"0,0 0,0 0,0 0,0 0,0 0,0 0,0 0,0 0,0 0,0 0,0 0,0 0,0 0,0 0,0 0,0 0,0 0,0 0,0 0,0 53,0-13,0 13,0-14,0-12,0-1,0-13,13 1,0-1,14-13,-27 0,40-27,-40 27,13 0</inkml:trace>
  <inkml:trace contextRef="#ctx0" brushRef="#br0" timeOffset="120224.1222">23321 10319,'0'0,"0"0,0 0,0 0,0 0,0 0,0 0,0 0,13-53,-13-13,0 0,0-1,0 14,0 14,0-1,-13 14,13 12,0-12,-13 13,0 13,-1 0,1 0,0 13,13 0,0 0,13 14,14-1,-1-12,14-1,-27 0,0-13,14 0,-27 13,13-13,0 13,-13 1,14-1,-14 13,13 1,-13-1,0 1,0-1,13-13,-13 1,26-1,14-13,26-13,1-14</inkml:trace>
  <inkml:trace contextRef="#ctx0" brushRef="#br0" timeOffset="121341.4174">15446 11456,'0'0,"0"0,0 0,0 0,0 0,0 0,0 0,0 0,0 0,0 0,13 40,0 13,14 13,-14 0,14-13,-14 0,0 0,0-26,-13-1,14 0,-1 1,0-1,0-12,-13-1</inkml:trace>
  <inkml:trace contextRef="#ctx0" brushRef="#br0" timeOffset="121793.3153">15420 11576,'0'0,"0"0,0 0,0 0,0 0,0 0,0 0,0 0,0 0,13-27,0-13,13-13,1 1,13 25,-1-13,-12 14,13 13,-1 13,-12 0,-1 13,-13 0,14 14,-27-1,13 1,-13 12,0-12,-26 12,-1-12,-13-1,1 1,-1-1,0 1,1-14,12-13,14 0,0 0,-1-13</inkml:trace>
  <inkml:trace contextRef="#ctx0" brushRef="#br0" timeOffset="122529.4689">16253 11549,'0'0,"0"0,0 0,0 0,0 0,0 0,0 0,0 0,0 0,0 0,-39-13,-14 0,13 13,0 13,1 0,-1 14,13 12,14 1,0 13,0 0,13-14,13 1,0 0,14-14,-1-13,1-13,-1-13,1 0,-1-13,0-14,-12 0,12 1,-13-1,-13 0,14 0,-1 14,-13 13,0 0,0-1,13 1,-13 0,0 13,0 0,0 13,0 0,13 14,-13 12,0-12,14-1,-14 1,13-14,0 14,0-14,1-13,-1 0,0-13,13-1,-12-12,12 13,-26 13</inkml:trace>
  <inkml:trace contextRef="#ctx0" brushRef="#br0" timeOffset="122849.5656">16518 11113,'0'0,"0"0,0 0,0 0,0 0,0 0,0 0,0 0,0 0,27 26,-14 27,0 0,13 26,-12-13,-1-13,0-13,-13-14,13 14,-13-13,14-1,-1 0,-13 1,13-1</inkml:trace>
  <inkml:trace contextRef="#ctx0" brushRef="#br0" timeOffset="123670.5512">16452 11456,'0'0,"0"0,0 0,0 0,0 0,0 0,0 0,0 0,0 0,40-39,-1-1,-12-13,12 13,-12-12,-1 25,1-13,-14 27,0-13,1 13,-1-1,0 1,-13 13,13-13,-13 13,0 0,0 0,0-13,14 39,-1 1,0-1,0 27,14 13,-1 0,1 0,-1 0,-13 1,1-14,-1-14,0-12,-13-1,13 1,-13-14,14 0,-14-13,0-13,0 0,0-27,0 0,0 1,13-14,0 0,-13 0,13 0,0 13,1 14,-1 12,-13-12,13 13,-13 13,13 13,1 13,12 14,-13 0,14 13,-1 0,-12 0,-1 13,0-27,0 14,-13-26,13-14,1 14,-1-27,0 13,-13-13</inkml:trace>
  <inkml:trace contextRef="#ctx0" brushRef="#br0" timeOffset="124281.0427">18252 11271,'0'0,"0"0,0 0,0 0,0 0,0 0,0 0,-53-26,13-1,1 14,12-13,1 12,-1 1,1 13,12 0,-12 13,13 14,13 13,-13-1,13 14,0 13,0-13,0 0,0 0,13 0,0 0,0 0,0 0,1-14,-1 14,0-26,0 12,1-12,-1-1,0-12,-13-14</inkml:trace>
  <inkml:trace contextRef="#ctx0" brushRef="#br0" timeOffset="124583.407">17577 11800,'0'0,"0"0,0 0,0 0,0 0,40-13,26-13,-26 13,12-14,-12-13,0 14,13-14,-13 14,12-14,1 14,0 12</inkml:trace>
  <inkml:trace contextRef="#ctx0" brushRef="#br0" timeOffset="125611.2154">18728 11589,'0'0,"0"0,0 0,0 0,0 0,0 0,-39-13,-14-1,0 1,26 0,-12 13,25 0,-25 26,12 14,1 13,13 0,-1 0,1 0,13-14,0 1,0-14,0 1,13-14,-13-13,27-26,-1-1,-13-12,27-14,-13 0,-14 0,13 0,-12 13,-1-13,0 27,0-1,-13 14,0 0,0 0,14-1,-14 28,0 25,13-12,0-1,0 14,14 0,-14-1,0-12,0-1,1-12,-14-1,13-13,0 0,0-27,1 1,-1-1,0-12,-13-1,13 0,1 1,-14-1,0 13,13 14,-13 0,0 0,0 0,0 13,0 13,13 13,-13 1,13-1,0 1,1-1,-1 14,13-14,1 1,-1-14,1 13,-1-26,1 14,-14-14,13-14,-12 1,-1 0,13-14,-12 1,-14 26</inkml:trace>
  <inkml:trace contextRef="#ctx0" brushRef="#br0" timeOffset="126008.7756">18848 11165,'0'0,"0"0,0 0,0 0,0 0,0 0,0 0,0 0,0 0,0 0,0 0,0 0,0 0,0 0,0 0,0 0,0 0,0 0,0 0,0 0,0 0,0 0,0 0,0 0,0 0,0 0,0 0,0 0,0 0</inkml:trace>
  <inkml:trace contextRef="#ctx0" brushRef="#br0" timeOffset="126726.9107">19139 10927,'0'0,"0"0,0 0,0 0,0 0,0 0,0 0,0 0,0 0,0 27,13 12,0 28,0 12,1 40,-14-40,13-12,-13-1,13 0,-13-26,13-1,-13-12,0-1,0-13,0 1,14-14,-14-14,13 1,0-13,0-1,1-12,12-14,-13 0,14 0,-14 13,0-13,-13 13,13 1,-13-1,0 27,0-14,-13 14,13 0,0 13,0 0,0 26,13 1,1-1,12 14,1 0,-1-1,1 1,-1 0,-13-27,0 13,1-12,-1 12,-13-13,13 14,-13-14,0 14,0-14,0-13,-13 13,0-13,-1 0,14 0,0 0</inkml:trace>
  <inkml:trace contextRef="#ctx0" brushRef="#br0" timeOffset="127096.1379">19655 10927,'0'0,"0"0,0 0,0 0,0 0,0 0,0 0,0 0,0 0,0 0,13 27,14 26,12 13,14 26,-13-25,-14-1,1 0,-1 26,-26 1,0 0,-13 13,0-27,13-66</inkml:trace>
  <inkml:trace contextRef="#ctx0" brushRef="#br0" timeOffset="418728.4061">20476 11113,'0'0,"0"0,0 0,0 0,0 0,-27 52,1 1,-1 0,1 0,-1 0,14 0,-14 0,14 0,0 0,0 0,13 0,-13 0,26 13,-13 0,13 0,0-13,0 13,1-26,-1-1,13 1,-12-13,-1-1,0-13,0 0,1 1,12-1,-13 0,-13-13</inkml:trace>
  <inkml:trace contextRef="#ctx0" brushRef="#br0" timeOffset="419231.6477">20926 11271,'0'0,"0"0,0 0,0 0,0 0,0 0,0 0,0 0,0 0,0 0,0 0,0 0,0 0,0 0,0 0,0 0,0 0,0 0,0 0,0 0,0 0,0 0</inkml:trace>
  <inkml:trace contextRef="#ctx0" brushRef="#br0" timeOffset="419624.2684">21336 11232,'0'0,"0"0,0 0,0 0,0 0,0 0,0 0,0 0,0 0,0 0,0 0,0 0,0 0,0 0,0 0,0 0,0 0,0 0,0 0,0 0,0 0,0 0,0 0</inkml:trace>
  <inkml:trace contextRef="#ctx0" brushRef="#br0" timeOffset="420064.2816">21111 11734,'0'0,"0"0,0 0,0 0,0 0,0 0,0 0,0 0,0 0,0 0,0 0,0 0,0 0,0 0,0 0,0 0,0 0,0 0,0 0,0 0</inkml:trace>
  <inkml:trace contextRef="#ctx0" brushRef="#br0" timeOffset="420512.0675">21759 11496,'0'0,"0"0,0 0,0 0,0 0,0 0,0 0,0 0,0 0,0 0,14 27,-14 12,26 1,-13 0,14 13,-14-27,0 1,0-1,-13-13,14-13,-1 0</inkml:trace>
  <inkml:trace contextRef="#ctx0" brushRef="#br0" timeOffset="420998.5515">21759 11364,'0'0,"0"0,0 0,0 0,0 0,0 0,0 0,0 0,0 0,0 0,0 0,-13-27,13 14,-13 0,13 0,-13-1,-1 14,1 0,13 14,-13-1,13 13,0-12,0-1,0 0,13 0,0-13,-13 0,14 0,-1 0,-13 0,0 0,0-13</inkml:trace>
  <inkml:trace contextRef="#ctx0" brushRef="#br0" timeOffset="421626.8236">22037 11430,'0'0,"0"0,0 0,0 0,0 0,0 0,0 0,0 0,0 0,27 40,-14-14,13 14,-12 0,-14-14,13 0,0 1,-13-14,13 14,-13-14,0-13,0 13,0-26,0 13,14-27,-14 1,0-14,0 1,0-14,13 0,-13 13,0 0,13 14,-13 13,13-14,1 14,-1 13,0 13,14 0,12 14,-12-1,-1 14,14 0,-14-1,-12 1,12 0,-13-14,1-13,-1 14,0-14,0 0,1 1</inkml:trace>
  <inkml:trace contextRef="#ctx0" brushRef="#br0" timeOffset="422321.9521">22554 10941,'0'0,"0"0,0 0,0 0,0 0,0 0,0 0,13 66,0 0,13 0,1 13,-1-13,14 1,-13-1,12-13,-12-14,-1-12,-13-1,1 1,-1-14,0 0,-13-13,0 0,0-13,-13 0,-14 0,1-14,0 1,-1 12,14-12,-14 13,14-1,0 1,0 13,-1 0,1 0,0 0,-14 13,14 1,13-1,-13 13,13-12,0 12,0-13,0 1,13 12,-13-13,13 0,-13-13,14 14,-1-1,13-13,-12-13,12-1,14 1,0-13,-14 13,0-1,-26 14</inkml:trace>
  <inkml:trace contextRef="#ctx0" brushRef="#br0" timeOffset="422850.4109">23043 11390,'0'0,"0"0,0 0,0 0,0 0,0 0,0 0,0 0,0 0,0 0,0 0,0 0,0-39,0 12,0 1,0-1,0 14,0 0,-13-14,13 14,-13 13,0 0,-1 0,1 27,0-1,0 14,13-1,-14-12,14 13,0-1,14-12,-14-14,13 13,0-12,-13-1,13-13,1 0,-1 0,0-13,0 13,0-27,-13 27,14-13,-14 13</inkml:trace>
  <inkml:trace contextRef="#ctx0" brushRef="#br0" timeOffset="423587.6566">23070 11007,'0'0,"0"0,0 0,0 0,0 0,0 0,26 66,1 0,-1 13,14 27,-14 0,14-13,-14 12,1-25,-14-14,0-13,1 0,-14 0,13-14,0-12,-13-1,0-12,13-1,-13 0,0-26,-13 0,0-1,13 1,-13-27,-1 1,1-14,0-13,0 13,-1-40,-12 1,13-1,0-13,13 13,0 14,0 13,0 26,13-13,0 14,13 12,-12 1,12 13,-13-1,14 14,-14 14,14 12,-14 14,0-1,0 14,-13 0,14 13,-14-13,0 0,-14 0,1-13,-13-14,-1-13,1 1,-1-28,14 1,-14-13,14-1,13 27</inkml:trace>
  <inkml:trace contextRef="#ctx0" brushRef="#br0" timeOffset="424128.0402">23546 11377,'0'0,"0"0,0 0,0 0,0 0,0 0,40-53,-14 0,-12 14,-1-14,0 0,0 26,-13 1,0-1,0 1,0 13,-13-1,0 14,-14 14,14 12,-13 1,12 26,1-14,13 27,0-13,0 0,0 0,13-13,1-1,12-12,1-1,12-12,1-1,0-13,-1-27,-12 14,-1-13,-26 26</inkml:trace>
  <inkml:trace contextRef="#ctx0" brushRef="#br0" timeOffset="424710.3134">23864 11007,'0'0,"0"0,0 0,0 0,0 0,0 53,0 13,13-13,-13 13,0-13,0-14,0 1,13-13,-13-1,0-13,0 0,0 1,0-14,0 0,0-27,0 1,0-14,0-13,0 0,0 0,14 0,-14 1,13 12,0 13,-13 14,13-13,-13 12,13 1,1 13,12 13,1 14,-1-1,14 14,0 0,-14 13,14-14,-14 1,-13 0,1-14,-1 1,0-14,0 0,1-13,-14 13,13-13</inkml:trace>
  <inkml:trace contextRef="#ctx0" brushRef="#br0" timeOffset="425389.0533">24287 10517,'0'0,"0"0,0 0,0 0,0 0,14 66,-14 0,13 14,0-1,0 1,1-1,-1-13,13 0,-13-13,1-13,-1 0,0-27,-13 13,13-13,-13 1,0-1,0 0,0-13,-13-13,13-14,-13 1,0 0,-1-1,1 1,0-1,0 1,0 13,13-1,-14 1,1 0,0 13,-14 0,14 0,-13 13,12 0,1 1,13 12,0 0,-13 1,13-27,26 26,-12 14,-1-27,0 14,-13-14,13 0,1-13,-1 0,0-13,0 13,1 0,-14 0</inkml:trace>
  <inkml:trace contextRef="#ctx0" brushRef="#br0" timeOffset="425913.9165">24552 10993,'0'0,"0"0,0 0,0 0,0 0,0 0,0 0,0 0,0-26,-13 0,13-1,-13 1,13 12,-14 1,1 0,13 0,-13 13,-14 13,14 0,-13 14,26-14,0 27,-14-1,14 1,0 13,14-27,-1 14,13-14,-12 1,12-1,1-26,-1 0,1-13,-27 13,0-13</inkml:trace>
  <inkml:trace contextRef="#ctx0" brushRef="#br0" timeOffset="426497.3776">24645 10729,'0'0,"0"0,0 0,0 0,0 0,13 40,0-1,-13 14,13 0,-13 0,14 0,-14-27,0 14,13-13,-13-1,0-13,0 0,0 1,0-14,0 0,0 0,13-27,-13 14,0-13,0-14,0 0,0 0,0 1,13-1,-13 14,0-1,0 1,0 12,14 1,-14 0,0 0,0 26,0 13,13-12,-13 25,13 1,-13 0,13 13,14-14,-14 14,0-13</inkml:trace>
  <inkml:trace contextRef="#ctx0" brushRef="#br0" timeOffset="426936.9314">24737 10292,'0'0,"0"0,0 0,0 0,0 0,0 0,0 27,0-1,14 27,-1 13,0-13,0 13,14-13,-1 13,1 1,-1-1,14 13,13 0,13 1,-26-27,-1-14,1-12,-13-1,-27-26</inkml:trace>
  <inkml:trace contextRef="#ctx0" brushRef="#br0" timeOffset="427214.4621">24711 10663,'0'0,"0"0,0 0,0 0,0 0,0 0,0 0,40-40,-14 0,-13 40,-13 0,14-13</inkml:trace>
  <inkml:trace contextRef="#ctx0" brushRef="#br0" timeOffset="428413.9705">21984 12356,'0'0,"0"0,0 0,0 0,0 0,0 0,0 0,0 0,0 0,0 0,0 0,27-26,-1 12,-12-12,-1 13,0-1,0 1,-13 0,13 0,-13 13,-13-13,13 13,-26 0,-1 0,1 26,-1-13,1 14,-1-1,1 1,13-14,13 13,-14-12,14 12,14-13,-1 0,13 1,1-1,-1-13,-12 0,12 0,-13 0,-13 0,14 0,-14 0,13 13,-26-13,13 13,-27 14,14-1,-14 1,14-14,0 13,13 1,-13-14,13 0,13 14,-13-14,26-13,1 13,-14 0,14-13,-1 0,-13 0,14 0,-1-13,-13 13,1-13,-1 0,-13 13,13 0,-13 0</inkml:trace>
  <inkml:trace contextRef="#ctx0" brushRef="#br0" timeOffset="428766.8321">22315 12277,'0'0,"0"0,0 0,0 0,0 0,0 0,0 0,0 0,14 26,12 14,14 13,-14-14,14 14,-14-13,-12-14,-1 1,13-1,-12-12,-1-1,0 0,-13-13,0 0</inkml:trace>
  <inkml:trace contextRef="#ctx0" brushRef="#br0" timeOffset="429049.6392">22593 12184,'0'0,"0"0,0 0,0 0,0 0,0 0,0 0,0 40,13 13,-13 13,0 0,0-13,0 0,0-14,0-12,0-1,0 1,14-14,-14 0</inkml:trace>
  <inkml:trace contextRef="#ctx0" brushRef="#br0" timeOffset="429614.1076">22951 12422,'0'0,"0"0,0 0,0 0,0 0,0 0,0 0,0 0,0 0,0 0,13-39,-13 12,13 1,-13-1,0 1,0-1,0 14,0 0,-13 0,0 13,-1 0,1 0,-13 13,12 0,1 13,13 14,-13 0,13 13,13-14,-13 14,13-13,-13 0,14-14,-1-13,0 14,0-14,1 0,12-26,-13 0,1 0,-1-27,0 13</inkml:trace>
  <inkml:trace contextRef="#ctx0" brushRef="#br0" timeOffset="430223.3723">23149 12237,'0'0,"0"0,0 0,0 0,0 0,0 0,0 0,27 53,-1 13,-13-13,1-27,-1 14,0-13,0-1,-13 0,13-12,-13-1,0-13,0 0,0-13,0-27,0 0,0-13,14 1,-1-1,0 0,0 13,1 0,12 1,-13 25,1 1,-1 0,0 13,-13 13,13 0,1 14,-1 13,0-14,0 14,-13-1,13 1,-13 0,0-14,0-13,14 14,-14-14,0 0,13-13,-13 0,13 0,-13 0</inkml:trace>
  <inkml:trace contextRef="#ctx0" brushRef="#br0" timeOffset="430543.67">23493 11774,'0'0,"0"0,0 0,0 0,0 0,0 0,0 0,0 0,0 0,40 66,-14-13,1 13,13 0,-14 0,1-13,-1-13,0 0,1-1,-14 1,14-13,-14 12,0-12</inkml:trace>
  <inkml:trace contextRef="#ctx0" brushRef="#br0" timeOffset="430899.609">23546 12091,'0'0,"0"0,0 0,0 0,0 0,0 0,0 0,0 0,27-26,12 13,1-27,0 14,-14-14,-13 13,14 14,-27 0,0 13</inkml:trace>
  <inkml:trace contextRef="#ctx0" brushRef="#br0" timeOffset="431562.9274">23943 12330,'0'0,"0"0,0 0,0 0,0 0,0 0,0 0,0 0,13-40,-13-13,14 13,-14-13,0-13,13 27,-13-14,0 26,0 1,0-1,0 14,0 0,0 0,0 13,-13 13,13 0,-14 13,14 1,0-14,14 14,-1-14,0 0,0 14,14-14,-14 0,14 0,-14 0,13 1,-12 12,-14-26,26 40,-26 0,13-1,-26-12,13-1,-13 1,0-14,-14 0,14-13,0-13,-1 0</inkml:trace>
  <inkml:trace contextRef="#ctx0" brushRef="#br0" timeOffset="431884.2673">24076 11681,'0'0,"0"0,0 0,0 0,0 0,0 0,0 0,0 0,39 27,-12 26,12 13,-12 0,-1-13,1 13,-1 0,-12 27,-1-1,0 14,-13-106</inkml:trace>
</inkml:ink>
</file>

<file path=ppt/ink/ink66.xml><?xml version="1.0" encoding="utf-8"?>
<inkml:ink xmlns:inkml="http://www.w3.org/2003/InkML">
  <inkml:definitions>
    <inkml:context xml:id="ctx0">
      <inkml:inkSource xml:id="inkSrc0">
        <inkml:traceFormat>
          <inkml:channel name="X" type="integer" max="1920" units="cm"/>
          <inkml:channel name="Y" type="integer" max="1080" units="cm"/>
        </inkml:traceFormat>
        <inkml:channelProperties>
          <inkml:channelProperty channel="X" name="resolution" value="55.78152" units="1/cm"/>
          <inkml:channelProperty channel="Y" name="resolution" value="55.81395" units="1/cm"/>
        </inkml:channelProperties>
      </inkml:inkSource>
      <inkml:timestamp xml:id="ts0" timeString="2020-09-10T07:10:33.466"/>
    </inkml:context>
    <inkml:brush xml:id="br0">
      <inkml:brushProperty name="width" value="0.05292" units="cm"/>
      <inkml:brushProperty name="height" value="0.05292" units="cm"/>
      <inkml:brushProperty name="color" value="#7030A0"/>
    </inkml:brush>
    <inkml:context xml:id="ctx1">
      <inkml:inkSource xml:id="inkSrc337">
        <inkml:traceFormat>
          <inkml:channel name="X" type="integer" max="1366" units="cm"/>
          <inkml:channel name="Y" type="integer" max="768" units="cm"/>
        </inkml:traceFormat>
        <inkml:channelProperties>
          <inkml:channelProperty channel="X" name="resolution" value="39.7093" units="1/cm"/>
          <inkml:channelProperty channel="Y" name="resolution" value="39.58763" units="1/cm"/>
        </inkml:channelProperties>
      </inkml:inkSource>
      <inkml:timestamp xml:id="ts1" timeString="2020-09-11T10:41:13.426"/>
    </inkml:context>
  </inkml:definitions>
  <inkml:trace contextRef="#ctx0" brushRef="#br0">1006 1535,'0'0,"0"0,0 0,0 0,0 53,13-1,-13 28,-13-14,13 13,0-13,-13 1,13-1,-14-27,14 1,0-13,-13-14,13 13,0-26,0 14,0-14,0-14,13 1,-13-27,0 1,0-1,0 0,-13 1,13 12,-13 14,0-14,13 14,0-13,-14 13,14-27,14 0,-1-13,0 14,27-1,-14 13,1 1,-1 13,14 0,-14 13,1 13,-1 0,1 0,-14 14,0-1,-13 1,0 12,-26 1,-1 0,-12-1,-1-12,0-1,14-13,-1 1,27-14</inkml:trace>
  <inkml:trace contextRef="#ctx0" brushRef="#br0" timeOffset="351.6201">1694 1323,'0'0,"0"0,0 0,0 0,-26 53,-1 13,1 40,-14 0,14-1,-1 1,14 0,0-13,13-1,0-39,13 0,0-13,14-14,12-12,-12-1,-1 0,-26-13</inkml:trace>
  <inkml:trace contextRef="#ctx0" brushRef="#br0" timeOffset="27652.2524">1853 1680,'0'0,"0"0,0 0,0 0,0 0,0 0,0 0,0 0,0 40,0-1,0 14,13 0,-13-13,0 13,13-13,-13 13,14-27,-1 0,0 1,0-14,1 0,-1 1,13-14,1 0,-1-14,-12 1,12-13,0-14,-12 0,-1 1,0-1,-13-13,0 0,13 13,-13 1,-13-1,13 0,0 1,0 12,0 14</inkml:trace>
  <inkml:trace contextRef="#ctx0" brushRef="#br0" timeOffset="28044.1386">2277 1720,'0'0,"0"0,0 0,0 0,0 0,0 0,0 0,0 0,0 0,0 39,0 14,0 14,13 12,-13 0,0 1,0-1,0 0,13-12,-13-1,0-27,0 1,0-13,0-1,0-13,0 0,0 1</inkml:trace>
  <inkml:trace contextRef="#ctx0" brushRef="#br0" timeOffset="28401.2698">2224 1879,'0'0,"0"0,0 0,0 0,0 0,0 0,0 0,13-40,13-13,14 13,0-13,13 14,0 12,0 14,-14 0,1 13,0 13,-14 0,-13 14,-13-1,0 14,-26 13,-14 0,-13 0,14-1,-14-25,13-1,-13-12,26-1,1-13,13 0,0 0,13 0</inkml:trace>
  <inkml:trace contextRef="#ctx0" brushRef="#br0" timeOffset="28741.8064">2859 1588,'0'0,"0"0,0 0,0 0,0 0,0 0,0 39,13 27,-13 0,13 40,-13 0,14 0,-14-13,-14-27,14 0,0-13,0 0,-13 0,13-14,-13-12,13-14,-13 13,13-26</inkml:trace>
  <inkml:trace contextRef="#ctx0" brushRef="#br0" timeOffset="29072.322">2832 1654,'0'0,"0"0,0 0,0 0,0 0,0 0,0 0,0 0,0 0,40-14,0-12,13 26,-14 0,1 13,-13 0,-1 1,-13-1,1 0,-14 14,-14 12,-12 1,-14 0,0-1,-12 1,12 0</inkml:trace>
  <inkml:trace contextRef="#ctx0" brushRef="#br0" timeOffset="29634.0853">3243 1799,'0'0,"0"0,0 0,0 0,0 0,0 0,0 0,0 0,0 0,26-13,1 13,12-13,-12-1,13-12,-14 0,-13-1,14 14,-14-14,-13 14,13 0,-13 0,0 0,-13 13,0 0,13 13,-14-13,1 13,13 0,-13 27,0-14,13 27,-13-13,13 0,13-1,-13 1,13 0,0-14,14 1,-1-1,1-26,12 0,14-13</inkml:trace>
  <inkml:trace contextRef="#ctx0" brushRef="#br0" timeOffset="30252.1551">3759 2143,'0'0,"0"0,0 0,0 0,0 0,0 0,0 0,13-40,0-12,14-15,-14-12,0 13,1 13,-1 0,-13 27,0-1,0 1,0 12,0 1,-13 0,13 13,-14 0,1 13,13-13,0 13,0 1,13-1,1 13,-1-12,13-1,-12 0,12 0,-13 14,0-14,1 13,-1 1,-13-1,13 1,-13-1,0 14,13-14,-13-12,14 12,12-13,1 1,12-28,1 1,13-13,-13-1</inkml:trace>
  <inkml:trace contextRef="#ctx0" brushRef="#br0" timeOffset="30626.808">4672 1588,'0'0,"0"0,0 0,0 0,0 0,0 0,0 0,0 39,0 1,13 26,-13 13,0 1,14-1,-14 1,0-1,0 0,0 1,0-27,0-1,0-12,-14-13,14-1,0-26</inkml:trace>
  <inkml:trace contextRef="#ctx0" brushRef="#br0" timeOffset="30955.2165">4725 1442,'0'0,"0"0,0 0,0 0,0 0,0 0,40 13,0 0,-1 14,1-1,-14 14,1-13,-14-1,0 0,-13 14,0-13,-13-1,-13 0,-1-12,27-14,0 0,-13 0</inkml:trace>
  <inkml:trace contextRef="#ctx0" brushRef="#br0" timeOffset="31571.1226">5374 1508,'0'0,"0"0,0 0,0 0,0 0,0 0,0 0,0 0,-27 13,-13 14,1-1,12 14,1 0,-1-1,14 1,0 0,13-1,0-12,13-1,0-12,-13-1,14 0,-1-13,0-13,14 0,-14-1,-13-25,13 12,0 1,-13-1,0 1,13 13,-13-1,0 1,0 0,0 13,0 0,14 13,-14 14,0-1,13 14,0-1,0 1,14-13</inkml:trace>
  <inkml:trace contextRef="#ctx0" brushRef="#br0" timeOffset="31904.893">5757 1296,'0'0,"0"0,0 0,0 0,0 0,0 0,0 40,14 26,-1 0,-13 14,13-14,0 0,-13 0,0-13,14-13,-14 0,0-14,0 0</inkml:trace>
  <inkml:trace contextRef="#ctx0" brushRef="#br0" timeOffset="32693.9319">5546 1680,'0'0,"0"0,0 0,0 0,0 0,0 0,0 0,26-13,14 0,26-27,0 14,0-14,1 0,-14 14,0-1,-14 1,1-1,-27 14,14 0,-14 0,0 13,0-14,-13 14,0 14,14-1,-14 0,0 14,0 12,0 1,0 13,0-13,0 12,0-12,0 0,0-14,0 1,0-14,0 0,0 14,0-27,0 13,0-13,0 0,0-13,0-1,13-12,0 13,0-14,1 1,-1 13,0-1,0 1,0 0,14 0,-14-1,14 14,-1-13,1 13,-14 0,13 0,-12 13,-1 1,0-1,0 27,0-1,1 14,-1 0,-13-13,13-1,-13-39</inkml:trace>
  <inkml:trace contextRef="#ctx0" brushRef="#br0" timeOffset="33679.9876">7875 1508,'0'0,"0"0,0 0,0 0,0 0,0 0,0 0,0 0,0 0,0 0,0 0,0 0,0 0,13-26,1-14,-1 14,0-1,-13 1,13 12,-13-12,-13 13,13 13,-13-14,-40-12,-13 13,0 0,13 13,0 13,0-13,26 26,-12 1,25 12,1 1,0 13,13 0,0 0,0 13,13 0,-13 0,13 0,1-13,-14 0,13 0,-13-13,0 0,0-1,0 1,-13-14,13-12</inkml:trace>
  <inkml:trace contextRef="#ctx0" brushRef="#br0" timeOffset="33933.0116">7028 1958,'0'0,"0"0,0 0,0 0,0 0,53 0,0 0,13-13,14-1,12-12,-65 26,79-26,-27 12,-13 1,-13 13</inkml:trace>
  <inkml:trace contextRef="#ctx0" brushRef="#br0" timeOffset="34855.5861">8166 1839,'0'0,"0"0,0 0,0 0,0 0,0 0,0 0,0 0,0 0,-26-13,-14-1,14 14,-1 0,-12 0,12 14,1-1,-1 13,1 1,12-1,1 14,0 0,13-14,13 1,-13-14,27 0,-14 0,13-13,1 0,-1-13,1 0,-1 0,-13-14,1 14,-14-14,13 1,-13 13,13-1,-13 1,0 0,0 0,13 13,-13 0,0-13,0 13,0 0,14 13,-14-13,13 13,-13 13,13-12,0-1,14 0,-14 0,0 1,14-14,-1 0,-12-14,12 1,0 13,-12-13,-1 0,0-1,0 1,-13 13,0-13,14 13,-14 0,0 0,0-13,0 13,0 13,0-13,0 0,13 0,-13 13,0 0,13 1,14-1,-14 13,13-26,-26 0,0 0,14 0</inkml:trace>
  <inkml:trace contextRef="#ctx0" brushRef="#br0" timeOffset="35240.7322">8365 1614,'0'0,"0"0,0 0,0 0,0 0,0 0,0 0,0 0,0 0,26-13,1 0,-1-1,-12 1,-1 0,0 13,0-13,-13 13,0 0,0 0,-13 0,0 0,-14 13,14-13,-13 13,12 0,1-13,0 14,13-14,0 0</inkml:trace>
  <inkml:trace contextRef="#ctx0" brushRef="#br0" timeOffset="35944.0343">8722 1217,'0'0,"0"0,0 0,0 0,0 0,0 66,0 0,0 40,0 0,14-13,-14 12,0-38,0-1,0-13,0-14,13 1,-13-13,13-14,-13 0,13 0,0-13,1 0,12-26,-13 13,14-27,-1 13,-12-12,-1 12,0 1,0 13,-13-14,14 14,-14 0,0-14,0 14,0 0,0 13,0-14,0 14,13 0,-13 0,13 14,0-1,0 0,14 14,-1 12,-12-12,-1-1,13 1,-12-1,-14 1,13-1,-13-13,0 14,-13-1,-1 1,1-14,0 13,0-12,13-14</inkml:trace>
  <inkml:trace contextRef="#ctx0" brushRef="#br0" timeOffset="36379.5211">9199 1138,'0'0,"0"0,0 0,0 0,0 0,0 0,0 0,0 0,26 53,1 0,-1 26,27 14,-13-1,0-12,-14 12,0 1,-12-14,-1 14,0-14,-13 0,0 14,-13-14,13-12,0-54</inkml:trace>
  <inkml:trace contextRef="#ctx0" brushRef="#br0" timeOffset="37123.6766">1072 3043,'0'0,"0"0,0 0,0 0,0 0,0 0,0 0,0 0,0 0,0 0,0 0,0 0,0 0,0 0,0 0,0 0,40-14,-1-12,-12 26,-14 0,-13 0,13-13</inkml:trace>
  <inkml:trace contextRef="#ctx0" brushRef="#br0" timeOffset="37355.6383">1231 3321,'0'0,"0"0,0 0,0 0,0 0,0 0,0 0,0 0</inkml:trace>
  <inkml:trace contextRef="#ctx0" brushRef="#br0" timeOffset="37819.8871">2104 2924,'0'0,"0"0,0 0,0 0,0 0,0 0,0 53,0 26,14 27,-14 13,0-13,0-14,0-26,13 1,-13-15,0-12,0 0,0-14,0 1,0-14,0 0,-13-13,13 0</inkml:trace>
  <inkml:trace contextRef="#ctx0" brushRef="#br0" timeOffset="38184.4149">1946 3135,'0'0,"0"0,0 0,0 0,0 0,26-26,-13-14,27 0,0 1,-1-1,14 14,14-14,-14 27,-1 0,1 13,0 13,-13 0,-13 13,12 14,-26 0,-13-1,0 1,-13 0,-13-14,-1 1,1-1,-1 1,1-14,-1-13,1 13,-1-13,27 0</inkml:trace>
  <inkml:trace contextRef="#ctx0" brushRef="#br0" timeOffset="38653.0468">2965 2699,'0'0,"0"0,0 0,0 0,-27 66,1 0,-1 27,1-1,13 14,-1 0,1 0,13-14,13 1,1-27,12-13,1-13,-1-14,14 1,-1-14,-12 0,-1 0,-26-13</inkml:trace>
  <inkml:trace contextRef="#ctx0" brushRef="#br0" timeOffset="40812.6723">3428 2805,'0'0,"0"0,0 0,0 0,0 0,0 0,0 0,0 39,0 14,13 13,0 14,1-14,-1 0,-13-13,13 0,0 0,-13-14,14 1</inkml:trace>
  <inkml:trace contextRef="#ctx0" brushRef="#br0" timeOffset="41386.8895">3547 2699,'0'0,"0"0,0 0,0 0,0 0,0 0,27 13,26 0,-14 0,1 14,0-14,-14 14,1-14,-14 27,0-14,-13 14,-13-14,-14 1,1 12,-1-12,-12-1,12-13,-12 1,12-1,14 0,-14 0,14-13,0 14,13-14,-13 13,26 0,0 0,14 14,-1-1,1-13,12 14,14-14,-13 0,13 14,0-14,-13 0,-40-13</inkml:trace>
  <inkml:trace contextRef="#ctx0" brushRef="#br0" timeOffset="41715.8741">4116 3069,'0'0,"0"0,0 0,0 0,0 0,0 0,0 0,14 40,-1 0,0 12,-13 1,13-39,-13-14,0 13</inkml:trace>
  <inkml:trace contextRef="#ctx0" brushRef="#br0" timeOffset="42283.2895">5321 2910,'0'0,"0"0,0 0,0 0,0 0,0 0,0 0,0 0,0-39,-14-14,1 13,0 0,-13 1,12 12,-12 14,-1-13,1 26,13-14,-27 28,13-1,1 0,13 27,0-14,-14 27,27-13,-13 26,13-13,-13 13,13 0,0 0,13 0,-13 1,13-14,-13-1,13 1,-13-13,0 0,0-40</inkml:trace>
  <inkml:trace contextRef="#ctx0" brushRef="#br0" timeOffset="42534.498">4685 3373,'0'0,"0"0,0 0,53 0,0-13,0 0,13 0,14 0,-14-14,-13 14,13-14,0-12</inkml:trace>
  <inkml:trace contextRef="#ctx0" brushRef="#br0" timeOffset="43442.4212">5678 3294,'0'0,"0"0,0 0,0 0,0 0,0 0,0 0,-26-40,-1 14,-13-1,1 1,-1 13,0 0,1 13,-1 13,13 0,1 0,13 0,-1 14,1-1,13 14,0-13,13-1,1 0,-1 1,13-14,1 0,13-13,-1 0,1-13,-14-13,1-1,-1 1,1-1,-14 1,0-14,1 27,-14-14,13 14,-13 0,0 0,13 13,-13 0,0 0,0 13,0 13,0-12,13 12,-13-13,0 14,14-14,-1 14,0-14,0-13,14 13,-14-13,13 0,-12-13,-1 13,13-27,-12 14,-14 0,13-14,0 14,-13 0,0 13,13-13,-13 13,0 0,0 0,-13 13,13 0,0 0,0 1,13-1,-13 0,14 0,-1 1,13-14,-12 0,12-14,-13 1</inkml:trace>
  <inkml:trace contextRef="#ctx0" brushRef="#br0" timeOffset="43844.2769">5850 3003,'0'0,"0"0,0 0,0 0,0 0,0 0,0 0,0 0,0 0,0 0,13-40,1 14,-1-1,0 1,-13 13,0 0,0-1,-13 1,13 0,-13 13,-1 13,14 0,-13 1,13-1,0 0,0-13,0 0,0 0</inkml:trace>
  <inkml:trace contextRef="#ctx0" brushRef="#br0" timeOffset="44518.329">6115 2487,'0'0,"0"0,0 0,0 0,0 0,0 0,0 0,0 0,0 53,0 0,13 26,-13 40,0 14,0-28,0-12,0-14,13-26,-13-13,0 0,14-1,-14-25,0-1,13 0,0-13,0 0,14-26,-14 12,13-12,-12 0,12-14,-13 13,-13 1,14-1,-14-12,0 12,0 1,0-1,0 14,-14 0,14 13,-13 0,13 13,0 0,13 1,1 12,-1-13,13 14,1-1,-1-13,-12 14,12-14,-13 0,0 14,-13-1,14 1,-14 12,-14-12,1-1,0-12,13-14</inkml:trace>
  <inkml:trace contextRef="#ctx0" brushRef="#br0" timeOffset="46431.9212">7412 2884,'0'0,"0"0,0 0,0 0,0 0,0 0,0 0,0 0,-40 13,1 0,-1 14,0-1,0 14,14-14,13 1,-1-1,1-12,13 12,0-13,13 14,1-14,-1-13,0 13,14-13,-14 13,-13-26,13 13,0 0,-13-13,14 0,-14-14,0 1,0-1,0 1,13 13,-13-14,13 14,-13-13,27 12,-14 14,0 0,13 0,-12 0,12 27,1-1,-14 1,0-1,0 1,1-1,-1 1,-13-14,13 13,-13-13,0 1,0-14,-13 0,13 0,-13 0,13-14,-14-12,14 0,0-14,0 0,0 0,14 1,-14 12,13-12,0-1,0 14,1 12,-1-12,13-1,-13-12</inkml:trace>
  <inkml:trace contextRef="#ctx0" brushRef="#br0" timeOffset="47561.5436">8325 2646,'0'0,"0"0,0 0,0 0,0 0,0 0,0 0,0 0,0 0,0 0,13 40,-13-1,14 27,-1-13,0 0,-13 0,13 0,-13-13,14-1,-14-12,0-1,0-12,0-1,0-13,0 0,-14-27,1 1,0-1,0-12,13-1,-14 0,1 1,13-1,-13 0,13 14,13 13,-13-27,13 0,1 14,-1-14,0 14,14-1,-1 14,1 13,-1-13,14 26,-14-13,1 13,-14 0,0 1,0-1,1 13,-14-12,0 12,-14 0,1 1,0-1,-27-12,14 12,-1-13,14 1,-13-1,-1 0,14 0,0 0,13 1,0-14,13 13,0 0,27 0,-14 14,14-14,-14 0,1 0,-1 1,1-14,-1 13,1-13,-27 0</inkml:trace>
  <inkml:trace contextRef="#ctx0" brushRef="#br0" timeOffset="48223.0116">8802 2910,'0'0,"0"0,0 0,0 0,0 0,0 0,0 0,0 0,0 0,0 0,0 0,0 0,0 0,0 0,0 0,0 0,26 0,1 0,-14 14,0-1,0 13,-13 1,0-1,-13 1,0-1,0 14,-1-27,-12 14,13-14,-1 0,14 0,-13 0,13 1,0-14,0 0,13 0,1 0,25-14,-12 1,13 0,-14 0,14-14,-14 27,1-13,-14 0,0 13,0-13,-13 13,0 0,0 0,0 0</inkml:trace>
  <inkml:trace contextRef="#ctx0" brushRef="#br0" timeOffset="49010.0623">9688 2831,'0'0,"0"0,0 0,0 0,0 0,0 0,0 0,0 0,0 0,-13-40,-13 1,13 12,-14 1,1-1,-14 1,0 26,-13 0,14 0,-1 26,0-12,14 12,-1 14,14-14,0 14,13-14,13 1,13 12,1-25,-1 12,14-13,-13-13,12 0,1 0,-14-13,1-13,13 12,-27-12,0 13,0-14,1 14,-1 0,-13 13,13-13,-13 13,0-14,0 28,13-14,-13 13,13 0,-13 0,27 27,-14-14,14 1,-1 13,14-14,-27-13,14 0,-14 14,-13-27</inkml:trace>
  <inkml:trace contextRef="#ctx0" brushRef="#br0" timeOffset="49556.6342">9966 2619,'0'0,"0"0,0 0,0 0,0 0,-13 67,13-1,0-13,0 0,-13-1,13-25,0 13,0-14,0-13,0 0,0 1,0-1,0-13,0-13,13-14,0 1,1-14,-1 0,13 1,-12 12,-1 1,0-1,0 14,1 13,-1 0,13 0,-13 13,14 14,-14 13,14-1,-14-12,13 12,-12 14,12-13,-13-14,1 1,-1-14,0 0,0-13,0 14,-13-14</inkml:trace>
  <inkml:trace contextRef="#ctx0" brushRef="#br0" timeOffset="50260.1896">10681 2315,'0'0,"0"0,0 0,0 0,0 0,13 53,-13 13,14 0,-1 14,0 12,-13-12,13-1,-13-13,0 0,14-13,-14-13,0-14,0 1,0-1,0-12,0-1,13-13,-13-13,0-1,0-12,0-1,0 1,0-1,0 1,-13 0,13-1,-27 1,1-1,-1 1,1 13,-14-1,27 14,-14 0,1 0,-1 14,1-1,-1 13,14 1,0-14,0 13,-1 1,14-14,0 13,0-12,14-1,-1 0,13 0,14-13,0 0,0-13,-1 0,-12-14,12 1,1 0,-13 12,-27 14</inkml:trace>
  <inkml:trace contextRef="#ctx0" brushRef="#br0" timeOffset="51163.6242">11290 2315,'0'0,"0"0,0 0,0 0,0 0,0 0,0 40,0 13,13 0,-13 13,0-13,0 13,0-13,0 0,0 0,-13-14,13 1,-13-14,13 1,0-14,0 0,-13-13,13 0,0 0,0-26,-14-14,14 1,0-1,-13-13,13 13,0-13,-13 14,13-14,0 13,0 0,0 14,13-1,-13 1,27-1,-14 1,26 13,1 0,0-1,0 14,-1 14,1-1,0 13,-14-13,-13 14,1-1,-1 1,0-1,-26 14,13-14,-27 1,1-14,-1 0,-12 14,12-14,-12 0,25-13,-12 14,13-14,-1 13,14-13,-13 0,26 13,-13-13,27 26,-1-12,1-1,13 0,-1 0,1 1,0 12,-40-26</inkml:trace>
  <inkml:trace contextRef="#ctx0" brushRef="#br0" timeOffset="51900.1029">11780 2593,'0'0,"0"0,0 0,0 0,0 0,0 0,0 0,0 0,0 0,39-13,-12 13,13 0,-14 0,-13 13,14-13,-14 13,0 0,0 1,1-1,-14 0,0 0,0 1,-14-1,1 0,0 0,-13 0,12-13,1 14,13-14,-13 13,13-13,0 0,13 0,0 0,1 13,-1-13,0 13,0 1,0-1,14 0,-14 14,0-14,1 13,-1 1,0-1,-13 1,13-14,-26 13,13 1,-13-14,-14 13,1-12,-14-14,1 13,-1-26,0 13,14-27,-1 14,14-14</inkml:trace>
  <inkml:trace contextRef="#ctx0" brushRef="#br0" timeOffset="52446.0273">13077 2289,'0'0,"0"0,0 0,0 0,0 0,0 0,0 0,-13-27,-14 1,-13-14,1 14,-1-1,0 14,14 0,-1 13,1 0,-1 13,1 13,13 14,-1 0,14 13,0 13,14 0,-1 0,0-13,0 13,14 0,-14-13,0 0,1 0,-1-13,-13-1,13 1,-26-13,13 12,0-12,0-27</inkml:trace>
  <inkml:trace contextRef="#ctx0" brushRef="#br0" timeOffset="52668.958">12481 3003,'0'0,"0"0,0 0,0 0,0 0,0 0,0 0,0 0,0 0,0 0,53-26,13-14,-13 0,13 14,1-14,-54 27,0 13,0-13</inkml:trace>
  <inkml:trace contextRef="#ctx0" brushRef="#br0" timeOffset="53641.3341">13447 2699,'0'0,"0"0,0 0,0 0,0 0,0 0,0 0,-39-13,-14-1,0 1,0 13,0 13,0 1,27 12,-14-13,13 14,14-1,13 1,0 12,27 1,-1-14,14 1,-14-14,1 0,-1-13,14-13,-14 13,1-26,-14-1,14 1,-14-14,0 14,-13-1,13 14,-13-14,0 14,0 0,13 0,-13 13,0-13,0 13,14 13,-14 0,0 0,13 14,0-14,0 13,14 1,-1 13,1-14,-1-13,14 0,-14 1,-12-14,12 0,1-14,-14 1,0-13,0 13,1-14,-14 14,13 0,-13-1,0 14,13-13,-13 13,0-13,0 13,0 0,0 13,0-13,0 13,0 1,0-1,13 0,1 0,-14 1,13-1,0 0,13-13,-12 13,12-13</inkml:trace>
  <inkml:trace contextRef="#ctx0" brushRef="#br0" timeOffset="54014.2649">13739 2593,'0'0,"0"0,0 0,0 0,0 0,0 0,0 0,0 0,0 0,0 0,0 0,13-40,0 14,0-1,-13 1,0 13,0-1,0 1,-13 0,13 13,-13 0,13 0,0 0,0 13,0-13</inkml:trace>
  <inkml:trace contextRef="#ctx0" brushRef="#br0" timeOffset="54746.9125">13964 2024,'0'0,"0"0,0 0,0 0,0 0,0 0,13 53,13 0,-12 13,12 13,-13-12,0 12,1-13,-1 0,0 0,0-13,-13-13,14 0,-14-14,0-13,13 14,-13-14,0 0,13-13,-13 0,0-13,13-13,1-1,12-13,-13 1,1-1,-1 14,0-1,-13 14,0-14,0 14,0 0,0 0,0 0,-13 13,0 0,13 0,0 13,0-13,0 26,13-13,0 14,0-1,14 1,-1 13,-13-14,1 14,-1-14,-13-13,0 27,-27-13,14-1,-13-13,12 0,1 1,0-14,0 0,13 0</inkml:trace>
  <inkml:trace contextRef="#ctx0" brushRef="#br0" timeOffset="55155.0889">14546 2064,'0'0,"0"0,0 0,0 0,0 0,13 39,0 14,1-13,12 26,1 0,-1 40,14-13,-1-1,-12 1,-1-14,-26 14,0-27,-26 13,-1-12,1-14,26-40</inkml:trace>
  <inkml:trace contextRef="#ctx0" brushRef="#br0" timeOffset="58382.7402">1509 4419,'0'0,"0"0,0 0,0 0,0 0,0 0,0 0,0 0,0 0,0 0,40 0,13-14,-1 1,-52 13,14 0,-14 0</inkml:trace>
  <inkml:trace contextRef="#ctx0" brushRef="#br0" timeOffset="58599.4979">1615 4710,'0'0,"0"0,0 0,0 0,0 0,0 0,0 0,0 0</inkml:trace>
  <inkml:trace contextRef="#ctx0" brushRef="#br0" timeOffset="59001.9871">2369 4273,'0'0,"0"0,0 0,0 0,0 53,13 0,-13 0,14 13,-14 0,13 0,-13-13,13 13,0-13,-13-13,0 0,0-14,14-13,-14 0,-14 1,14-14,0-14,-13-12,0 0</inkml:trace>
  <inkml:trace contextRef="#ctx0" brushRef="#br0" timeOffset="59388.5178">2329 4247,'0'0,"0"0,0 0,0 0,0 0,0 0,0 0,0 0,0 0,0 0,40-14,13 1,0 13,0 0,-13 13,13 1,0-1,-14 0,-12 0,-1 0,-13 1,1-1,-14 0,-14 14,1-1,-13 1,-14-14,-13 13,13-13,-13-13,14 0,12 0</inkml:trace>
  <inkml:trace contextRef="#ctx0" brushRef="#br0" timeOffset="59826.4415">3229 4022,'0'0,"0"0,0 0,0 0,-26 66,0 0,-14 27,13 12,14 1,0 0,13-13,0-14,13-26,-13 13,13-26,14-1,-14-12,14-1,-1 1,-26-27</inkml:trace>
  <inkml:trace contextRef="#ctx0" brushRef="#br0" timeOffset="61591.5469">3971 4207,'0'0,"0"0,0 0,0 0,0 0,0 0,0 0,13 40,0 12,0 28,1-14,-1 13,0-12,0-1,1-27,-14 1,13-13,-13-1,0-13,-13 0</inkml:trace>
  <inkml:trace contextRef="#ctx0" brushRef="#br0" timeOffset="62197.3663">3957 4273,'0'0,"0"0,0 0,0 0,0 0,0 0,0 0,0 0,0 0,0 0,40-26,0-1,26 1,-13 12,0 14,-13 0,13 0,-14 14,-12-14,-1 13,1 0,-14 0,0 1,-13 12,-13 14,-14-14,1 1,0-1,-27 1,13-1,0-13,0 14,14-14,0 0,12-13,1 13,0 1,13-14,0 13,26-13,1 13,12-13,1 13,13 1,-13-14,0 13,-1 0,1-13,-14 26,1-12,-1 12,-26-26</inkml:trace>
  <inkml:trace contextRef="#ctx0" brushRef="#br0" timeOffset="62483.5547">4765 4392,'0'0,"0"0,0 0,0 0,0 0,0 0,0 0,13 53,0 0,1 13,-14-13,13 0,0-13,-13-1,0-39,0 0</inkml:trace>
  <inkml:trace contextRef="#ctx0" brushRef="#br0" timeOffset="63089.759">5294 4260,'0'0,"0"0,0 0,0 0,0 0,0 0,13 39,-13 1,14 13,-1 0,0 0,0-13,14-1,-14 1,0 0,14-14,-14-13,14 1,-1-1,0-13,1 0,-1-13,1-27,-14 0,14 1,-14-14,0-14,0 15,1 12,-1-13,-13 26,0 1,0 0,0-1,0 14,0-14,0 1,0-14,0 14,0 13,0 13</inkml:trace>
  <inkml:trace contextRef="#ctx0" brushRef="#br0" timeOffset="63527.5918">6459 3929,'0'0,"0"0,0 0,0 0,0 0,0 0,0 0,0 0,0 0,-40 40,-13 13,14 13,-1 0,13 0,14 0,0 0,0-13,26 13,-13 1,26-14,1-1,13 1,-1-13,1-13,0-14,13-13,-14 13,-39-13</inkml:trace>
  <inkml:trace contextRef="#ctx0" brushRef="#br0" timeOffset="64305.247">6922 4075,'0'0,"0"0,0 0,0 0,0 0,0 0,0 53,13-1,-13 1,0 0,14 0,-14 0,0-13,0-1,0-12,0-1,0-12,0-1,0 0,0-13,0 0,0 0,-14-26,14-14,-13-13,13 0,0-13,0 13,13-13,-13 13,14 0,-1 13,0 1,14 12,-1 1,1 13,-1 13,1 0,-1 13,-13 13,14 14,-27 0,0-1,0 1,-14 0,-12-1,0 1,-1 0,1-14,-1 1,1-1,-1-13,14-13,-14 14,27-14,-13 13,13-13,13 0,1 0,12 0,1 0,26 13,0-13,-1 0,1 0,-13 13,0-26,0 13,-1-13,-39 13</inkml:trace>
  <inkml:trace contextRef="#ctx0" brushRef="#br0" timeOffset="64887.3614">7452 4299,'0'0,"0"0,0 0,0 0,0 0,0 0,0 0,0 0,13-26,13 0,14 12,-13 1,12 13,-12 0,12 13,-25 1,-1-1,0 0,0 13,1-12,-14 12,-14 1,1 12,-13-12,-1 12,1-12,-1 13,1-14,-1-13,14 1,0-1,13 0,-13-13,13 13,13-13,13 0,1 0,12-13,1 13,0-13,0 0,-1-1,1-12,0 13</inkml:trace>
  <inkml:trace contextRef="#ctx0" brushRef="#br0" timeOffset="65592.7289">8127 4075,'0'0,"0"0,0 0,0 0,0 39,13 1,0 0,0 13,1-14,-14-12,0 12,13-12,-13-1,0-12,0-1,0 0,0 0,0-13,0 13,-13-26,13 0,0 0,-14-14,14-12,0-14,14 0,-1 0,-13 13,13-13,0 27,-13-1,14 1,-1 13,13-14,1 14,-1 0,14 13,-14 0,14 0,-13 13,-1 13,14 1,-27-1,13 14,1 13,-14-13,0 13,1-14,-14 1,13-14,-13 1,0-1,13-12,-13-1,13 0,-13-13</inkml:trace>
  <inkml:trace contextRef="#ctx0" brushRef="#br0" timeOffset="66387.5762">8788 3770,'0'0,"0"0,0 0,0 0,0 0,14 40,12 13,-13-13,1 13,-1-1,0-12,0 13,-13-26,14-1,-1 0,-13-12,0 12,0-13,0-13,0 14,0-28,-13 14,-1-26,1-1,0-12,0-1,13-13,-14 0,14 0,14 0,-14-13,13 13,0 14,14-1,-14 0,0 27,14 13,-1 0,0 0,1 13,-14 14,14-14,-14 13,0 1,0 13,1-14,-14 14,-14-1,14 1,-13-13,0-1,-14 0,1 1,-14-14,14 0,-1 1,14-14,0 13,0 0,13-13,0 13,13-13,13 14,1-1,-14 0,13-13,1 0,13-13,-1 13,14 0,-26-13,-27 13</inkml:trace>
  <inkml:trace contextRef="#ctx0" brushRef="#br0" timeOffset="66988.13">9331 3903,'0'0,"0"0,0 0,0 0,0 0,0 0,0 0,0 0,0 0,27 13,-1 0,1-13,-14 27,0-14,0 0,0 13,1-12,-14 12,0-13,13 1,-13-1,0 0,0 0,0-13,0 0,0 14,0-14,0 0,0 0,0 0,13 0,-13 0,13 13,1-13,-1 13,0 0,0 14,1-14,-1 13,-13 1,0-1,0 14,-13-14,-1 1,1-1,0 1,-14-14,1 0,-1-13</inkml:trace>
  <inkml:trace contextRef="#ctx0" brushRef="#br0" timeOffset="67414.2524">9543 3453,'0'0,"0"0,0 0,0 0,0 0,0 0,0 0,0 0,26 40,14 12,0 15,13-1,-14 0,1 26,0-12,-27-14,14 0,-27 0,13 0,-26 14,-40-14,0 0,-14-13,28-13,26-27</inkml:trace>
  <inkml:trace contextRef="#ctx0" brushRef="#br0" timeOffset="68304.3918">1827 5636,'0'0,"0"0,0 0,0 0,0 0,0 0,0 0,0 0,0 0,0 0,0 0,0 0</inkml:trace>
  <inkml:trace contextRef="#ctx0" brushRef="#br0" timeOffset="68511.6992">1827 5636,'0'0,"0"0,0 0,0 0,0 0,0 0,0 0,0 0</inkml:trace>
  <inkml:trace contextRef="#ctx0" brushRef="#br0" timeOffset="69245.6818">3852 5054,'0'0,"0"0,0 0,0 0,0 0,0 0,0 0,79-14,27 1,-27 13,14-13,0-14,12 1,-12 13,0-1,-40 14,0 0,-27-13,1 13,-1 0,-13 0,1 0,-14 0,13 0,-13 0</inkml:trace>
  <inkml:trace contextRef="#ctx0" brushRef="#br0" timeOffset="69778.8094">4460 5450,'0'0,"0"0,0 0,0 0,0 0,0 0,0 0,0 0,0-26,14-14,-1-13,0 0,0 14,1 12,-1 1,-13-1,13 14,0-13,1 12,-1 14,0-13,0 13,14 0,12 0,-12 27,-1-14,-12 13,12 1,-13 13,1-14,-1 14,-13-1,13-12,-13-14,13 14,-13-27,0 0,0 0</inkml:trace>
  <inkml:trace contextRef="#ctx0" brushRef="#br0" timeOffset="69998.38">4447 5305,'0'0,"0"0,0 0,0 0,0 0,0 0,53-13,13 13,0-14,-52 14,-1-13,0 13</inkml:trace>
  <inkml:trace contextRef="#ctx0" brushRef="#br0" timeOffset="70742.89">7081 4882,'0'0,"0"0,0 0,0 0,0 0,40 0,13 0,0 0,0-14,13 14,40-13,-14 0,14 0,13-14,0 14,-13 0,13-14,14 14,-14 0,0 0,-13-14,0 14,0 0,-27 13,-39 0,0 0,-1 0,-26 0,14 0,-27 0,0 13,0 0,13-26</inkml:trace>
  <inkml:trace contextRef="#ctx0" brushRef="#br0" timeOffset="71535.1034">8325 5040,'0'0,"0"0,0 0,0 0,0 0,0 0,0 0,0 27,13 12,-13 1,14-13,-14-1,13 1,-13-14,0 0,0 0,0-13,0 0,0 0,-13-13,13 0,-14-14,14-12,-13-1,26 0,-13 1,27-1,-1 13,14 1,-13-1,12 14,1 0,-14 13,-12 0,12 13,-13 0,1 14,-14-1,0-12,0 12,0-13,0 14,-14-14,1-13,13 13,0 0,0-13,0 14,13-14,-13 13,14-13,-1 0,0 13,0 0,14-13,-14 14,0-1,-13-13,0 13,0 0,-13 14,0-1,-14-13,1 1,-14-1</inkml:trace>
  <inkml:trace contextRef="#ctx0" brushRef="#br0" timeOffset="73487.7307">1813 6046,'0'0,"0"0,0 0,0 0,0 0,0 0,0 0,0 0,0 0,40 13,26-13,0 0,-13 0,0 0,-26 0,-14 0,-13 0,0 0</inkml:trace>
  <inkml:trace contextRef="#ctx0" brushRef="#br0" timeOffset="73764.1007">1562 5675,'0'0,"0"0,0 0,0 0,53 0,0 0,13-13,0 13,-53-13,1 13,12 0</inkml:trace>
  <inkml:trace contextRef="#ctx0" brushRef="#br0" timeOffset="74752.6967">2700 6046,'0'0,"0"0,0 0,0 0,0 0,0 0,0 0,13 26,14 27,-1 13,-13 14,14-14,-1 0,-12 0,12-13,-13 0,1-27,-14 1,0-14,0 0,0-26,-14-13,1-14,-13-13,12 0,1-13,0 0,0 13,-1 0,14 13,-13 14,13-14,13 27,-13-27,14 14,12-1,1 1,-1 13,1-1,12 14,1 0,-14 14,14-1,-27 13,1-12,-1 12,-13 0,0 1,-27-1,1 1,-14-1,-13-13,14 14,-1-14,13-13,27 0</inkml:trace>
  <inkml:trace contextRef="#ctx0" brushRef="#br0" timeOffset="75109.045">3547 5768,'0'0,"0"0,0 0,0 0,0 0,-40 53,1 13,-14 27,0 12,13-12,0 0,27-1,-13-12,26-14,0-13,13-14,13 14,1-13,13-14,13-12,-14-14,-12 0,-27 13</inkml:trace>
  <inkml:trace contextRef="#ctx0" brushRef="#br0" timeOffset="75853.9703">3891 6085,'0'0,"0"0,0 0,0 0,0 40,0 13,0 0,0 0,0 0,0 0,0-27,0 1,0-1,0 1,0-14,0-13,-13 0,13-13,-13-1,0 1,-1-27,1 1,0-1,0-13,-1 0,14 0,0-13,14 13,-1 0,13 14,1 12,-1 1,14 12,-14 1,14 26,-13 1,12-1,-12 13,-14 1,0-1,-13 1,-13 12,0-12,0-1,-14 1,14-1,-14-13,14 1,0-1,0 0,-1 0,14-13,0 14,14-14,12 13,1 0,12 0,1 1,13-1,-13 0,-1 0,1 0,-13 1,-1-1,1-13,-14 0,-13 0</inkml:trace>
  <inkml:trace contextRef="#ctx0" brushRef="#br0" timeOffset="76085.0781">4421 6072,'0'0,"0"0,0 0,0 0,0 0,0 0,0 0,0 0,0 0,13 27,-13 12,13 1,0-14,1 1,-1-1,-13-26,0 0</inkml:trace>
  <inkml:trace contextRef="#ctx0" brushRef="#br0" timeOffset="76428.7867">4672 5675,'0'0,"0"0,0 0,0 0,27 40,-1 26,14 0,0 27,-1-14,1 14,-14-14,-12 14,-14-1,-14-12,1-27,0 0,0 0,-14-14,14-12,13-14</inkml:trace>
  <inkml:trace contextRef="#ctx0" brushRef="#br0" timeOffset="76852.6396">5453 5781,'0'0,"0"0,0 0,0 0,0 0,0 0,27 66,12 14,-12-14,-1 13,1 1,-14-14,0-13,0 0,1-27,-1 0</inkml:trace>
  <inkml:trace contextRef="#ctx0" brushRef="#br0" timeOffset="77162.3237">5307 6297,'0'0,"0"0,0 0,0 0,0 0,53-13,0-14,0 1,0-1,0 1,13 0,-13 12,0-12,0 13,-13-1,13 14,-27 0</inkml:trace>
  <inkml:trace contextRef="#ctx0" brushRef="#br0" timeOffset="77515.3977">6194 5847,'0'0,"0"0,0 0,0 0,0 0,0 0,0 0,14 40,-1 13,0 0,13 13,-12-13,-1 0,0 0,0-27,-13 14,0-14,0 1,0-14,-13 0</inkml:trace>
  <inkml:trace contextRef="#ctx0" brushRef="#br0" timeOffset="77856.5041">6141 5808,'0'0,"0"0,0 0,0 0,0 0,0 0,0 0,40-40,0 27,13-1,0 1,-14 13,1 13,0 1,-1-1,-12 0,-14 0,0 14,1-14,-14 14,0-1,0 0,0 1,-14-14,14 14,0-14</inkml:trace>
  <inkml:trace contextRef="#ctx0" brushRef="#br0" timeOffset="78240.9968">6949 5596,'0'0,"0"0,0 0,0 0,0 0,-53 66,0 27,13 13,0-14,1 14,25-13,14-41,0 15,14-14,12-14,1 1,12-14,-12-12,13-14,-1-14,-12 1,-27 26</inkml:trace>
  <inkml:trace contextRef="#ctx0" brushRef="#br0" timeOffset="78964.0641">7213 5834,'0'0,"0"0,0 0,0 0,0 40,14 13,-14 0,13 0,-13-1,0-12,13-13,-13-1,0 0,0 1,0-14,-13 0,0-13,-1 0,1-13,0 0,0-14,-1-12,1-1,0-13,13 0,0-13,13 13,0 14,14-1,-1 0,1 27,-1-14,1 27,-1 0,1 0,-1 14,-13 12,14-13,-14 14,-13-1,0 14,0-14,-13 14,0 0,-1-14,-12 14,0-14,-14-12,27-1,-1 0,1 0,13 1,13-1,14-13,-1 13,1-26,26 13,0 0,13 0,0-13,-13 13,0-14,-13 1,-40 13</inkml:trace>
  <inkml:trace contextRef="#ctx0" brushRef="#br0" timeOffset="79524.1007">7849 6059,'0'0,"0"0,0 0,0 0,0 0,0 0,0 0,0 0,0 0,0 0,0 0,0 0,0 0,0 0,-14-40,14 27,0-13,0 12,14 14,-1-13,0 26,14 1,-1 12,1 1,-14 12,0 1,-13 0,0-1,-26 1,12 0,-12-14,-1 1,14-1,0-13,13 0,-13-13,13 0,13 0,13-13,27 13,0-13,-13 0,13-14,0 1,0-1</inkml:trace>
  <inkml:trace contextRef="#ctx0" brushRef="#br0" timeOffset="80122.4422">8418 5874,'0'0,"0"0,0 0,0 0,13 53,14-14,-14 1,0 0,0-1,1-12,-14-1,13 1,-13-14,0 13,-13-26,13 14,-14-14,-12 0,13-27,-1 1,1-14,0-13,13-13,13 13,0-13,14 13,-1 13,1 1,-1 12,1 1,-1 13,1-1,-1 28,1-1,-1 0,1 27,-1-1,-13 14,14-13,-1 13,1 13,-14-13,13 0,-12-13,-1-1,0 1,0-40</inkml:trace>
  <inkml:trace contextRef="#ctx0" brushRef="#br0" timeOffset="80858.9516">9066 5636,'0'0,"0"0,0 0,0 0,0 0,14 53,-14-1,0 15,13-14,-13-1,13 15,-13-28,13 1,-13-14,0 1,0-14,0 0,0-13,0 0,-13-13,13-13,-13-1,13-12,0-28,0 14,0-13,0 0,0 13,13 0,0 14,1-1,-1 13,0 1,14 13,-1 13,0 0,1 13,-1 0,1 14,-1-1,-12 1,-14-1,0 14,-27-1,14 1,-27-13,14 12,-1-12,1-1,13-13,-1 1,1-1,0 0,0 0,13-13,13 0,13 14,14-14,0 13,13-13,-14 0,14 0,-13-13,0-1,13 1,-14 0,-39 13</inkml:trace>
  <inkml:trace contextRef="#ctx0" brushRef="#br0" timeOffset="81410.7947">9609 5675,'0'0,"0"0,0 0,0 0,0 0,0 0,0 0,40 0,-14 14,14-14,-14 13,-12 0,12 13,-13-12,-13 12,0-13,0 1,0-1,0 0,0 0,0 1,0-14,0 13,14-13,-1 0,0 13,0-13,1 13,-1 0,0 1,13-1,-12 0,-1 14,0-14,-13 13,0 1,0 12,0-12,-13-1,0 14,-1-27,-12 0,-14 1,1-28,25 14,14 0</inkml:trace>
  <inkml:trace contextRef="#ctx0" brushRef="#br0" timeOffset="81789.1934">9913 5292,'0'0,"0"0,0 0,0 0,0 0,27 53,-1 13,27 26,0 1,0 0,-13-1,0-12,-14-1,-26-26,0 13,-13-26,0-1,-14 1,-13-14,14-12,-14-14,14 0,-1 13,27-13</inkml:trace>
  <inkml:trace contextRef="#ctx0" brushRef="#br0" timeOffset="82144.2016">10668 5411,'0'0,"0"0,0 0,0 0,0 0,0 0,13 39,0 1,1 26,-1-13,0 0,0 13,-13 0,14-13,-14 0,13-13,-13-14,0 1,0-14,0 14</inkml:trace>
  <inkml:trace contextRef="#ctx0" brushRef="#br0" timeOffset="83006.1257">10337 5702,'0'0,"0"0,0 0,0 0,0 0,0 0,0 0,0 0,0 0,0 0,0 0,0 0</inkml:trace>
  <inkml:trace contextRef="#ctx0" brushRef="#br0" timeOffset="85008.1667">10337 5702,'0'0,"0"0,0 0,0 0,0 0,0 0,0 0,0 0,0 0,0 0,0 0,0 0,0 0,0 0,0 0,0 0,0 0,0 0,0 0,0 0,0 0,40 0,-14-13,1 13,-14 0,0 0,0 0,1-14,-14 14,0 0,0 0</inkml:trace>
  <inkml:trace contextRef="#ctx0" brushRef="#br0" timeOffset="85826.9773">10721 5358,'0'0,"0"0,0 0,0 0,0 0,0 0,0 0,0 0,0 0,40-13,13-14,-1 14,-12 13,13 0,0 13,-13 0,-14 14,1-1,-14-12,-13 12,-27 0,1 1,-14-1,1-12,-1 12,13-13,1-13,-1 13</inkml:trace>
  <inkml:trace contextRef="#ctx0" brushRef="#br0" timeOffset="86252.9674">11621 5226,'0'0,"0"0,0 0,0 0,0 0,-40 79,-26 14,0 12,26 1,0 0,14-13,13-14,13 0,13 1,13-14,14-13,-13-14,12-12,-12-1,12-12,-12-1,-1-13,-26 13</inkml:trace>
  <inkml:trace contextRef="#ctx0" brushRef="#br0" timeOffset="87071.6003">11872 5543,'0'0,"0"0,0 0,0 0,0 0,27 53,-14 0,14 13,-14 0,0-13,0 0,0 0,1-13,-14-14,13 1,-13-1,0-13,13-13,-13 0,0 0,-13-13,13-13,-13-1,-14 1,14-27,-13 13,12-26,1 13,0-40,13 27,13-13,14 26,-1 0,0 13,1 14,13 26,-1 0,1 13,0 0,-1 14,-12-1,-1 14,-12-14,-14 14,-14 0,-12-14,-14 1,14-1,-14 1,0-1,1 0,-1-12,0-1,14 0,13-13,-1 13,1 1,26-1,14 0,-1 0,1 1,-1-1,27-13,0 26,13-13,-13-13,-13 0,0 14,-1-14,-39 0</inkml:trace>
  <inkml:trace contextRef="#ctx0" brushRef="#br0" timeOffset="87321.6508">12521 5636,'0'0,"0"0,0 0,0 0,0 0,0 0,0 0,13 53,0-1,1 1,-1 0,0 0,0 0,1-13,-1-14,0 1</inkml:trace>
  <inkml:trace contextRef="#ctx0" brushRef="#br0" timeOffset="87889.5451">12799 5649,'0'0,"0"0,0 0,0 0,13 53,0 0,1 13,-14-26,13 12,-13-25,0-1,13 1,-13-14,0 0,0 1,0-28,0 14,-13-26,13-14,-13 0,13-12,0-15,0 1,13 0,0 0,-13 13,26 0,-12 13,25 1,-12 39,13 0,13 13,-14 13,1 14,-14 0,14-1,-27 14,14 14,-14-15,0 1,1 0,-1-13,-13 0,0-14,13-13,-13 14,0-27</inkml:trace>
  <inkml:trace contextRef="#ctx0" brushRef="#br0" timeOffset="88627.8545">13394 5490,'0'0,"0"0,0 0,14 53,-1 0,0 0,0 0,1 0,12 0,-13-14,-13-12,14-1,-14 1,0-14,0-13,-14 0,1-13,0-14,-14-12,14-1,0-13,0 0,13 0,0 0,0 0,13 0,0 14,0-1,27 14,0-1,0 14,-1 13,1 13,0 0,-1 1,-12 12,13 0,-14 14,-13-13,-13 12,-13 1,0 0,0-14,-14 14,1-14,-1 1,-13-1,1-13,12 1,14-14,0 13,13 0,0-13,26 13,1-13,-14 14,27-14,-14 0,14 0,0 13,12-13,1-13,-13 26,0-13,0 13,-40-13</inkml:trace>
  <inkml:trace contextRef="#ctx0" brushRef="#br0" timeOffset="89100.4417">14149 5794,'0'0,"0"0,0 0,0 0,0 0,0 0,0 0,0 0,0 0,0 0,0 0,53 0,-13 14,-1-1,-12 13,-1 1,1 12,-27-12,-14 13,-12-14,-1 14,14-14,-13 1,13-14,-1 0,1 0,13-13,-13 14,13-14,0 0,26 0,1-14,26 14,-14 0,14 0,-13-13,0-13,-14 12</inkml:trace>
  <inkml:trace contextRef="#ctx0" brushRef="#br0" timeOffset="89687.0414">14599 5649,'0'0,"0"0,0 0,0 0,13 40,-13 12,13-12,-13 13,14 0,-14-27,0 1,0-1,0 1,0-14,-14 0,14-13,-13-13,13 0,-13-27,0 0,13 1,-14-27,14-27,0 0,14 1,-14 26,26 13,-13 0,27 26,0 1,13 39,0 0,-14 27,1 0,-13 13,-1 13,-13-13,0 0,1 0,-14-1,13 1,-13 0,0-13,13 13,-13-27,13 14,-13-40</inkml:trace>
  <inkml:trace contextRef="#ctx0" brushRef="#br0" timeOffset="90392.3036">15036 5398,'0'0,"0"0,0 0,0 0,0 66,13-13,13 13,-12 0,-1 0,-13-13,13 0,0 0,-13-27,0 1,0-14,0 0,-13-13,0 0,0-13,-1-14,1-12,0-1,0-13,13 0,0-13,-14 0,28 13,-14 0,13 0,13 14,1-1,13 27,-14-1,27 1,-13 26,-14 14,1-14,-1 27,-13-14,1 14,-14 0,-14-14,1 0,-13 1,-14-1,13 1,-12-1,25-26,1 14,0-1,13 0,13 0,14-13,12 13,-12 1,13-1,-1-13,-12 0,26 0,0 13,-14 0,-39-13</inkml:trace>
  <inkml:trace contextRef="#ctx0" brushRef="#br0" timeOffset="90916.898">15605 5437,'0'0,"0"0,0 0,0 0,40 0,-14 13,0 14,14-1,-13 1,-14 12,0 1,0 0,1-14,-14 1,0-1,-14-13,1 14,0-14,13-13,-13 13,13 1,0-14,0 0,13 0,0 13,0-13,1 13,-1 0,0 1,14-1,-1 13,0 1,-12-1,-1-13,-13 14,-13-1,-1 1,1-14,13 0,0-13,-13 0</inkml:trace>
  <inkml:trace contextRef="#ctx0" brushRef="#br0" timeOffset="91287.4491">15896 5318,'0'0,"0"0,0 0,40 40,26 0,-13 12,13 28,-13 12,0 14,0 0,0 0,-14 0,-25 0,-1-1,-26-12,-1 0,-12-14,-27-13,-13-26,-27-14,1-26,25 14,54-14</inkml:trace>
  <inkml:trace contextRef="#ctx0" brushRef="#br0" timeOffset="92115.8905">14519 3598,'0'0,"0"0,0 0,0 0,0 0,0 0,-26 0,-14 27,1-1,12 14,1 0,-1 13,14-1,13 1,0 14,13-15,14 15,12-28,1 1,-13 0,12-27,14 13,-26-12,-14-14</inkml:trace>
  <inkml:trace contextRef="#ctx0" brushRef="#br0" timeOffset="92763.199">14758 3678,'0'0,"0"0,0 0,0 0,13 53,13 13,1 0,-1 0,-12 0,12 0,1-13,-14 0,0-13,0-14,0-12,-13 12,0-13,0-13,0-13,-13 0,0-14,0 1,-14-1,14-12,-13-14,12 13,1-13,13 0,0 14,27-14,-1 0,1 13,12 0,1 1,0 25,-1 1,14 26,-26 1,12-1,-25 13,-1 1,-13 13,0-14,-13 14,-14-14,1 1,-1-1,1 1,13-1,-1-13,1-13,0 13,13-13,0 0,-13-13,13 13</inkml:trace>
  <inkml:trace contextRef="#ctx0" brushRef="#br0" timeOffset="93176.0275">15658 3519,'0'0,"0"0,0 0,0 0,-40 66,14 0,-1 0,14 1,0 12,13-13,0 0,13-13,13 13,14-26,0 13,-1-27,1 1,-13-14,-1 0,1 0,-1-13,-26 0</inkml:trace>
  <inkml:trace contextRef="#ctx0" brushRef="#br0" timeOffset="93634.1403">15922 4247,'0'0,"0"0,0 0,0 0,0 0,0 0,0 0,0 0,0 0,0 0,0 0,0-40,0 0,0-39,0-27,14 0,-1 0,0 40,0 0,14 26,-1 14,14-1,0 14,-1 26,-12 1,-1 12,1 14,-1-1,1 1,-14 13,14 0,-1 0,0 0,1-13,-14-1,14 1,-27-14,13 1,-13-14,-13 14,13-14,0-13</inkml:trace>
  <inkml:trace contextRef="#ctx0" brushRef="#br0" timeOffset="93875.9619">15936 4075,'0'0,"0"0,0 0,0 0,0 0,0 0,0 0,0 0,39 0,14-27,0 14,-13-14,13-12,-13 12,-1 14,-12-13,-1 12,1-12,-27 13,13 13</inkml:trace>
  <inkml:trace contextRef="#ctx0" brushRef="#br0" timeOffset="94298.7269">16571 3625,'0'0,"0"0,0 0,0 0,0 0,0 0,0 0,0 0,13 53,-13 0,13-14,1 14,-1 0,0 0,0-13,1-14,-1 1,13-1,-12-13,12-13,1 14,-1-28,14 1,-14 0,-13-14,1-12,-14-1,0-13,0 0,-14 0,1 0,0 14,0-1,-1 0,14 1,-13 12,13 14,-13-13,13 26</inkml:trace>
  <inkml:trace contextRef="#ctx0" brushRef="#br0" timeOffset="95098.8222">17153 3519,'0'0,"0"0,0 0,0 0,14 53,-1-13,0 12,0 1,1 0,-1 0,-13 0,13-13,-13-14,0 1,0-1,0-13,0-13,-13 14,13-14,-13-14,-1 1,1 0,13-27,-13 1,13-14,0 0,0 0,13 0,0 0,14 13,12 1,1 12,0 14,0 26,-1 0,-12 1,-1 12,1 14,-14-1,0 1,-13 0,13 0,-13-1,-13-12,13-1,-13 1,0-14,13 0,0 0,0-13,0 14,13-14,0 0,-13 0,13 0,14 0,-14 13,0 0,14 13,-14 1,0 13,-26-14,13 14,-13-14,-14 14,1-14,-14 1,-26-14,0 0,13-13,0-13,13 0,1 13,39 0</inkml:trace>
  <inkml:trace contextRef="#ctx0" brushRef="#br0" timeOffset="96062.1529">17603 3453,'0'0,"0"0,0 0,0 0,0 0,0 0,0 0,0 0,0 0,27 40,13-1,-1 14,1 13,0 0,-1 1,-12 12,-14-13,0 0,1-13,-28 0,14 0,-26-13,13-1,-14-25,14-1,-14-13,14 0,0 0,13 0</inkml:trace>
  <inkml:trace contextRef="#ctx0" brushRef="#br0" timeOffset="96343.6778">17961 3744,'0'0,"0"0,0 0,0 0,0 0,0 0,0 0,39-13,-39 13,14 0,-14 0,13 0</inkml:trace>
  <inkml:trace contextRef="#ctx0" brushRef="#br0" timeOffset="96560.0283">18053 3982,'0'0,"0"0,0 0,0 0,0 0,0 0,0 0,0 0,0 0,40 0,13-26,-40 26,-13 0,14-14</inkml:trace>
  <inkml:trace contextRef="#ctx0" brushRef="#br0" timeOffset="96852.1348">18437 3678,'0'0,"0"0,0 0,0 0,0 53,0 0,13 13,-13 13,0-13,0-13,14 0,-14-13,0-14,0 1,0-14,-14 0,14 0,0-13</inkml:trace>
  <inkml:trace contextRef="#ctx0" brushRef="#br0" timeOffset="97152.1582">18411 4022,'0'0,"0"0,0 0,0-53,0-13,0 52,26-105,14 27,13-1,26 40,-26 27,0 26,-13 13,-14 13,1 14,-14 13,0-13,-26 13,0 0,-40-1,-13 1,0-13,26-13,-13-1,13-13,14 0,-1 1,14-14</inkml:trace>
  <inkml:trace contextRef="#ctx0" brushRef="#br0" timeOffset="97483.9782">18953 3347,'0'0,"0"0,0 0,0 0,-13 53,0 0,0 13,13 0,0 0,0 0,0-13,13 13,13-13,14 0,0-13,0 0,-1-1,1-12,-40-14</inkml:trace>
  <inkml:trace contextRef="#ctx0" brushRef="#br0" timeOffset="97946.4439">19245 4101,'0'0,"0"0,0 0,0 0,0 0,0 0,0 0,-14-53,1-13,13-13,0-14,0 14,13 12,-13 1,14 27,-14-1,13 14,0-1,0 14,1 13,12 13,-13 0,14 27,12 0,-12-1,-1 14,1-13,13 13,-14 0,-13-14,14 1,-14-13,-13-1,13 1,-13-14,-13 0,26-13</inkml:trace>
  <inkml:trace contextRef="#ctx0" brushRef="#br0" timeOffset="98454.3907">19112 3863,'0'0,"0"0,0 0,0 0,0 0,0 0,0 0,0 0,0 0,40-13,13-1,0-12,13 0,0-1,0 1,-26-1,0-13,-14-12,1 12,-14-13,0 13,-13 1,13-1,-13 0,0 14,0 13,0-1,14 1,-14 26,13 1,0 12,14 14,-14-1,13 14,1 0,-1 0,-13-13,1 13,-1 0,-26 0,-1-1,1 1,-13-13,13 0,-14-14,1-13,12 1,14-14</inkml:trace>
  <inkml:trace contextRef="#ctx0" brushRef="#br0" timeOffset="98703.0517">19946 3281,'0'0,"0"0,0 0,0 0,27 40,-1 26,1-13,-14 13,13-13,1 0,-14 13,13-13,1 0,-14 13</inkml:trace>
  <inkml:trace contextRef="#ctx0" brushRef="#br0" timeOffset="98976.4224">19734 3664,'0'0,"0"0,0 0,0 0,0 0,0 0,53-13,13 0,-13-13,14-1,-67 27,13-13,0 13</inkml:trace>
  <inkml:trace contextRef="#ctx0" brushRef="#br0" timeOffset="99711.511">20476 3281,'0'0,"0"0,0 0,0 53,13 0,-13 13,0 0,13 13,-13-13,0 14,13-14,-13-13,13 13,-13-26,0-14,0-13,14 1,-28-1,14-26,0-14,-13 1,-13-14,-1-13,1 0,-1 0,-12-26,25 26,1 0,0 0,13 0,0 14,26-1,1 0,-1 1,1 12,26-13,13 27,13 13,1 13,-14 27,-13 13,-13 0,-14 0,-13 0,-13-14,-13 14,-27-13,-26 0,13-27,14 0,-1 0,13-13,1 0,-1-13,14 13,0-13,0 13,13 0</inkml:trace>
  <inkml:trace contextRef="#ctx0" brushRef="#br0" timeOffset="99988.6939">20965 3201,'0'0,"0"0,0 0,0 40,-13 13,13 13,0-13,0 13,0-13,13 13,0-13,27 0</inkml:trace>
  <inkml:trace contextRef="#ctx0" brushRef="#br0" timeOffset="100866.9911">21296 3321,'0'0,"0"0,0 0,0 0,13 52,1 1,-1 14,-13-28,13 14,-13-13,0-14,13 1,-13-1,0-13,0 1,0-14,0 0,-13-14,13-12,-13-14,0 1,-1-1,1-13,0 13,26 1,-13-1,13 0,14 14,-14-1,14 1,-1-1,0 14,1 13,-1 13,1 1,-14 12,0 1,-13-1,0 0,-13 1,0 13,0-14,-1-13,14 1,-13-1,0 0,13 0,0-13,0 0,13 13,14-13,-1 0,1 14,12-1,1 13,-14 1,1-1,-1 1,-12 12,-1 1,0 0,-13-14,-13 14,0-14,-27 1,0-14,1 0,-1-13,0 0,14-13,-1 0,1-14,12 14,1-13,13 26</inkml:trace>
  <inkml:trace contextRef="#ctx0" brushRef="#br0" timeOffset="101228.6524">21614 3043,'0'0,"0"0,0 0,0 0,0 0,39 39,1 1,0 13,0 0,-1 0,-12 13,12 0,-12 0,-14 0,0 1,1-1,-28 0,1-13,-13 0,-1-14,1-12,-1-1,14-12,13-1</inkml:trace>
  <inkml:trace contextRef="#ctx0" brushRef="#br0" timeOffset="101629.9771">22051 3453,'0'0,"0"0,0 0,0 0,0 0,0 0,0 0,26 0,0 0,1 0,13-13,-14-1,1 14,12-13,-39 13,0 0</inkml:trace>
  <inkml:trace contextRef="#ctx0" brushRef="#br0" timeOffset="102362.8568">22501 3175,'0'0,"0"0,0 0,0 0,13 53,0 13,0 0,1 14,-1-1,0 0,0-13,-13 1,13-1,-13-27,0 14,0-26,0-14,0 0,-13-13,0-13,-13 0,-1-14,1-12,12-1,-12 0,-1-13,14-13,-13-13,12-14,14 1,14 12,-1 27,13 0,-12 14,25-1,-12 14,-1 12,1 14,12 14,-12-1,13 13,-1 1,-12 12,-1 1,1 0,-14 0,-13-1,0 1,-13 0,-14-1,14-12,-13-14,-1 0,-13 0,14 1,-1-1,27-13</inkml:trace>
  <inkml:trace contextRef="#ctx0" brushRef="#br0" timeOffset="103348.9441">23176 2910,'0'0,"0"0,0 0,0 0,0 0,0 0,0 0,0 0,-14 53,1 13,0 14,0-1,-1 27,14-27,-13 14,13-27,0 0,0 0,13-13,1 0,25 0,-12-13,-1-14,-26-12</inkml:trace>
  <inkml:trace contextRef="#ctx0" brushRef="#br0" timeOffset="103881.8621">23308 3797,'0'0,"0"0,0 0,0 0,0 0,0 0,0 0,0 0,0 0,0 0,0 0,0 0,0-53,0 0,0 0,0 0,0 0,13 0,0 14,-13 12,14 1,-1-1,13 14,-12-13,-1 12,13 1,-12 0,12 13,-13 0,14 13,-1 0,1 1,-14 12,13 0,-12 14,-1-13,0 12,14 1,-14 0,13-1,-13 1,14 0</inkml:trace>
  <inkml:trace contextRef="#ctx0" brushRef="#br0" timeOffset="104181.2837">23401 3731,'0'0,"0"0,0 0,0 0,0 0,0 0,0 0,0 0,0 0,0 0,0 0,0 0,0 0,39-40,14 0,0-13,13 14,-13-1,0 0,-13 14,-14-14,1 14</inkml:trace>
  <inkml:trace contextRef="#ctx0" brushRef="#br0" timeOffset="104744.8502">23864 3215,'0'0,"0"0,0 0,0 0,0 0,0 0,13 53,-13 0,0-14,0 1,13 0,-13-14,0 1,0-1,14 0,-14-12,0-1,0-13,0 13,0-13,0 0,0 0,-14-13,14-27,-13 1,13-1,0 0,0-13,13 27,-13-14,14 14,-14 12,13-12,13-1,-13 14,14 0,-1 26,14-13,-13 13,12 14,-12-1,-1 1,1 13,-14-1,0 14,0-13,1 0,-1-1,0 14,-13-13,13-14,-13-13,0 14,0-27</inkml:trace>
  <inkml:trace contextRef="#ctx0" brushRef="#br0" timeOffset="105598.4264">24208 3122,'0'0,"0"0,0 0,0 0,0 0,0 0,0 0,26 40,-12 13,12 0,-13 0,1-1,-1-12,-13 0,13-14,-13 1,0-14,13 13,-13-12,0-14,0 0,0 0,0 0,-13-27,13-12,0-1,-13-13,13 13,0-13,0 14,0-1,0 13,13 1,-13 0,13-1,-13 14,14 0,12-1,0 14,1 14,-1-1,1 13,-1 1,-12-1,-14 14,-14 0,1-14,0 14,0-27,13 0,-14 0,14 1,-13-1,13-13,0 13,13-13,1 0,-1 13,0-13,0 0,14 14,-1-1,-12 0,12 14,-13 12,1 1,-14 0,-14-1,1-12,-13 12,-14-12,13-1,-12-12,12-1,1-13,-1-13,14 13,13 0</inkml:trace>
  <inkml:trace contextRef="#ctx0" brushRef="#br0" timeOffset="106073.9274">24579 2924,'0'0,"0"0,0 0,0 0,0 0,0 0,0 0,0 0,0 0,26 39,-13 14,27 0,-27 27,14-14,-14 0,13 13,-12 1,-1 12,-13 1,0 13,0-14,-13 1,-14-14,1 1,-1-27,27-40</inkml:trace>
  <inkml:trace contextRef="#ctx0" brushRef="#br0" timeOffset="106942.7261">24790 2646,'0'0,"0"0,0 0,40 53,39 26,27 27,0 13,-40 13,1-13,-28 14,-25-1,-1 0,-40 40,-65-13,-14-27,-13-13,39-39,54-54</inkml:trace>
  <inkml:trace contextRef="#ctx0" brushRef="#br0" timeOffset="108532.4729">1813 7395,'0'0,"0"0,0 0,0 0,0 0,0 0,0 0,0 0,0 0,0 0,0 0,0 0</inkml:trace>
  <inkml:trace contextRef="#ctx0" brushRef="#br0" timeOffset="108783.856">1787 7633,'0'0,"0"0,0 0,0 0,0 0,0 0,0 0,0 0,0 0,0 0</inkml:trace>
  <inkml:trace contextRef="#ctx0" brushRef="#br0" timeOffset="109133.828">2382 7183,'0'0,"0"0,0 0,0 0,0 0,0 0,14 40,-14 0,13 13,0 0,0 13,-13-13,14 13,-1 0,-13-13,0 13,13-13,-13 0</inkml:trace>
  <inkml:trace contextRef="#ctx0" brushRef="#br0" timeOffset="109523.7739">2303 7064,'0'0,"0"0,0 0,0 0,0 0,0 0,0 0,0 0,40 0,-1 14,14-1,0 13,-13 1,-14 12,1-12,-1 13,-26-1,-13-12,0 12,-14-12,1-1,-14-12,14-1,-1-13,1-13</inkml:trace>
  <inkml:trace contextRef="#ctx0" brushRef="#br0" timeOffset="109906.3946">2912 7038,'0'0,"0"0,0 0,0 0,-27 40,1 13,13 13,-14 0,14 0,13 0,-13 0,26-13,0 0,14 0,-1-13,14-14,0-13,-1-13,-12 0,-1 0,-26 0</inkml:trace>
  <inkml:trace contextRef="#ctx0" brushRef="#br0" timeOffset="110654.6252">3216 7131,'0'0,"0"0,0 0,0 0,0 0,13 52,1 15,-1-1,0 0,0 0,1-13,-1 0,-13-13,13-1,-13-26,0 14,-13-14,13-13,-13-13,-14-14,14-12,-14-41,14 1,-13 0,13-1,-1 27,14 0,0 14,0 12,0 1,0 13,14-1,12-12,0 13,14 13,0 0,0 0,-1 13,1 13,-14-12,1 12,-1 1,-12 12,-1-12,0-1,-13 14,-13-14,-14 1,1-1,-1 1,-12-14,12 0,1-13,13 13,-14-13,27 0,-13 14,26-14,0 13,27 0,-13 0,12 0,1 1,13-1,-13 0,13-13,-14 13,14 1,-13-1,-40-13</inkml:trace>
  <inkml:trace contextRef="#ctx0" brushRef="#br0" timeOffset="110927.3181">3971 7157,'0'0,"0"0,0 0,0 0,0 0,0 0,0 0,13 40,0 13,-13 0,13-1,1 1,-1 0,0-26,-13 12,0-39,0 0</inkml:trace>
  <inkml:trace contextRef="#ctx0" brushRef="#br0" timeOffset="111273.4203">4262 6892,'0'0,"0"0,0 0,0 0,0 0,0 0,26 40,14 39,26 14,-13 0,-13-27,-14 0,1 13,-14 14,-26 0,-14-27,1-13,13-14,-14 1,-13-14,14-12,13 12,13-26</inkml:trace>
  <inkml:trace contextRef="#ctx0" brushRef="#br0" timeOffset="111648.4723">4831 6945,'0'0,"0"0,0 0,0 0,0 0,0 0,13 53,0 27,14-14,-14 13,14-13,-14 0,0-13,0 0,1-13,-14 0,-14-14,14-13</inkml:trace>
  <inkml:trace contextRef="#ctx0" brushRef="#br0" timeOffset="111982.6559">4646 7342,'0'0,"0"0,0 0,0 0,0 0,0 0,0 0,0 0,39 0,14-13,14 0,12 0,-13-1,0 1,0 0,-26 13,-13-13,-1 13,1 0,-14-14,13 14,-12-13</inkml:trace>
  <inkml:trace contextRef="#ctx0" brushRef="#br0" timeOffset="112316.5317">5387 6945,'0'0,"0"0,0 0,0 0,0 0,0 0,0 0,13 53,0 0,14 27,-14-14,14 0,-14-13,0 0,-13-14,13 1,-13-14,13-12,-13 12,0-26</inkml:trace>
  <inkml:trace contextRef="#ctx0" brushRef="#br0" timeOffset="112696.4947">5294 6892,'0'0,"0"0,0 0,0 0,0 0,0 0,53 0,0 14,0-14,0 13,0 13,-13-12,-1 12,-12 0,13 1,-27-1,0 1,-13 13,-13-1,13-12,-27 12,1-12,-27-14,13 0,-13-13,14 0,-1 0</inkml:trace>
  <inkml:trace contextRef="#ctx0" brushRef="#br0" timeOffset="113083.9771">6155 6800,'0'0,"0"0,0 0,0 0,0 0,0 0,0 0,-40 53,0 0,0 0,14-1,0 15,12-14,1 13,13-13,13 0,1-1,12-12,0 0,1-27,13 13,-14-12,-26-14</inkml:trace>
  <inkml:trace contextRef="#ctx0" brushRef="#br0" timeOffset="113800.7424">6433 6959,'0'0,"0"0,0 0,0 0,13 52,-13 1,13 0,0 13,-13-13,13 0,-13 0,14-13,-14-14,0 1,0-14,0 0,0 0,0-26,-14 0,1 0,0-27,-13 0,-1 1,14-27,-14 13,14 13,13-13,0 13,0 14,13-14,14 14,-14-1,14 1,-1-1,0 14,1 13,-1 0,1 13,-14 1,14-1,-27 13,0 1,0 12,-14 1,1 0,-13 0,-1-1,1 1,-14-14,14 1,-1-14,14 0,13 1,0-14,26 0,-12 0,25 0,1 0,39 0,1-14,-27 14,0 0,0 0,-14 14,-25-14</inkml:trace>
  <inkml:trace contextRef="#ctx0" brushRef="#br0" timeOffset="114314.9214">6935 6972,'0'0,"0"0,0 0,0 0,0 0,0 0,0 0,0 0,0 0,0 0,40 39,13 1,0 13,-13-13,-14-1,-13 1,-13 0,0 0,-26-14,0 0,-1 1,14-14,-14 0,14-13,0 14,0-14,13 0,0 0,13-14,13 14,14 0,13-13,0 0,-13 13,13-27,0 14,-1-13,-52 26</inkml:trace>
  <inkml:trace contextRef="#ctx0" brushRef="#br0" timeOffset="114687.0599">7359 6681,'0'0,"0"0,0 0,0 0,0 0,0 0,40 53,-1 26,14 27,0-14,-13-25,-14 12,-12-26,-14 13,0-13,-27 0,1 0,-14-14,14-25,-1-1,1 0,-1 0,27-13</inkml:trace>
  <inkml:trace contextRef="#ctx0" brushRef="#br0" timeOffset="115303.1501">8074 6773,'0'0,"0"0,0 0,0 0,0 0,26 66,-13 1,14-1,-14 13,0-13,1 14,-1-14,-13-13,13-14,-13 1,0-13,0-14,0-13</inkml:trace>
  <inkml:trace contextRef="#ctx0" brushRef="#br0" timeOffset="115662.8383">7981 6734,'0'0,"0"0,0 0,0 0,0 0,0 0,0 0,27 0,12 13,1-13,0 13,-14 0,1 1,-1-1,1 13,-14 1,0 12,-13-12,-13-1,13 1,-13-1,-1 1,-12-14,13 0,-14-13,27-13,0 13</inkml:trace>
  <inkml:trace contextRef="#ctx0" brushRef="#br0" timeOffset="116035.1066">8656 6575,'0'0,"0"0,0 0,0 0,0 0,0 0,0 0,0 0,-53 53,13 0,-12 13,12 0,13-13,1 13,13-13,13 0,0 0,26 0,1 0,-1-14,1-12,-1-14,0 14,1-14,-27-13</inkml:trace>
  <inkml:trace contextRef="#ctx0" brushRef="#br0" timeOffset="116751.0406">8736 6720,'0'0,"0"0,0 0,0 0,13 40,0 13,0 13,0 14,14-14,-14-13,14 0,-14-1,-13-25,13-1,-13 1,0-14,-13 0,-14-13,14-13,-13-13,12-14,-12-13,13 0,0 0,-1 0,14 0,0 0,14 0,-1 14,0 12,13-12,-12 25,12-12,1 13,12 13,-12 13,13 0,-27 0,13 14,-13-1,1 1,-1 12,0-12,-13 13,0-14,0 14,-26-14,12 14,-12-14,0 1,12-14,-12 0,13 1,13-1,-14 0,14-13,14 13,12-13,1 0,-14-13,13 13,1-13,12 0,1-1,0 1,-40 13</inkml:trace>
  <inkml:trace contextRef="#ctx0" brushRef="#br0" timeOffset="117308.2527">9199 6654,'0'0,"0"0,0 0,0 0,0 0,0 0,0 0,53 14,-14-1,1 13,0 1,-14 12,-12-12,-1 12,0-12,-13-1,-13 1,0-1,-1-12,-12-1,13-13,-1 13,14-13,-13 0,26 0,1 0,-1 0,13 13,-12-13,-1 13,13 1,-13 12,14-13,-14 14,0-1,1 1,-14-1,0 14,0-14,-14 1,14-14,-39 14,-1-27,-13 0,0 0,0-27,13 14</inkml:trace>
  <inkml:trace contextRef="#ctx0" brushRef="#br0" timeOffset="117699.8143">9530 6601,'0'0,"0"0,0 0,0 0,0 0,0 0,0 0,26 27,14-1,0 14,12 13,1 13,0 27,-26-14,13 14,-27-1,0 1,-26-1,-40 1,-13-14,-1-12,-12-15,13-12,0 0,66-27</inkml:trace>
  <inkml:trace contextRef="#ctx0" brushRef="#br0" timeOffset="118135.1466">10734 7131,'0'0,"0"0,0 0,0 0,0 0,0 0,0 0</inkml:trace>
  <inkml:trace contextRef="#ctx0" brushRef="#br0" timeOffset="118517.7224">10337 7038,'0'0,"0"0,0 0,0 0,0 0,0 0,0 0,0 0,0 0,0 0,0 0,0 0,40-13,13-1,0 1,0 0,-14 13,-12-13,-1 13,1 0,-14-13,13 13,-26 0,14 0,-14 0,0 0</inkml:trace>
  <inkml:trace contextRef="#ctx0" brushRef="#br0" timeOffset="118945.4081">11131 6747,'0'0,"0"0,0 0,0 0,0 0,0 0,0 40,13 12,1 15,-14-1,13 0,-13-13,13 13,-13-13,0-13,0-1,0-25,0 12,0-26,0 0,0 0</inkml:trace>
  <inkml:trace contextRef="#ctx0" brushRef="#br0" timeOffset="119244.9899">11052 6720,'0'0,"0"0,0 0,0 0,0 0,0 0,0 0,0 0,0 0,39 0,1 0,0 0,-14 14,14-1,-13 13,-14 1,0-1,-13 1,-13 12,0-12,-1 13,1-27,0 0,13-13,0 0</inkml:trace>
  <inkml:trace contextRef="#ctx0" brushRef="#br0" timeOffset="119624.0788">11700 6496,'0'0,"0"0,0 0,0 0,0 0,-26 39,-14 14,0 0,14 13,-14 27,27-1,0 14,13-13,13-1,13-39,-12 0,25-13,14 0,14-27,-1 0,0-26,-26-14,-14 14,1-13,-1 13,-26 13</inkml:trace>
  <inkml:trace contextRef="#ctx0" brushRef="#br0" timeOffset="120302.0963">11991 6773,'0'0,"0"0,0 0,0 0,0 0,0 0,0 0,14 40,-14 13,13 13,0 13,0-12,1-1,-1-13,-13 0,13-14,-13-12,0-1,0-26,0 13,0-26,0 0,-13-13,13-41,-13 1,-1-13,14 13,0 13,-13 0,13 13,0 0,0 14,0 0,0 12,13 1,14 0,-1 0,14 26,0-13,-1 26,14 1,-26-1,-1 1,1 12,-14 1,-13 0,-13-1,-14 1,-12 0,-1-14,13 14,1-27,0 0,12 1,1-1,13 0,0-13,13 13,14 1,12-14,14 13,-13 0,13 0,-13-13,13 14,0-14,0 0,-53 0</inkml:trace>
  <inkml:trace contextRef="#ctx0" brushRef="#br0" timeOffset="120575.0582">12574 6853,'0'0,"0"0,0 0,0 0,0 0,13 53,14 13,-1-13,0 0,1 13,-1-13,1 0,-1-14,-12-12,-1-14,0 0,0 0</inkml:trace>
  <inkml:trace contextRef="#ctx0" brushRef="#br0" timeOffset="120879.7271">12680 6496,'0'0,"0"0,0 0,0 0,39 52,1 15,0 38,13 1,-14 13,-12 0,-14-13,0-13,-13-1,-13-12,0-41,0 1,-1-13,1-1,13-13</inkml:trace>
  <inkml:trace contextRef="#ctx0" brushRef="#br0" timeOffset="121588.1431">13302 6773,'0'0,"0"0,0 0,0 0,0 0,0 40,13 26,0 14,14 25,-1 1,1 0,-14-40,0-13,0 13,1-26,-14-14,0 1,0-14,-14-26,1-14,0 1,-14-40,14-14,-13 1,13-27,-1 14,14 25,-13 15,13 12,0 0,0 14,0-1,0 14,13 0,1 0,-1 13,13 0,1 0,-1 13,14 0,-14 13,1 1,-14-1,0 14,-26-13,0-1,-14 0,1-12,-1 12,1-26,13 13,-14-13,14 0,0-13,13 13,0 0</inkml:trace>
  <inkml:trace contextRef="#ctx0" brushRef="#br0" timeOffset="121926.9806">13765 6588,'0'0,"0"0,0 0,0 0,0 0,0 0,0 40,-13 26,0 0,13 0,-14 14,14-14,0 13,14-13,-1-13,13 0,27 13,13-26,1-14,-28-26,14 0,-13 0,-40 14</inkml:trace>
  <inkml:trace contextRef="#ctx0" brushRef="#br0" timeOffset="122627.5077">14149 6734,'0'0,"0"0,0 0,0 0,0 53,13-1,-13 15,13-1,-13 0,14-13,-1 0,0 0,0-14,-13-12,0-14,0 0,-13-13,13-13,-13-13,0-14,13-13,-14 0,14 0,-13-13,13 13,0-13,0 13,0 13,0-13,13 14,1-1,12 14,14 12,-1 14,1 0,-13 14,12 12,-12 1,-1 12,-26-12,0 12,-13 14,-13-13,-14 0,13-1,-12-12,12 12,14-12,-13-14,12 0,1 1,13-14,0 0,13 13,27-13,0 0,13 13,0-13,-14 13,14-13,0 14,13-1,-13 0,-53-13</inkml:trace>
  <inkml:trace contextRef="#ctx0" brushRef="#br0" timeOffset="123153.381">14705 6773,'0'0,"0"0,0 0,0 0,0 0,0 0,0 0,0 0,39 0,1 14,13 12,-13 0,-14 1,1 13,-1-14,-13 14,1 13,-14 0,0-14,0 14,-27-13,1 0,-14-14,0 1,14-1,-1-13,1-13,13 0,13 0,13-13,0 0,27-14,-14 14,14 0,0-14,13 1,26-1,14 1,-14-14,-13 14,-52 26</inkml:trace>
  <inkml:trace contextRef="#ctx0" brushRef="#br0" timeOffset="123494.091">15022 6456,'0'0,"0"0,0 0,0 0,0 0,0 0,40 40,13 39,13 14,0-1,-13 14,-13-13,-13-1,-1 1,-13-1,-26 1,-27-14,-26-13,0-26,13-13,0-14,13-13,40 13</inkml:trace>
  <inkml:trace contextRef="#ctx0" brushRef="#br0" timeOffset="124117.0211">15843 6773,'0'0,"0"0,0 0,0 0,0 0,13 40,-13 26,14 14,-1 25,0 1,-13-13,13-14,0-26,-13 13,14-26,-1 0,-13-14,0-13,0-26,0 13,0-13,0 26</inkml:trace>
  <inkml:trace contextRef="#ctx0" brushRef="#br0" timeOffset="124457.7481">15790 6760,'0'0,"0"0,0 0,0 0,0 0,53-40,13 27,0 0,-13 13,0 13,0 0,-26 14,-1-1,1 14,-14 0,13 13,-26-14,14 1,-14 0,0-1,0-12,-14-1,14-26,0-13,14 0,-14 0,0 13</inkml:trace>
  <inkml:trace contextRef="#ctx0" brushRef="#br0" timeOffset="124800.259">16439 6681,'0'0,"0"0,0 0,0 0,0 0,0 0,0 0,-27 53,-13 0,27-1,-13 1,13 14,-1-1,14-13,0 13,0-13,14-14,25 1,14-13,13-14,1 0,-28-13,-39 0</inkml:trace>
  <inkml:trace contextRef="#ctx0" brushRef="#br0" timeOffset="125491.9377">16677 6615,'0'0,"0"0,0 0,0 0,0 0,13 66,-13 0,0 0,0 13,0 1,13-14,-13 0,0-13,0 0,0-27,0 1,0-14,0 0,0-13,0 0,0-13,-13-27,13-13,0 1,0-41,0 0,0 1,0 26,0 13,0 0,0 13,13 0,1 14,12 13,1 26,12 0,1 14,13-1,-13 14,-14-1,1 1,-1 0,-26 13,-13-14,-14-12,-12 13,12-1,-13-12,14-1,-1-13,1 14,13-27,0 13,13 0,0-13,0 14,26-1,14-13,13 0,0 0,-14-13,14 13,-13 0,-40 0</inkml:trace>
  <inkml:trace contextRef="#ctx0" brushRef="#br0" timeOffset="126045.0603">17153 6668,'0'0,"0"0,0 0,0 0,0 0,0 0,0 0,40 13,0 13,-1-13,1 27,-13-13,-14-1,-13 0,-13 14,-1-27,1 14,0-14,0 0,-1 1,14-14,-13 13,13-13,0 0,13 13,1-13,25 13,1-13,-13 13,12 14,-12-14,-14 14,13 12,-12-12,-14-1,13 14,-13-14,0 14,-13-13,-27-1,0-13,-13 0,0-13,14-13,-1 0</inkml:trace>
  <inkml:trace contextRef="#ctx0" brushRef="#br0" timeOffset="126394.2642">17180 6535,'0'0,"0"0,0 0,53 13,0 14,0 13,-14-1,1 14,13 27,0 12,0 1,-13 13,-1-1,-12-12,-14 13,-13-14,-26 1,-1 0,1-27,-27 0,-14-13,-25-27,12-12,14-14,0 0,66 13</inkml:trace>
  <inkml:trace contextRef="#ctx0" brushRef="#br0" timeOffset="127242.5193">18173 6813,'0'0,"0"0,0 0,0 0,0 0,0 0,0 0,0 0,0 0,0 0,0 0,0 0,0 0,0 0,0 0,0 0,0 0,0 0,0 0</inkml:trace>
  <inkml:trace contextRef="#ctx0" brushRef="#br0" timeOffset="127487.1859">18596 6641,'0'0,"0"0,0 0,0 0,0 0,0 0,0 0,0 0,0 0,0 0,0 0</inkml:trace>
  <inkml:trace contextRef="#ctx0" brushRef="#br0" timeOffset="127805.3202">18358 7263,'0'0,"0"0,0 0,0 0,0 0,0 0,0 0,0 0,0 0,0 0,0 0,0 0,0 0,0 0,0 0,0 0</inkml:trace>
  <inkml:trace contextRef="#ctx0" brushRef="#br0" timeOffset="128417.0424">18900 6694,'0'0,"0"0,0 0,0 0,0 0,0 0,0 0,0 0,0 0,0 0,0 0,14 40,12 13,-13 13,-13-13,14 13,-14-13,0 0,0-27,0 1,13-1,-13-13,0 14,13-27</inkml:trace>
  <inkml:trace contextRef="#ctx0" brushRef="#br0" timeOffset="128658.7964">18636 6654,'0'0,"0"0,0 0,0 0,0 0,0 0,0 0,26-13,14-13,13-1,-53 27,13 0,0-13</inkml:trace>
  <inkml:trace contextRef="#ctx0" brushRef="#br0" timeOffset="128911.613">18795 7250,'0'0,"0"0,0 0,0 0,0 0,0 0,0 0,0 0,53-27,-1 1,-25 12,-27 14,13-13</inkml:trace>
  <inkml:trace contextRef="#ctx0" brushRef="#br0" timeOffset="129413.0484">19311 6694,'0'0,"0"0,0 0,13 53,-13-13,13 12,0 15,1-28,-14 14,13-26,0-1,-13 1,0-1,13-13,-13-13,0 14,0-28,0 1,14-13,-14-14,13 0,13-13,-12 14,12-1,1 13,-1 14,0 0,-12 13,12 0,-13 13,1 0,12 14,-13 13,14-1,-1 1,1 0,12-1,-12 14,-1-26,-12-27</inkml:trace>
  <inkml:trace contextRef="#ctx0" brushRef="#br0" timeOffset="130343.7304">20012 6297,'0'0,"0"0,0 0,14 66,-1 14,13 12,-13 14,1 0,-1 0,0 0,0-14,-13-26,14-13,-14-13,0 0,13-27,-13 13,0-12,0-14,0-14,0-12,-13-1,-1-26,14 14,-13-14,13 13,-13 14,13-1,-13 1,-1 13,1-1,-13 1,13 0,-14 13,1 0,12 0,-12 26,13 1,-1 12,14-12,14 13,-1-1,13-12,-12-14,12 0,1 0,-1-26,0 0,14 0,0-14,13 1,0-14,-14 0,1 1,0-1,-14 0,1 14,-14-1,0 14,-13-13,14 13,-1 13,-13-14,0 14,0 0,-13 14,-1-1,1 0,-13 27,-1-14,14 14,0-14,13 14,13-14,0 14,14-27,-1 14,14-27,26 13,27-26,-14 0,0-14,-26 1,-39 26</inkml:trace>
  <inkml:trace contextRef="#ctx0" brushRef="#br0" timeOffset="131734.329">20806 6694,'0'0,"0"0,0 0,0 0,14 53,12 39,1 41,-1 12,-13 1,14-14,-14 0,0-39,0-14,-13-26,0-26,0-14,0-26,0 13,0-13,0 13</inkml:trace>
  <inkml:trace contextRef="#ctx0" brushRef="#br0" timeOffset="132134.242">20873 6959,'0'0,"0"0,0 0,0 0,0 0,0 0,0 0,0 0,0 0,26-40,14 13,-1 1,1-1,13 14,0 0,0 13,-13 0,-14 13,1 0,-1 1,-26-1,13 13,-26 1,0-1,-14 1,1-14,-1 0,-12 0,-1-13,14-13,-1 0</inkml:trace>
  <inkml:trace contextRef="#ctx0" brushRef="#br0" timeOffset="132589.3513">21455 6892,'0'0,"0"0,0 0,0 0,0 0,0 0,0 0,0 0,26-13,1-13,-14 12,-13 1,0-13,0 13,-13-1,0 14,-1 14,-12-1,-1 13,14 14,-13 0,13 13,-1-14,14 1,0 0,0-14,0 1,27-14,-1 0,14-26,-40 13,13 0,-13 0</inkml:trace>
  <inkml:trace contextRef="#ctx0" brushRef="#br0" timeOffset="133058.8117">21786 6641,'0'0,"0"0,0 0,0 0,0 0,0 0,0 40,0-1,0 14,0 13,0-13,0 0,0 0,0-13,0-14,0 1,0-14,0 0,0 1,0-14,0-14,13-25,-13-14,13-27,14-12,-14-1,27 27,-14 26,1 1,-1 39,14 0,-14 13,1 13,-1 14,1 0,-14-1,0 1,0 13,1-13,-1-1,-13-12,13-1,-13 1,13-14,-13-13</inkml:trace>
  <inkml:trace contextRef="#ctx0" brushRef="#br0" timeOffset="133654.2186">22329 6284,'0'0,"0"0,0 0,0 0,26 53,0 13,14 27,0-1,-14 1,1-1,-1 1,-12-27,-1-13,0 0,0 0,-13-27,0 1,0-14,13 0,-13 0,0-13,0-13,-13 0,0-27,0 1,0-14,-14 0,1 13,-1 0,-13 14,14-1,-14 14,14 13,-1 0,14 13,-13-13,12 27,1-1,0 1,13 13,0-1,13 1,0 0,27-14,0 1,-1-1,14-26,0-13,14-14,-1 1,-13-1,-53 27</inkml:trace>
  <inkml:trace contextRef="#ctx0" brushRef="#br0" timeOffset="134868.7117">22726 6892,'0'0,"0"0,0 0,0 0,0 0,0 0,0 0,0 0,39-13,-12 0,-14-14,13 1,-12 0,-14-1,13 14,-13 0,-13-1,-1 1,1 13,0 13,-13 14,-1-1,14 14,0 13,-1-13,14 13,0-14,0 1,14 0,12-14,1-13,12 1,1-14,0-14,-14-12,1-1,-1-12,-13-1,14-13,-14 13,-13-13,13 27,-13 0,13-1,-13 14,0 0,14 13,-14 13,13 0,-13 14,13-1,0 0,-13-12,14 12,-1-13,0 1,-13-1,13 0,1-13,12 0,-13-13,14 0,12-27,-12 0,-1 1,-12-1,12 13,-26 1,13 0,1 26,-14 0,13 13,0 0,0 27,-13-14,14 14,-1-1,-13-12,13 13,0-14,0 1,14-14,-1-13,14-13,-13 13,12-27,1-13,-14-26,1-13,-14-14,0-13,-13 1,-13 25,0 27,13 0,-13 14,-1 12,14 14,0-13,0 26,0 0,0 26,14 0,-14 14,13 13,0 13,14 27,-14-40,0 13,0 0,14-13,-14 0,14 0,-14-14,13 1,1-13,-1-1,-26-26</inkml:trace>
  <inkml:trace contextRef="#ctx0" brushRef="#br0" timeOffset="135104.6635">23612 6654,'0'0,"0"0,0 0,0 0,0 0,53-39,13-1,27-26,26 13,0-13,-13 13,0 13,-93 27</inkml:trace>
  <inkml:trace contextRef="#ctx0" brushRef="#br0" timeOffset="136021.0073">21892 7898,'0'0,"0"0,0 0,53-13,-14-1,14-12,-26-1,12 1,-12-14,-14 27,0-13,-13 12,14-12,-28-1,1 14,-27 13,1 0,-1 13,0 14,1-1,12 14,1-13,-1-1,14 0,26 1,0-14,27 0,0 1,0-14,-1 0,-12 0,-1 0,-13 0,-13 0,-13 0,-13 0,-14 26,0 1,-26 12,40 1,-14 0,14-1,12 1,1-14,0 1,26-1,14 1,12-14,27-13,1-13,-1 0,-13-27,13 13,-13-12,-13 12,-27 27</inkml:trace>
  <inkml:trace contextRef="#ctx0" brushRef="#br0" timeOffset="136531.7308">22302 7620,'0'0,"0"0,0 0,0 0,13 40,14 26,12-13,1 26,0-13,0-13,-14 0,1 0,-1-27,0 1,1-27,-14 0,0-27,1 1,-1-14,-13-13,0 1,0-1,0 0,0 0,0 26,0 1,0 13,0 13,-13 0,13 26,0 14,0 13,-14-14,14 14,0 0,-13-13,13-14,0-12,0-1,0 0,13-13,-13 0,14 0,-14 0</inkml:trace>
  <inkml:trace contextRef="#ctx0" brushRef="#br0" timeOffset="136985.8229">22977 7924,'0'0,"0"0,0 0,0 0,0 0,0 0,0 0,0 0,0 0,13-39,1 12,-14 1,13-1,-13 1,0 13,-13-1,-1 1,-12 13,13 13,-14 14,1 12,12 1,1 0,13 0,13-1,1 1,-1 0,13-14,-12-13,12-13,1 0,-1-26,0-1,27-26,-13-26,-13 13</inkml:trace>
  <inkml:trace contextRef="#ctx0" brushRef="#br0" timeOffset="137417.875">23281 7607,'0'0,"0"0,0 0,14 39,-1 14,-13 0,13-13,0 0,-13 13,14-27,-14 1,0-1,13-13,-13 0,13-13,0 0,1-26,-1 13,0-27,0 14,1-14,-14 0,13 27,-13-13,13 12,-13 1,13 13,-13 13,0 14,13-1,-13 1,14 12,-1-12,0-1,0 1,14-14,-1-13,1 0,13 0</inkml:trace>
  <inkml:trace contextRef="#ctx0" brushRef="#br0" timeOffset="137757.3406">23798 7250,'0'0,"0"0,0 0,0 0,0 66,13 0,-13 53,13-13,0-14,1 14,-14-13,13-27,-13-13,0 13,13-26,-13-14,0 1,13-14,-13-13,0-27,0 1,0-1,0 1,0 26</inkml:trace>
  <inkml:trace contextRef="#ctx0" brushRef="#br0" timeOffset="137962.0163">23586 7832,'0'0,"0"0,0 0,0 0,53 0,-13-14,12-12,-12-14,13-13,13-13,0 0,14 13,-14 27</inkml:trace>
  <inkml:trace contextRef="#ctx0" brushRef="#br0" timeOffset="138433.9411">23890 8096,'0'0,"0"0,0 0,0 0,0 0,0 0,27-53,12 0,1-13,13 0,-13 13,0 0,-1 0,-12 27,-14-1,0 14,0 0,-13 0,0 26,0 13,0 1,0 13,0-14,14 27,-1-13,0 13,0 0,-13-14,14 14,-14 0,13 0,-13 0,0 0,-13-27,13 1,0-27</inkml:trace>
  <inkml:trace contextRef="#ctx0" brushRef="#br0" timeOffset="140062.8486">1403 7408,'0'0,"0"0,0 0,0 0,0 0,0 0,0 0,0 0,0 0,0 0,26-13,14 0,0 0,13 13,0-14,-14 14,14-13,-26 13,-1 0,-12 0,-1 0,-13 0</inkml:trace>
  <inkml:trace contextRef="#ctx0" brushRef="#br0" timeOffset="140410.7074">1509 7858,'0'0,"0"0,0 0,0 0,0 0,0 0,0 0,0 0,0 0,0 0,0 0,0 0,26-13,14 0,-13 13,12-14,-12 1,-1 13,-13 0,1-13,-14 13,0 0</inkml:trace>
  <inkml:trace contextRef="#ctx0" brushRef="#br0" timeOffset="142760.2006">437 10676,'0'0,"0"0,0 0,0 0,0 0,0 0,0 0,0 0,0 0,0 0,0 0,0 0,0 0,0 0,0 0,0 0,0 0,0 0,0 0,0 0,0 0,0 0,0 0,0 0,0 0,0 0,0 0,0 0,0 0,0 0,0 0,0 0,0 0</inkml:trace>
  <inkml:trace contextRef="#ctx0" brushRef="#br0" timeOffset="143046.3678">1429 8308,'0'0,"0"0,0 0,0 0,0 0,0 0,0 0,0 0,40 0,0 0,13 0,0 0,-14 0,-12 0,-1 0,-12 0,-14 0,0 0</inkml:trace>
  <inkml:trace contextRef="#ctx0" brushRef="#br0" timeOffset="143324.778">1429 8559,'0'0,"0"0,0 0,0 0,0 0,0 0,27 0,13-13,-1 13,28-13,-54 0,0 13,0 0</inkml:trace>
  <inkml:trace contextRef="#ctx0" brushRef="#br0" timeOffset="153013.9386">2290 8229,'0'0,"0"0,0 0,0 0,0 0,0 0,0 0,0 0,0 0,0 0,0 0,0 0,0 39,-13 14,13 0,0 0,0-13,13-1,-13-12,13-1,13 1,1-14,-1 0,14-13,0 0,-14-13,14-27,-14 14,-12-27,-1 0,-13 13,0 1,-13-1,-1 13,-12 1,0 13,-14 13,0 0,0 13,14 0,-14 0,1 14,12-14,27-26</inkml:trace>
  <inkml:trace contextRef="#ctx0" brushRef="#br0" timeOffset="153293.3639">2938 8414,'0'0,"0"0,0 0,0 0,0 0,0 0,0 0,0 0,0 0,0 0,0 0</inkml:trace>
  <inkml:trace contextRef="#ctx0" brushRef="#br0" timeOffset="153848.3043">3441 8229,'0'0,"0"0,0 0,0 0,0 0,0 0,0 0,0 0,-26 13,-14 13,14 1,-14 12,27 1,-14 0,14-1,0-12,13 13,0-14,0-13,0 14,26-1,1-13,-1-13,1 0,12 0,-12-13,-1-13,-13-1,1-12,-1-1,-13 0,0-13,-13 14,-14-1,1 0,-14 14,0-1,1 14,12 13,1 13,-1 1,1 12,13-13,13-13</inkml:trace>
  <inkml:trace contextRef="#ctx0" brushRef="#br0" timeOffset="154272.2726">3666 8109,'0'0,"0"0,0 0,0 0,0 0,0 0,0 0,0 40,-13 13,0 0,13 13,-13-13,13 0,13-13,-13-14,13 1,14-1,-1-26,0 13,1-26,13 0,-14-14,-13 1,14-14,-27 1,0-1,0 0,-13 0,-1 14,-12 13,-14 0,-13-1,0 14</inkml:trace>
  <inkml:trace contextRef="#ctx0" brushRef="#br0" timeOffset="158040.5447">4130 8043,'0'0,"0"0,0 0,0 0,0 0,0 0,-14 40,14-14,-13 1,0-1,13 1,-13-1,13-12,0-1,0 0,13 0,0-13,0 0,14-13,-14 13,27 0,-14 0,1 0,-1 13,1 14,-1-1,-13 1,1-1,-14 14,0-1,0 1,-14-13,1 12,-13-12,26-27,0 0</inkml:trace>
  <inkml:trace contextRef="#ctx0" brushRef="#br0" timeOffset="158298.3859">4024 8136,'0'0,"0"0,0 0,53-13,0-14,13 14,0-13,-53 12,0 14,1 0</inkml:trace>
  <inkml:trace contextRef="#ctx0" brushRef="#br0" timeOffset="158693.6035">4818 7977,'0'0,"0"0,0 0,0 0,0 0,0 0,0 0,0 0,0 40,13 13,0 13,0 13,1-13,-14-13,13 0,-13-26,0-1,0-13,0 1,-13-1</inkml:trace>
  <inkml:trace contextRef="#ctx0" brushRef="#br0" timeOffset="158951.7662">4421 8427,'0'0,"0"0,0 0,0 0,0 0,66-26,0-1,0-13,14 14,-14-14,13 1,-13 12,14 1,-14 12,-13-12,-40 26</inkml:trace>
  <inkml:trace contextRef="#ctx0" brushRef="#br0" timeOffset="166007.2827">5638 7911,'0'0,"0"0,0 0,0 0,0 0,0 0,0 0,0 0,0 0,0 0,0 0,0 0,0 0,0 0,-26 27,-1-1,1 0,-1 1,1-1,13 14,0-14,-1 1,14-1,0 1,0-14,14 14,12-14,0 0,1-13,-1 0,1-13,-1 0,1-1,-1-12,1-1,-14 1,-13-14,0 1,0-1,-13 0,0 1,-1 12,-12 1,13 12,-14 14,27 0,-13 0,13 0</inkml:trace>
  <inkml:trace contextRef="#ctx0" brushRef="#br0" timeOffset="166829.6391">6088 8162,'0'0,"0"0,0 0,0 0,0 0,0 0,0 0,0 0,0 0,0 0,0 0,0 0,0 0,0 0,0 0,0 0,0 0,0 0,53-13,14 0,-15-14,1 14,0 0,-26 0,-1 0,-12-1,-1-12,0 13,0 13,0-14,-13 1,0 13,-13 0,13 0,-13 13,0 1,0 12,-1 14,1-1,13-12,-13 13,13-1,0 1,13-14,0-12,1 12,-1-13,0-13,0 14,14-28,-1 1,1 0,-14-14,0 14,0-13,-13-1,0 14,0-13,0 12,-13 1,-13-13,-1 12,1-12,-1 13,1 0,13-1,-1 1,14 0,0 0</inkml:trace>
  <inkml:trace contextRef="#ctx0" brushRef="#br0" timeOffset="167152.5559">6816 7792,'0'0,"0"0,0 0,0 0,0 0,0 0,14 40,-1 26,0-13,0 13,1-13,-14 0,13 0,-13-27,13 1,-13-14,0 0,13 0</inkml:trace>
  <inkml:trace contextRef="#ctx0" brushRef="#br0" timeOffset="167483.7502">7174 7646,'0'0,"0"0,0 0,0 0,0 0,0 0,26 40,1 40,12 39,-12 13,-1 0,-26 0,0-12,0-15,-13-12,13-80</inkml:trace>
  <inkml:trace contextRef="#ctx0" brushRef="#br0" timeOffset="167927.1651">5003 7792,'0'0,"0"0,0 0,0 0,13 66,14 27,-1 13,-13-80,-13 0,14-12</inkml:trace>
  <inkml:trace contextRef="#ctx0" brushRef="#br0" timeOffset="169111.0525">4857 7779,'0'0,"0"0,0 0,0 0,0 0,0 0,0 0,0 26,0 14,14 0,-1-1,0 14,0 0,14 0,-14-13,0 13,14 0,-1-14,1 14,-14-13,27 0,-14-14,1 14,-1-14,1 1,-1-1,1-13,-1 1,14-1,-1 0,1 0,-13 0,-27-13</inkml:trace>
  <inkml:trace contextRef="#ctx0" brushRef="#br0" timeOffset="169788.9042">7769 7620,'0'0,"0"0,0 0,0 0,0 0,0 0,0 0,-13 66,0 14,0-1,-1 27,1 0,13-14,0 1,0-1,13 1,1-14,-1-26,13 0,14 13,13-26,13 0,0-14,-26-13,-27-13</inkml:trace>
  <inkml:trace contextRef="#ctx0" brushRef="#br0" timeOffset="170328.1588">8100 7924,'0'0,"0"0,0 0,0 0,0 0,-26 53,-1 13,14 0,13 14,13-14,-13 13,13-12,14-15,-14 1,14-13,-14-13,0-14,14 0,-1-13,1 0,-14-26,13-14,1-26,-27-27,13 0,-26 14,0 0,-1 26,1 0,0 13,0 14,-14-1,1 14,-14 0,0 13,0 13,1 14,-1-1,40-39</inkml:trace>
  <inkml:trace contextRef="#ctx0" brushRef="#br0" timeOffset="170625.0124">8630 8255,'0'0,"0"0,0 0,0 0,0 0,0 0,0 0,0 0,0 0,0 0,0 0,0 0,0 0,0 0</inkml:trace>
  <inkml:trace contextRef="#ctx0" brushRef="#br0" timeOffset="171179.2863">9066 7924,'0'0,"0"0,0 0,0 0,0 0,0 0,-13 40,-13 13,26 13,-14-13,14 13,0-13,0 0,14-13,-14-14,13 1,0-1,0-13,14-13,-1 0,1 0,-1-26,1-1,-1-26,-13 14,1-14,-14 0,-14 13,14 0,-26 1,0-1,-1 14,-13-1,1 14,-14 0,0 0,-13 13,13 0,13 0,27 0</inkml:trace>
  <inkml:trace contextRef="#ctx0" brushRef="#br0" timeOffset="171477.0487">9437 7885,'0'0,"0"0,0 0</inkml:trace>
  <inkml:trace contextRef="#ctx0" brushRef="#br0" timeOffset="172014.1041">9437 7885,'0'0,"0"0,0 0,0 0,0 0,0 0,0 0,0 0,0 0,0 0,0 0,0 0,0 0,0 0,0 0,0 0,0 0,0 0,0 0,0 0,0 0,0 0,0 0,0 0,0 0,0 0,0 0,0 0,0 0,0 0,0 0,0 0,0 0,13 39,0 14,1 13,-1 0,0 1,0-1,1 0,-1-13,0-13,0-1,-13-26,0 14,0-14,0-13,0 0,14-13</inkml:trace>
  <inkml:trace contextRef="#ctx0" brushRef="#br0" timeOffset="172393.7742">9688 7580,'0'0,"0"0,0 0,0 0,0 0,0 0,0 0,0 0,40 40,0 13,0 13,-1 13,14 14,-13 0,0-1,-14 1,-13-1,-13 1,-13 13,-13-13,12-14,1-13,13-53</inkml:trace>
  <inkml:trace contextRef="#ctx0" brushRef="#br0" timeOffset="172998.9613">10324 8229,'0'0,"0"0,0 0,0 0,0 0,0 0,0 0,0 0,26-14,27 1,0-13,13-1,-13 14,-13 0,-14-1,1 1,-14 0,14 13,-27-13,0 13</inkml:trace>
  <inkml:trace contextRef="#ctx0" brushRef="#br0" timeOffset="173991.8973">11171 7871,'0'0,"0"0,0 0,0 0,0 0,0 0,0 0,0 0,0 53,-13 0,13 0,0 13,0 0,0-13,0 0,0 0,13-26,-13-1,13 1,14 12,-1-26,1 1,12-14,14-14,-13 1,0-13,-14-14,1 0,-1 1,-13-14,0 0,-13 0,0 13,-26-13,13 0,-27 14,0-1,1 0,-1 14,0 13,1-1,-1 1,13 0,1 13,-1 0,14 13,0 0,0 1,-1-1,14-13</inkml:trace>
  <inkml:trace contextRef="#ctx0" brushRef="#br0" timeOffset="174334.75">11753 8030,'0'0,"0"0,0 0,0 0,0 0,0 0,0 0,0 0,0 0,0 0,0 0,0 0,0 0,0 0,0 0,0 0,0 0,0 0,0 0,0 0</inkml:trace>
  <inkml:trace contextRef="#ctx0" brushRef="#br0" timeOffset="175330.4509">12084 7871,'0'0,"0"0,0 0,0 0,0 0,0 0,0 0,-13 27,0 26,13 0,-14 0,1-1,13-12,0 0,0 0,0-14,0 0,0-12,0-1,13 0,14-13,-1 0,1-26,13-1,-14-12,0-1,1 0,-14-13,0 0,-13-13,0 27,-13-14,-13 13,-1 0,1 14,-1 13,1-1,-1 1,1 13,13 13,-1 1,1-1,13-13</inkml:trace>
  <inkml:trace contextRef="#ctx0" brushRef="#br0" timeOffset="175797.2683">12521 7885,'0'0,"0"0,0 0,0 0,0 0,-13 39,13 14,-14 0,14 0,0-27,0 14,0-13,14-14,-14 13,13-12,0-14,-13 13,13-26,1-1,-1-12,-13-1,0-12,0-14,-13 13,13 0,-14 1,1 12,0 1,13 13,-13-1,-1 14,14 0,-13 0</inkml:trace>
  <inkml:trace contextRef="#ctx0" brushRef="#br0" timeOffset="176364.4933">12865 7792,'0'0,"0"0,0 0,0 0,0 0,-13 26,0 1,13-1,-14 1,14-14,0 0,0 1,0-1,14 0,-14-13,13 13,-13-13,13 0,-13 0,13 13,0-13,14 14,-14 12,14-13,-1 14,-13-14,1 0,-1 14,0-14,-13 0,0 14,-13-14,0 0,-1 0,1-13,-13 14,12-14,1 0,13 0,-13 0,13 0</inkml:trace>
  <inkml:trace contextRef="#ctx0" brushRef="#br0" timeOffset="176669.5963">12839 7686,'0'0,"0"0,0 0,0 0,0 0,0 0,0 0,0 0,0 0,26-13,14-14,-14 1,14 13,-40 0,0 13</inkml:trace>
  <inkml:trace contextRef="#ctx0" brushRef="#br0" timeOffset="177095.4377">13315 7594,'0'0,"0"0,0 0,0 0,0 0,13 39,1 27,25 14,1 39,0 13,-1-13,-25 13,-14-26,-14 0,-25-13,-1-14,0-13,1 0,-1-13,40-39</inkml:trace>
  <inkml:trace contextRef="#ctx0" brushRef="#br0" timeOffset="177667.031">10787 7620,'0'0,"0"0,0 0,0 0,0 0,-13 66,13 27,13 26,-13 0,27 13,-1 0,14-12,26-28,-13-12,0-14,13-13,13-14,14-12,-27-1,-66-26</inkml:trace>
  <inkml:trace contextRef="#ctx0" brushRef="#br0" timeOffset="178338.0609">13739 7554,'0'0,"0"0,0 0,0 0,0 0,0 0,0 0,0 40,-14-1,-12 14,13 13,-14-13,1 13,12-13,1 13,0 1,13-1,0 13,13-13,14 0,-14-13,0 0,14 0,-1-26,14-1,-14 1,-26-27</inkml:trace>
  <inkml:trace contextRef="#ctx0" brushRef="#br0" timeOffset="178816.2543">14122 7924,'0'0,"0"0,0 0,0 0,0 0,0 0,-13 27,0 12,0 14,13 13,-14-13,14 0,0-13,14-14,-14 1,0-1,13-12,-13-14,13 0,0-14,1-25,-14-1,13 0,-13-13,0 0,0 1,0-1,-13 13,13 0,0 27,0-13,-14 12,1 14,0 0</inkml:trace>
  <inkml:trace contextRef="#ctx0" brushRef="#br0" timeOffset="179114.31">14586 8149,'0'0,"0"0,0 0,0 0,0 0,0 0,0 0,0 0,0 0,0 0,0 0</inkml:trace>
  <inkml:trace contextRef="#ctx0" brushRef="#br0" timeOffset="179696.326">15009 7924,'0'0,"0"0,0 0,0 0,0 0,0 0,0 0,0 0,0 0,0 27,0 12,0 1,-13 0,13-1,13-12,-13 13,0-14,13-13,1 14,-1-14,13-13,1 0,13-13,-14 0,0-14,1 1,-1-1,-12 1,-14-14,0 14,-14-1,1-13,-13 14,-14-14,14 14,-1-1,14 14,-14 0,14 0,13 13,0 0,0 0,0 0</inkml:trace>
  <inkml:trace contextRef="#ctx0" brushRef="#br0" timeOffset="180039.3156">15420 7739,'0'0,"0"0,0 0,0 0,0 0,0 0,13 53,-13 13,0 0,0 14,13-14,-13-13,0 0,13 0,-13-27,0 0,13-12,-13-14,0-14,0 1</inkml:trace>
  <inkml:trace contextRef="#ctx0" brushRef="#br0" timeOffset="180358.8583">15525 7567,'0'0,"0"0,0 0,0 0,0 0,0 0,40 53,0 0,0 13,12 27,-12-1,-13 1,-1-1,-13-12,-13 12,0-12,0-1,-26-26,13 0,-1-13,14-40</inkml:trace>
  <inkml:trace contextRef="#ctx0" brushRef="#br0" timeOffset="180775.8941">16108 7779,'0'0,"0"0,0 0,0 0,0 0,0 0,0 0,0 0,-27 39,1 14,-14 14,14-1,12 0,-12 40,26-14,13 1,14-14,-1 14,27-27,-13-26,-14-27,14 13,-14-12,-26-14</inkml:trace>
  <inkml:trace contextRef="#ctx0" brushRef="#br0" timeOffset="181299.5356">16267 7977,'0'0,"0"0,0 0,0 0,0 0,0 0,0 40,-14 26,14-13,0 0,0 0,0 0,0-14,0 1,14-13,-14-1,13-13,0 0,14-13,-1 0,14-26,-14-14,1-13,-1 14,-13-14,1 13,-28 0,1 1,0-1,-14 14,1-1,-1 14,1 0,13-1,0 14,-1 0,1 0,0 0,0 14,-1-1,14-13</inkml:trace>
  <inkml:trace contextRef="#ctx0" brushRef="#br0" timeOffset="181551.4003">16690 8083,'0'0,"0"0,0 0,0 0,0 0,0 0,0 0,0 0,0 0,0 0,0 0,0 0,0 0,0 0,0 0</inkml:trace>
  <inkml:trace contextRef="#ctx0" brushRef="#br0" timeOffset="182038.3174">17114 8004,'0'0,"0"0,0 0,0 0,0 0,0 0,0 0,-40 13,0 13,-13 14,0 0,27-1,-1 1,1 0,13-1,13-12,0-1,26 1,1-14,-1-13,14 0,-14-13,1 0,-1-14,-13-13,1 1,-1-1,0 0,-13 27,13-13,-13 12,0 1,-13 0,13 0,-26 0,12-1</inkml:trace>
  <inkml:trace contextRef="#ctx0" brushRef="#br0" timeOffset="182423.9112">17312 7885,'0'0,"0"0,0 0,0 0,0 0,0 0,0 39,13 27,-13 1,14 12,-14 0,13-13,0 1,0-14,-13-14,14-12,-1-14,0-13,0 0</inkml:trace>
  <inkml:trace contextRef="#ctx0" brushRef="#br0" timeOffset="182785.747">17564 7858,'0'0,"0"0,0 0,0 0,0 0,0 0,0 0,0 0,0 0,0 0,13 40,13 26,1 0,13 40,-1 13,-12-13,-14-14,-39 1,-14 13,-13-14,26-12,27-67</inkml:trace>
  <inkml:trace contextRef="#ctx0" brushRef="#br0" timeOffset="183887.5839">17987 8281,'0'0,"0"0,0 0,0 0,0 0,0 0,0 0,0 0,0 0,0 0,40-13,13 13,0-13,0 0,-14 13,-39 0,0-13,14 13</inkml:trace>
  <inkml:trace contextRef="#ctx0" brushRef="#br0" timeOffset="184222.7318">18305 8665,'0'0,"0"0,0 0,0 0,0 0,0 0,0 0,0 0,0 0,0 0,0 0,0 0,0 0</inkml:trace>
  <inkml:trace contextRef="#ctx0" brushRef="#br0" timeOffset="185403.5823">18305 8665,'0'0,"0"0,0 0,0 0,0 0,0 0,0 0,0 0,0 0,0 0,0 0,0 0,0 0,0 0,0 0,0 0,0 0,0 0,26 0,27 0,0-13,0 13,-13 0,0 0,-14 0,-13 0,14 0,-14 0,-13 0,0 0</inkml:trace>
  <inkml:trace contextRef="#ctx0" brushRef="#br0" timeOffset="189554.3909">18861 8308,'0'0,"0"0,0 0,0 0,0 0,-13 26,13 14,0-13,0-1,-14 0,14 1,0-14,0 14,0-14,0-13,0 13,0 0,14-13,-1 0,0-13,13 13,14 0,0-13,0 13,-1 13,-12 0,-1 14,1-14,-14 13,0 14,0-13,1-1,-14 0,0 14,0-13,-14 12,-12-12,-1-14,-12 13,-1-26,27 0,13 0,-13 0</inkml:trace>
  <inkml:trace contextRef="#ctx0" brushRef="#br0" timeOffset="189904.6469">18781 8229,'0'0,"0"0,0 0,0 0,0 0,0 0,0 0,0 0,40-14,0 1,13 0,-14 0,1 13,-13 0,-1-14,1 28,-27-14,0 0,13 0</inkml:trace>
  <inkml:trace contextRef="#ctx0" brushRef="#br0" timeOffset="190543.9929">19350 8665,'0'0,"0"0,0 0,0 0,0 0,0 0,0 0,0 0,0 0,0 0,0 0,0 0,0 0,0 0,0 0,0 0,0 0,0 0,0 0,0 0,0 0,0 0,0 0,0 0,0 0,0 0,0 0,0 0,0 0,0 0,0 0,0 0,0 0,0 0,0 0,0 0,0 0,0 0,0 0,0 0,0 0</inkml:trace>
  <inkml:trace contextRef="#ctx0" brushRef="#br0" timeOffset="191596.0528">19734 8255,'0'0,"0"0,0 0,0 0,0 0,0 0,0 0,-13 40,0 13,0 0,-1-1,1 1,13 0,-13-13,13 13,0-13,0-14,13 14,0-14,1 14,12-27,14 14,-14-27,14 0,0-14,-14 1,1-13,-1-1,-13-13,1 14,-14-27,0 13,-14-12,-12-1,-1 0,1 0,-1 13,1 14,-1-1,14 14,-13 0,-1 13,14 13,0-13,13 0</inkml:trace>
  <inkml:trace contextRef="#ctx0" brushRef="#br0" timeOffset="192386.7776">20462 8506,'0'0,"0"0,0 0,0 0,0 0,0 0,0 0,0 0,-39-39,-1 12,-13 1,13-1,1 27,-1-13,13 26,1 1,-1-1,14 13,0 1,0-1,13-13,-14 14,14-14,0 14,0-14,14 0,12 0,1-13,12 0,14-13,-13-13,0 12,-1-12,-12-1,-14 14,14-13,-27 26,13-14,0 1,-13 13,13 0,-13 0,0 13,0 14,0 13,0-1,-13 14,13 13,0 0,0-13,0 14,0-15,0-12,0 0,0-14,0-12,13 12,-13-26,0 13,0 0,0-13</inkml:trace>
  <inkml:trace contextRef="#ctx0" brushRef="#br0" timeOffset="193168.1148">20912 8506,'0'0,"0"0,0 0,0 0,0 0,0 0,0 0,0 0,0 0,0 0,0 0,0 0,-39-13,-1 13,13 0,-12 13,12-13,1 14,-1-1,14 13,0-12,0-1,13 13,0-13,13 1,0-14,0 13,14-13,-14 0,13 0,1-13,-14-1,0 1,14 0,-14-13,-13 12,13-12,1 13,-14 13,13-14,-13 14,0 0,13 27,-13-1,0 14,0 13,0 0,0 0,0 0,0 0,0-1,0-12,0 0,0-14,0-12,0-1,0 0,0-13,0-13,0-14,0 14</inkml:trace>
  <inkml:trace contextRef="#ctx0" brushRef="#br0" timeOffset="193672.7762">21058 8546,'0'0,"0"0,0 0,0 0,0 0,0 0,0 0,0 0,0 0,0 0,0 0,0 0,0 0,40 13,-1 14,-12-14,-1 0,1 0,-1 1,1-1,-14 0,0 0,0 14,-13-1,14-13,-14 14,13-1,-13 1,0-1,0-12,0 12,0-13,-13 0,-14 1,1-1,-1-13,14 0,13 0,0 0</inkml:trace>
  <inkml:trace contextRef="#ctx0" brushRef="#br0" timeOffset="193976.3009">21005 8506,'0'0,"0"0,0 0,0 0,0 0,0 0,0 0,40-13,-1 0,14 0,0-14,-40 27,-13 0,14-13,-14 13,13 0</inkml:trace>
  <inkml:trace contextRef="#ctx0" brushRef="#br0" timeOffset="194405.7807">22103 8625,'0'0,"0"0,0 0,0 0,0 0,0 0,0 0,-39 27,-1 26,-13 0,0 13,27-13,-14 0,14-14,12-12,-12-1,13-12,-1-1,1 0,0 0</inkml:trace>
  <inkml:trace contextRef="#ctx0" brushRef="#br0" timeOffset="194700.3793">21601 8586,'0'0,"0"0,0 0,0 0,0 0,0 0,0 0,39 53,1 13,0-13,13 13,26 13,-26-26,0 0,0-13,-13-1,-1 1</inkml:trace>
  <inkml:trace contextRef="#ctx0" brushRef="#br0" timeOffset="195106.0736">22223 8665,'0'0,"0"0,0 0,0 0,0 0,0 0,0 0,0 0,0 40,0 13,0 0,0 13,0-13,0 13,0-26,13-1,-13-12,0 12,0-12,0-1,13-12</inkml:trace>
  <inkml:trace contextRef="#ctx0" brushRef="#br0" timeOffset="195652.0465">22448 8744,'0'0,"0"0,0 0,0 0,-27 53,14 14,-14-1,14 0,0 0,0 0,13 0,0-13,13 0,0 0,14-13,-1-14,1-13,12 1,-12-14,-14-14,14-25,-14 12,0-12,0-14,0 0,-13 0,0 0,14 0,-28 0,1-13,-26-13,-1 26,0 0,0 26,1 1,-1-1,0 14,14 13,-1-13,14 13</inkml:trace>
  <inkml:trace contextRef="#ctx0" brushRef="#br0" timeOffset="196299.0469">22302 8401,'0'0,"0"0,0 0,0 0,0 0,0 0,40 0,-1 13,1-13,0 0,-14 0,14-13,-13 13,-1 0,-13-14,14 14,-14 0,-13 0,0 0,0 0</inkml:trace>
  <inkml:trace contextRef="#ctx0" brushRef="#br0" timeOffset="196978.3088">22779 8387,'0'0,"0"0,0 0,0 0,0 0,0 0,39 0,1 14,-14-1,1 0,-1 0,-12 0,-1 14,0-1,0 1,-13-1,-13 14,0-14,0-12,-1 12,1-13,0-13,13 14,-13-1,13-13,0 13,-14-13,28 13,-1-13,0 0,0 0,1 13,12 1,-13-14,-13 13,14 13,-1-12,0-1,-13 13,0-12,0-1,13 13,-26-13,13 14,-13-14,-14 0,-12 1,39-14,0 0,-14 0</inkml:trace>
  <inkml:trace contextRef="#ctx0" brushRef="#br0" timeOffset="198673.3013">662 9631,'0'0,"0"0,0 0,0 0,0 0,0 0,0 0,0 0,13 26,-13 14,13 0,0 26,-13-13,27 13,-27 0,0-13,0 13,0-13,-27 0,27-13,-13 13</inkml:trace>
  <inkml:trace contextRef="#ctx0" brushRef="#br0" timeOffset="199081.1563">556 9538,'0'0,"0"0,0 0,0 0,0 0,0 0,40 13,13 1,-14-1,1 13,0-12,-27 12,0 14,-13-14,-13 1,0-1,-14 1,14-1,-27-13,40-13,-13 0,13 14</inkml:trace>
  <inkml:trace contextRef="#ctx0" brushRef="#br0" timeOffset="199483.9263">1178 9234,'0'0,"0"0,0 0,0 0,-27 66,-12 27,12-1,1 27,13-13,-1 0,1-13,13-1,-13-26,26-13,0 0,1-13,12 0,14-27,-1-13,1 0,0 0,-40 13</inkml:trace>
  <inkml:trace contextRef="#ctx0" brushRef="#br0" timeOffset="199815.9978">1429 9406,'0'0,"0"0,0 0,0 0,14 40,-1 13,0 26,0 0,14-13,-14 14,0-14,1 0,-14-13,13-27,-13 1,13-1,-13-12,0-14</inkml:trace>
  <inkml:trace contextRef="#ctx0" brushRef="#br0" timeOffset="200237.9428">1840 9763,'0'0,"0"0,0 0,0 0,0 40,0 13,0 0,0-14,-13 1,13 0,0-14,0 1,0-14,0 13,13-12,-13-14,0 0,13-14,0 1,-13-27,13 14,-13-27,0 0,-13 13,13-12,-13 12,13 13,-13 1,13 13,-13 13,-1 0</inkml:trace>
  <inkml:trace contextRef="#ctx0" brushRef="#br0" timeOffset="200838.3725">2144 9618,'0'0,"0"0,0 0,0 0,0 0,13 53,1-1,-1 1,0-13,-13 13,0-13,0-14,0 1,13-14,-13 13,0-26,0 13,0-13,14-13,-14 0,0 0,13 0,-13-14,0 27,13-13,-13 0,0 26,13-13,-13 0,0 13,14 0,-14 1,13-1,-13-13,13 0,0 0,0 0,1-13,-1-1,0-12,0-14,1 1,-14-1,0 0,0-13,0 0,13 0,-13 14</inkml:trace>
  <inkml:trace contextRef="#ctx0" brushRef="#br0" timeOffset="201623.2627">2674 9750,'0'0,"0"0,0 0,0 0,0 0,0 0,0 0,0 0,0-27,0-12,0-1,0 14,0-1,0 1,-14 12,14 1,-13 26,0 14,0-1,13 14,0 13,-14 0,28 0,-14 0,13 0,-13-14,13-12,0-1,1-13,25-13,-12-13,12 0,1-27,0 14,-14-27,1 13,-1-13,-12 14,-1-1,-13 14,0 12,0 1,0 0,0 13,-13 0,13 13,-14-13,14 13,0 1,0-14,0 13,14 0,-14 0,13 0,0 1,0 12,-13-13,13 1,1 12,-14-13,13 1,0-1,0-13,1 0,25-13,-12-14,13 14,-40 13</inkml:trace>
  <inkml:trace contextRef="#ctx0" brushRef="#br0" timeOffset="202028.5313">3680 9406,'0'0,"0"0,0 0,0 0,0 0,13 26,-13 27,13 27,0 26,0-14,1 14,-1-13,0-27,-13-13,13 0,-13-14,0-12,-13-14,0-13,13-13,-13-1,13 28</inkml:trace>
  <inkml:trace contextRef="#ctx0" brushRef="#br0" timeOffset="202300.5134">3587 9432,'0'0,"0"0,0 0,0 0,0 0,0 0,0 0,53-26,0-1,-14 27,14 0,-26 14,13-1,-14 13,-13 14,14-13,-27-1,13 0,-13 14,-13-27,0 14,13-27,0 0</inkml:trace>
  <inkml:trace contextRef="#ctx0" brushRef="#br0" timeOffset="202924.5416">4381 9710,'0'0,"0"0,0 0,0 0,0 0,0 0,-53-39,0-1,-13 0,13 14,0-1,13 27,-13 13,0 14,14-1,12 14,1 0,13-1,26 1,-13 0,13-14,14 1,-1-14,0-13,14 0,13-13,-13-14,13 1,-27-1,1-12,-1 12,-13-12,1 12,-14 14,0 0,13 13,-26 13,13 0,0 14,13-1,-13 14,13-14,-13 14,13-14,1 1,-1-1,0-13,-13 1,13-1,1 0,-14-13</inkml:trace>
  <inkml:trace contextRef="#ctx0" brushRef="#br0" timeOffset="203199.3903">4407 9221,'0'0,"0"0,0 0,0 0,0 0,0 0,14 53,-1 39,0 41,14-14,-1-14,1 1,-14-40,0-13,0-13,-13-14,0 1,14-14,-14 0,0 1</inkml:trace>
  <inkml:trace contextRef="#ctx0" brushRef="#br0" timeOffset="203851.9632">4341 9737,'0'0,"0"0,0 0,0 0,0 0,0 0,0 0,53-66,-13-1,13-12,0 13,-13 13,-1-13,1 26,-27 14,14-1,-14 14,0 13,0 26,-13 1,14 13,-14 26,13-13,-13 13,0 0,0-13,13 0,-13-14,0 1,0-27,0 14,0-14,0 0,0 1,13-28,-13 1,0 0,0-27,14 0,-1-12,-13 12,13 0,0 0,14 27,-1 13,1 13,-1 14,1-1,-1 14,1 0,-14-1,13 1,-13 0,14 0,-14-14,0-13,14 0,-14-13,-13 0</inkml:trace>
  <inkml:trace contextRef="#ctx0" brushRef="#br0" timeOffset="204298.8831">6088 9525,'0'0,"0"0,0 0,0 0,0 0,-13-53,13-13,-13 0,-14 13,-12 0,12 0,-12 27,12-1,1 14,-1 0,-13 39,14 1,-1 26,14 26,0 13,13 14,0-26,26 12,-12-12,12 12,1-12,-1-1,-13 0,14 1,-14-27,-13-40</inkml:trace>
  <inkml:trace contextRef="#ctx0" brushRef="#br0" timeOffset="204596.1108">5612 9935,'0'0,"0"0,0 0,0 0,0 0,0 0,53-13,26 0,-13-1,1-12,-1 13,-13-14,0 1,0-1,0 14,-14 0</inkml:trace>
  <inkml:trace contextRef="#ctx0" brushRef="#br0" timeOffset="205452.5353">6512 9776,'0'0,"0"0,0 0,0 0,0 0,0 0,0 0,-40-39,-13 25,0 1,0 13,14 13,-1 14,0-1,14 14,-1 0,14-1,0 14,0-13,26-14,-13 1,26-14,14-13,26-26,-26 12,13-25,-27 12,1-12,-1-14,1 13,-14 0,0 1,0 12,-13 14,14 0,-14 13,0 0,0 26,0 1,13-1,-13 1,0 12,0-12,0-1,13 1,0-1,1-13,12-13,1 0,12-13,1 0,-14-27,14 14,-13-14,-1 14,-13-14,1 27,-1-1,-13 1,0 0,0 26,0-13,0 13,0 14,0-1,0-12,13 12,0 1,-13-14,14 0,-1 0,0-13,-13 0,13-13,0 0,-13 13</inkml:trace>
  <inkml:trace contextRef="#ctx0" brushRef="#br0" timeOffset="205743.7874">6830 9485,'0'0,"0"0,0 0,0 0,0 0,0 0,0 0,0 0,0 0,0 0,0 0,0 0,0 0,0 0,0 0,0 0,0 0,0 0</inkml:trace>
  <inkml:trace contextRef="#ctx0" brushRef="#br0" timeOffset="206355.9083">7081 9141,'0'0,"0"0,0 0,13 80,1-1,-1 14,0 13,0-14,0 1,-13-27,0 0,0-13,0-13,14-14,-14-13,0 1,0-1,13-26,0-1,14-12,-14-14,13 1,-12-1,-1 0,0-13,0 14,-13-1,14 0,-14 14,0 12,0 1,0 0,0 13,0 13,0 14,13-1,-13 14,0-14,13 27,-13-13,13 0,-13-1,13 1,-13-14,0 1,0-1,0-12,-13-14,0 13,13-13,0 0</inkml:trace>
  <inkml:trace contextRef="#ctx0" brushRef="#br0" timeOffset="206695.1801">7558 9049,'0'0,"0"0,0 0,0 0,0 0,39 66,1 40,0 13,-1 0,-12-13,-14 0,0-1,1 1,-14-13,0-1,-14 1,-12 0,-1-14,1-13,26-66</inkml:trace>
  <inkml:trace contextRef="#ctx0" brushRef="#br0" timeOffset="207418.2182">2991 10888,'0'0,"0"0,0 0,0 0,0 0,0 0,0 0,0 0,0 0,0 0,0 0,27 0,-1-14,-13 14,-13 0,0 0</inkml:trace>
  <inkml:trace contextRef="#ctx0" brushRef="#br0" timeOffset="207620.6148">3004 11205,'0'0,"0"0,0 0,0 0,0 0,0 0,0 0,53-40,-39 40,-14 0,13-13</inkml:trace>
  <inkml:trace contextRef="#ctx0" brushRef="#br0" timeOffset="208036.4901">3560 10623,'0'0,"0"0,0 0,0 0,0 0,14 40,-1 13,13 26,1 27,-1 0,1-14,-14 1,0-27,0-13,-13-13,14-14,-14 1,0-14,0-13,-14 0,14 13</inkml:trace>
  <inkml:trace contextRef="#ctx0" brushRef="#br0" timeOffset="208345.5154">3521 10663,'0'0,"0"0,0 0,0 0,0 0,0 0,0 0,53 0,13 13,-13 13,0 1,-14-1,1 14,-13 0,-14-14,-13 14,0 0,-27-14,14-13,-27 14,14-27,-1 0</inkml:trace>
  <inkml:trace contextRef="#ctx0" brushRef="#br0" timeOffset="208732.1625">4381 10610,'0'0,"0"0,0 0,0 0,0 0,-40 53,1 13,-1 0,-13 40,26 0,14 0,13-1,0-12,27-14,12-13,-12-26,-1-27,1 1,13-14,-1 0,-39 0</inkml:trace>
  <inkml:trace contextRef="#ctx0" brushRef="#br0" timeOffset="208927.6439">4778 10874,'0'0,"0"0,0 0,0 0,0 0,13 67,-13-15</inkml:trace>
  <inkml:trace contextRef="#ctx0" brushRef="#br0" timeOffset="209013.9452">4805 11417,'0'0,"0"0,0 0,0 0,0 0,0 0</inkml:trace>
  <inkml:trace contextRef="#ctx0" brushRef="#br0" timeOffset="209577.5563">4738 11113,'0'0,"0"0,0 0,0-53,0 0,0-13,0 13,14 0,-14 13,13 0,0 14,0-1,14 1,-1 13,14 13,13 0,-13 26,13 1,-27-1,0 14,1-1,-27 1,-13-13,-1 12,-12-12,-14 12,14-12,-14-1,14 1,-1-1,1-12,12-14,1 13,0-13,0 13,13-13,-13 0,13 0,0 0,0 0,-14 0,28 0,-14 13,13-13,13 13,27 1,0 12,13-13,-26 14,13-1,-13 14,-1-27,1 14,0-1,-1 1,-39-27</inkml:trace>
  <inkml:trace contextRef="#ctx0" brushRef="#br0" timeOffset="210085.281">5519 10835,'0'0,"0"0,0 0,0 0,0 0,0 0,-13 39,-13 14,-1 13,1 1,-1-14,1 13,12-27,-12 1,26-14,-13 1,13-14,0-13,26 0,1 0,12-13,1 0,13-1,-13-12,-1 0,-12 12,-1-12,1 13,-1-14,-26 14,14-13,-1-1,-13 27</inkml:trace>
  <inkml:trace contextRef="#ctx0" brushRef="#br0" timeOffset="210391.0986">5427 10848,'0'0,"0"0,0 0,0 0,0 0,39 53,-12 13,12-13,-12 26,-1 14,1-14,-14-13,0-13,-13 0,14-13,-14 0,0-1,0-12,13 12,-13 1,0-13,0-27</inkml:trace>
  <inkml:trace contextRef="#ctx0" brushRef="#br0" timeOffset="211426.9637">7240 10821,'0'0,"0"0,0 0,0 0,0 0,0 0,-13-26,-14 0,14-1,-14 1,1 12,13 1,-14 13,1-13,-1 26,1 14,13 12,-1 1,1 13,0 13,13-13,-13 13,13 0,0 0,0-13,0 13,0-26,13 13,-13-13,0-1,0-25</inkml:trace>
  <inkml:trace contextRef="#ctx0" brushRef="#br0" timeOffset="211729.0533">6578 11404,'0'0,"0"0,0 0,0 0,53 0,13 0,-13-14,13 14,40-26,-13-1,-27 1,0-1,-13 14,-13-13,13-1,-13 14,-1-13,-39 26</inkml:trace>
  <inkml:trace contextRef="#ctx0" brushRef="#br0" timeOffset="212517.0402">7650 11007,'0'0,"0"0,0 0,0 0,0 0,-26-14,-14 14,14 0,-14 14,13-1,-12 13,12 14,1-13,12 25,1-12,13 0,0-1,0-12,0-1,27-26,-1 0,1-13,-1 0,14-14,-14-12,-12 12,12 1,-13-1,-13 1,13 0,-13 12,14 1,-14 0,0 0,0 13,13 13,-13 0,13 0,-13 1,13-1,1 0,-1 0,0-13,0 13,1-26,-1 13,13-13,-12 0,-1 0,0-14,0 1,0 12,1-12,-14 13,13-1,-13 14,0-13,13 26,-13 1,0-1,13 13,-13 1,14-14,-1 14,0-1,0-13,1 0,12 1,1-14,-1-14,-13 1</inkml:trace>
  <inkml:trace contextRef="#ctx0" brushRef="#br0" timeOffset="212847.0429">7888 10835,'0'0,"0"0,0 0,0 0,0 0,0 0,0 0,0 0,0 0,0 0,0 0,0 0,0 0,0 0,0 0,0 0,0 0,0 0,0 0,0 0,0 0,0 0,0 0,0 0</inkml:trace>
  <inkml:trace contextRef="#ctx0" brushRef="#br0" timeOffset="213489.8233">8193 10200,'0'0,"0"0,0 0,0 0,0 0,0 0,13 26,-13 27,0 13,0 27,0 26,13-13,-13-27,0-13,14 0,-14-13,13-13,-13-14,0 1,13-14,-13 0,13 1,14-14,-1-14,1-12,-1-1,14-12,-14-1,1-13,-1 13,-12-12,12 12,-26 13,13 1,0 13,-13-1,-13 14,0 0,0 27,0-1,-1 1,14 13,0-1,0-12,14 12,12 1,-13-27,-13 14,13-1,1-13,-14 14,0-1,0 1,-14-1,-12 1,13-1,13-26</inkml:trace>
  <inkml:trace contextRef="#ctx0" brushRef="#br0" timeOffset="214287.2832">9463 10464,'0'0,"0"0,0 0,0 0,0 0,0 0,-39 27,-1 26,0 13,14-13,-1 13,14 0,0-13,13-13,0-1,13-12,14-1,-1-13,-13-13,14-13,-1-13,-12-1,-1-26,0 14,0-14,0 0,1 0,-1 13,-13 14,13 13,-13-14,13 14,-13 0,14 13,12 13,14 0,-14 14,14-1,-14 14,1-14,-14 14,0-27,1 14,-14-14,0 0,0 0,0-13,0 0,0-13,-14-13,14-14,0 0,14-13,-1 0,0 0,0 14,14-27,-1 13,-12-13,12 13,-26 53</inkml:trace>
  <inkml:trace contextRef="#ctx0" brushRef="#br0" timeOffset="214725.04">10734 10200,'0'0,"0"0,0 0,0 0,0 39,0 1,0 26,13-13,-13 0,0 13,0-26,14 13,-14-27,0 14,0-27,0 14,0-14,13 0</inkml:trace>
  <inkml:trace contextRef="#ctx0" brushRef="#br0" timeOffset="215237.0819">10721 10014,'0'0,"0"0,0 0,0 0,0 0,0 0,0 0,0 0,0 0,0 0,53 27,0 26,0-13,-14-1,-12 1,-1 0,-26-1,0 1,-13-14,0 1,-14-1,14 1,-13-14,12-13,1 13,0 1,13-14,-13 13,13 0,0 13,13 1,13-1,1 14,13 0,-1-14,-12 1,13-1,-14-13,0-13,1-26,13 13</inkml:trace>
  <inkml:trace contextRef="#ctx0" brushRef="#br0" timeOffset="215737.217">11197 10358,'0'0,"0"0,0 0,0 0,0 0,0 0,0 27,0 13,0-14,-13 1,13-14,0 0,13 0,-13 0,14 1,-14-14,26 0,-13 13,14-13,-1 13,14 0,0 1,-1 12,1 0,-13 1,-14-1,0 1,0-1,-13 1,0-1,-13 1,-13-14,-14 13,0-26,0 14,1-14,12-14,1 1,26 13,0 0,0 0</inkml:trace>
  <inkml:trace contextRef="#ctx0" brushRef="#br0" timeOffset="216028.2668">11184 10372,'0'0,"0"0,0 0,0 0,0 0,0 0,0 0,40 0,0-14,26 1,-13 0,-14 0,-12 0,-1-1,1 14,-14-13,0 13,-13 0,0 0</inkml:trace>
  <inkml:trace contextRef="#ctx0" brushRef="#br0" timeOffset="216877.9351">12402 10332,'0'0,"0"0,0 0,0 0,0 0,0 0,0 0,0 0,0 0,-40-13,0 0,-26 13,13 0,14 13,-14 0,13 0,13 14,1-1,13 1,13-1,-14 1,28-14,-14 13,26-13,1 1,12-14,-12 0,-1 0,1-14,-1 14,-13-13,1-13,-14 13,0-1,0-12,0 13,0-1,13 1,-13 13,0-13,0 13,0 0,13 13,0 14,1-1,12 1,1-1,-14 0,0 1,0-14</inkml:trace>
  <inkml:trace contextRef="#ctx0" brushRef="#br0" timeOffset="217371.308">12415 10279,'0'0,"0"0,0 0,0 0,0 27,0 25,13-12,-13 13,13-13,-13-14,14 1,-14-1,13-13,-13-13,13 0,-13 0,13-26,-13-1,14 1,-1-14,0-13,14 14,-1-1,1 0,-1 27,14 13,-14 0,14 27,-14-1,-12 0,12 1,-13 13,1-14,-14 14,13-27,0 13,-13-12,13-1,0-13,1 0</inkml:trace>
  <inkml:trace contextRef="#ctx0" brushRef="#br0" timeOffset="217957.7446">13103 9803,'0'0,"0"0,0 0,0 0,40 66,-14 13,1 27,-1-40,1 0,-14 1,0-14,1-1,-14-25,13-1,-13 1,13-14,-13 0,0 1,13-14,-26 0,13 0,0-14,0 1,-13 0,13-14,-27 14,1 0,-1-14,-12 14,-1 13,0 0,14 13,-14 1,14-1,-1 0,14 0,0 1,-1-1,14 0,14 0,-1 1,13-14,14 0,0 0,0 0,-1-14,1 1,0 0,-1 0,-39 13</inkml:trace>
  <inkml:trace contextRef="#ctx0" brushRef="#br0" timeOffset="218777.7407">14122 9935,'0'0,"0"0,0 0,0 53,0 13,14 14,-14 12,0 14,0-40,0 0,0 0,0-26,0 0,0-27,0 0,0-13,-14-26,1-1,-13 1,-1-27,-12-13,-1-14,0 1,14 26,12-13,1 26,13 1,0-1,13 13,1 1,12 0,1 12,12 14,-12-13,-1 26,1 1,12 12,14 14,-13 13,-13-14,-1 14,-13-13,-26 0,0-14,0 14,-1-14,-12 1,13-14,-1 13,14-12,-13-1,0 0,0 0,-1 1,14-1,0-13,0 13,0 0,14-13,12 13,14 1,13-1,13 0,-13 0,0-13,-13 0,-40 0</inkml:trace>
  <inkml:trace contextRef="#ctx0" brushRef="#br0" timeOffset="219320.5967">14625 9922,'0'0,"0"0,0 0,0 0,0 0,-13 66,0 13,13 1,-13-1,-1-13,14 0,-13 1,13-14,0-1,0-12,0 0,0-14,13 1,1-14,25-13,1 0,0-13,13-14,-14 1,-12 13,-14-14,0 1,-26 12,-13 1,-1-13,-13 13,1 13,12 13,1 0,-1 13,1 1,-1-1,1 1,13-1,13-26</inkml:trace>
  <inkml:trace contextRef="#ctx0" brushRef="#br0" timeOffset="220211.4842">15830 10398,'0'0,"0"0,0 0,0 0,0 0,0 0,0 0,13-53,-13 0,0-13,0 13,0 0,0 14,-13 12,13 1,0-1,-13 1,-1 13,1 13,-13 0,-14 13,0 26,-26 14,13 14,13-1,1 13,25 0,14 1,0-14,14 13,12 14,14 0,0-1,13 1,-14-14,-12-13,-14-66</inkml:trace>
  <inkml:trace contextRef="#ctx0" brushRef="#br0" timeOffset="220497.3199">15155 10716,'0'0,"0"0,0 0,0 0,0 0,0 0,53 26,13-26,27 0,12 0,1 0,-26-13,-1-14,-26 14,0 0,0 0,0-1,-13 1,-40 13</inkml:trace>
  <inkml:trace contextRef="#ctx0" brushRef="#br0" timeOffset="221347.8354">16267 10517,'0'0,"0"0,0 0,0 0,0 0,0 0,-40 0,-13-13,-13 13,13 13,0 14,13-1,0 27,14-13,0 13,12 0,14-14,0 1,14-14,25 1,14-14,13-13,-13-13,-13 0,-14-14,1-13,-1 1,-12 12,-1 1,-13-1,13 14,-13 0,0 0,13 13,-13-14,0 28,0-14,0 26,0 1,14-1,-14 1,0-1,13 0,0-12,0 12,27-13,-14-13,27 0,-13 0,0-26,0-1,-14 1,0 0,-12-14,-1 27,-13-14,13 14,-13 0,13 13,-13-14,0 14,0 14,0 12,14 1,-14-1,13 1,-13-1,0 0,13-12,-13-1,13-13,-13 0,14-13,-14-1,13-25,-13-1,13 0,-13 1,0 39</inkml:trace>
  <inkml:trace contextRef="#ctx0" brushRef="#br0" timeOffset="221603.1392">16677 10451,'0'0,"0"0,0 0,0 0,0 0,0 0,0 0,0 0,0 0,0 0,0 0,0 0,0 0,0 0,0 0,0-13,0-14,0 14,0 13,0 0,0-13,-13 13</inkml:trace>
  <inkml:trace contextRef="#ctx0" brushRef="#br0" timeOffset="222216.342">16915 10239,'0'0,"0"0,0 0,13 80,1-14,12 27,1 26,-1-27,-13-26,0-13,1 0,-14-13,13 0,-13-27,13 0,-13-13,13-13,-13 0,0-14,14 1,-1-14,0-13,-13 0,13 0,-13 27,0-1,0 1,0 13,0-1,0 1,0 0,0 0,14 13,-1 26,13 1,1-1,12 14,1 13,0-14,-14 14,1-13,-1 0,-12-1,-14-12,0-1,-27-13,1 1,-14-28,0 14,14-13,26 13</inkml:trace>
  <inkml:trace contextRef="#ctx0" brushRef="#br0" timeOffset="222519.1541">17405 10014,'0'0,"0"0,0 0,0 0,0 0,0 0,26 53,-12 14,12 25,-13 14,14 0,-1 13,-13 0,1-13,-14 0,0-1,-14 15,14-15,-13-25,13-67</inkml:trace>
  <inkml:trace contextRef="#ctx0" brushRef="#br0" timeOffset="228982.7428">6009 12224,'0'0,"0"0,0 0,0 0,0 0,0 0,0 0,0 0,0 0,0 0,0 0,0 0,0-13,0-14,0 1,-13 12,26 1,-13 0,0 0,13 13,0-14,1 14,12-13,14 0,0 0,-27 13,-13-13,0 13</inkml:trace>
  <inkml:trace contextRef="#ctx0" brushRef="#br0" timeOffset="229235.9502">6062 12343,'0'0,"0"0,0 0,0 0,0 0,0 0,40-13,26-14,0 14,-66 13,13 0</inkml:trace>
  <inkml:trace contextRef="#ctx0" brushRef="#br0" timeOffset="229627.8581">6591 11840,'0'0,"0"0,0 0,0 0,14 40,-1 13,0 0,0 13,14-13,-14 13,0 0,0-13,1 13,-1-13,0-13,0-1,-13 1</inkml:trace>
  <inkml:trace contextRef="#ctx0" brushRef="#br0" timeOffset="229982.735">6499 11840,'0'0,"0"0,0 0,0 0,0 0,0 0,39 0,14 0,0 13,0 14,-13-1,0 1,-1-1,-25 14,-1 0,-13-1,-13-12,-14 12,-13-25,1 12,-1-13,0-13</inkml:trace>
  <inkml:trace contextRef="#ctx0" brushRef="#br0" timeOffset="230365.5091">7385 11708,'0'0,"0"0,0 0,0 0,0 0,0 0,-13 53,-13 13,13 13,-1-13,1 14,13-14,0-13,0 13,13-26,1-1,12 1,14-13,13-14,0 0,-14 0,-39-13</inkml:trace>
  <inkml:trace contextRef="#ctx0" brushRef="#br0" timeOffset="230638.7606">7835 11748,'0'0,"0"0,0 0,0 0,0 52,14 15,-14-1,13 0,0-13,0 0,1 0,-1 0,-13-27,13 0,-13 1,13-1,-13-12</inkml:trace>
  <inkml:trace contextRef="#ctx0" brushRef="#br0" timeOffset="231126.4886">7796 11787,'0'0,"0"0,0 0,0 0,0 0,0 0,0 0,0 0,26-13,14 13,13 0,-13 13,13 0,-14 1,-12 12,-1 1,-13-1,1 14,-14-14,-27 14,14-14,-14 1,1-1,0 1,12-14,-12 0,13 0,-1 1,14-14,0 13,0-13,27 0,-1 13,1-13,12 0,1 0,-13 0,12-13,1 13,0 0</inkml:trace>
  <inkml:trace contextRef="#ctx0" brushRef="#br0" timeOffset="231602.2846">8696 11867,'0'0,"0"0,0 0,0 0,0 0,0 0,0 0,-13 26,-14 14,1 13,-1-27,1 1,-1-1,14 0,0-12,13 12,0-13,13 1,0-1,27 0,0-13,26 0,-13 0,13 0,-13-13,0 13,0-13,-14 13,-12-14,-14 14,0-13,1 13,-1 0</inkml:trace>
  <inkml:trace contextRef="#ctx0" brushRef="#br0" timeOffset="231905.8115">8669 11814,'0'0,"0"0,0 0,0 0,0 0,0 0,0 0,14 39,12 1,1 26,12 0,1 14,-14-14,1-13,-14 0,14 0,-14-14,0 14,-13-26</inkml:trace>
  <inkml:trace contextRef="#ctx0" brushRef="#br0" timeOffset="233472.2108">9490 11708,'0'0,"0"0,0 0,0 0,0 0,0 26,13 27,0 13,1 0,12 1,1-1,-1-13,14 0,-14 0,14-27,-14 0,1-12,-1-14,1 0,-14-14,0-12,1 0,-1-27,0-27,0 1,-13-14,0 1,-13 26,13-14,0 14,-13 13,13 13,0 27</inkml:trace>
  <inkml:trace contextRef="#ctx0" brushRef="#br0" timeOffset="234105.0114">10363 11417,'0'0,"0"0,0 0,0 0,0 0,0 0,0 0,-13 66,13 0,-13 13,13 1,-13-14,13 13,0-26,0 13,13-13,13-13,1 0,13-14,13-13,-14 14,-39-27</inkml:trace>
  <inkml:trace contextRef="#ctx0" brushRef="#br0" timeOffset="234847.9357">10800 11549,'0'0,"0"0,0 0,0 0,0 0,14 53,-14 0,26 0,-13 0,0 0,-13 0,14-27,-14 14,0-14,-14-13,14 1,-13-1,0-26,0-1,-14-25,14-1,0 0,13-13,-13 1,13-1,-14 0,28 0,-14 0,13 13,0 0,14 14,-1 0,0 12,1 1,13 13,-1 13,1 1,-13 12,-14 14,0-14,-13 14,0 0,-26-14,12 0,-12 1,13-1,-1-12,1-1,0 0,13 0,0-13,0 14,26-1,1 0,-1 0,1 0,-14-13,13 0,-12 14,12-14,1 0,-14 0,-13 0</inkml:trace>
  <inkml:trace contextRef="#ctx0" brushRef="#br0" timeOffset="235253.2817">11264 11602,'0'0,"0"0,0 0,0 0,0 0,0 0,0 0,0 0,0 0,0 0,0 0,39 40,1-14,13 1,-27-14,1 13,-1-12,-12 12,12 0,-13 1,0-1,-13 1,14-1,-14 14,0-14,0 1,-14-1,-12-12,0-1,26-13,0 0,-14-13</inkml:trace>
  <inkml:trace contextRef="#ctx0" brushRef="#br0" timeOffset="235460.9213">11264 11562,'0'0,"0"0,0 0,0 0,0 0,52-13,1 0,-13-14,-27 27,-13-13,14 13</inkml:trace>
  <inkml:trace contextRef="#ctx0" brushRef="#br0" timeOffset="236352.0975">11859 11417,'0'0,"0"0,0 0,0 0,0 0,0 0,0 0,0 0,0 0,0 0,0 0,0 0,0 0,0 0,0 0,0 0,0 0,0 0,0 0,0 0,0 0,0 0,0 0,0 0,0 0,0 0,0 0,0 39,13 1,1 13,-1 13,0 0,0 1,1-15,-14-12,13-13,-13-1,0-13,13 0,-26-13,13-13,-13-13,-1-1,1-26,-13 14,12-14,1 0,0-13,13 13,0-13,0 13,13 0,0 13,14 0,-14 1,14 26,-14-1,0 1,13 26,1 1,-1 25,1 1,-1 26,14 13,-13 1,-1-1,-13-26,0 13,1-13,-1 0,-13-26,13-1,0 0,-13-26</inkml:trace>
  <inkml:trace contextRef="#ctx0" brushRef="#br0" timeOffset="236649.7796">12415 11311,'0'0,"0"0,0 0,0 0,0 0,0 53,13 0,-13 0,13 13,-13-13,14 0,-14 0,13 0,-13-27,0 0,0 1,0-27,0 0,0-13,-13-1</inkml:trace>
  <inkml:trace contextRef="#ctx0" brushRef="#br0" timeOffset="237103.3809">12362 11152,'0'0,"0"0,0 0,0 0,0 0,0 0,0 0,0 0,0 0,0 0,53 0,0 13,13 1,0 12,-13 14,-13-14,-14 14,1 0,-27-1,-13-12,-1-1,-12 1,-1-1,1 1,0-14,12 0,-12 0,13 1,13-1,-14-13,28 13,-1 0,27 0,-1 14,1-14,0 0,-14-13,1 14,12-14,1 0</inkml:trace>
  <inkml:trace contextRef="#ctx0" brushRef="#br0" timeOffset="237575.9902">12997 11218,'0'0,"0"0,0 0,0 0,0 66,-13-13,0 14,0-1,13 0,-14 0,28-13,-14 13,13-13,0 0,14-13,-1-14,14-13,0 0,-1-39,-12 0,-1-1,-13-13,1 14,-1 0,-13 12,0 1,0 13,-13 0,-14 0,-13 0,1 0,12 0,-12 13,-1-13,27 14,-14-1,27-13</inkml:trace>
  <inkml:trace contextRef="#ctx0" brushRef="#br0" timeOffset="237888.9863">13222 11033,'0'0,"0"0,0 0,0 0,0 0,0 0,27 40,13 26,13 27,-1-1,1 14,-13-13,0-14,-27 14,-13-14,0-26,-13 0,0-14,-1-12,14-1,0-12</inkml:trace>
  <inkml:trace contextRef="#ctx0" brushRef="#br0" timeOffset="238431.5379">13712 11046,'0'0,"0"0,0 0,0 0,0 0,0 0,0 0,0 0,27 40,12 13,27 40,1 26,-14 13,-14 0,-25 14,-14-14,0-26,0-93</inkml:trace>
  <inkml:trace contextRef="#ctx0" brushRef="#br0" timeOffset="239601.367">6949 11549,'0'0,"0"0,0 0,0 0,0 0,0 0,0 0,0 0,0 0,0 0,0 0,13 53,-13 0,13 26,-13-13,13 1,-13 12,14-13,-14 0,13 0,13 1,-12-1,12 0,1 0,12-13,1-13,-14-1,1-12,-1-14,14 0,-13 0,12-13,-39 14</inkml:trace>
  <inkml:trace contextRef="#ctx0" brushRef="#br0" timeOffset="240941.7678">9728 12978,'0'0,"0"0,0 0,0 0,0 0,0 0,0 0,27-13,-1-1,-13 14,-13 0</inkml:trace>
  <inkml:trace contextRef="#ctx0" brushRef="#br0" timeOffset="241144.1359">9702 13322,'0'0,"0"0,0 0,0 0,0 0,0 0,0 0,0 0,0 0,0 0</inkml:trace>
  <inkml:trace contextRef="#ctx0" brushRef="#br0" timeOffset="241594.8031">10297 12740,'0'0,"0"0,0 0,0 0,0 0,0 0,0 0,14 26,-1 27,0 13,0 14,0-14,14 0,-14 0,0-13,-13-13,14-1,-14-25,0-1,0 0</inkml:trace>
  <inkml:trace contextRef="#ctx0" brushRef="#br0" timeOffset="241929.757">10284 12660,'0'0,"0"0,0 0,0 0,0 0,0 0,0 0,0 0,40-13,-1 13,28 0,-14 13,0 1,-14 12,-12 0,-14 14,-26-13,0 12,-27 1,13-14,-12 1,12-14,-13 0,27-26,0 0</inkml:trace>
  <inkml:trace contextRef="#ctx0" brushRef="#br0" timeOffset="242283.4463">11052 12502,'0'0,"0"0,0 0,0 0,-40 26,0 27,1 0,-1 13,13 27,14-1,0-12,26 12,0-26,27 0,13-13,-13-26,0-1,-1-12,1-14,0 13,-40-13</inkml:trace>
  <inkml:trace contextRef="#ctx0" brushRef="#br0" timeOffset="243059.6035">11224 12740,'0'0,"0"0,0 0,0 0,0 0,0 0,13 39,0 14,1 0,-1 0,13 0,-13 0,1-27,-14 14,13-13,-13-14,0 0,0-13,0 0,-13 0,-1-26,1-14,-13-13,-1 13,14-13,0 0,0 14,-1-1,14 0,0 14,0-1,14-12,-1 12,13-12,14 25,13-12,-13 26,13-13,-27 26,14 0,-14 14,1-1,-14 1,-13 12,0-12,0 12,-13 1,-1-13,-12-1,0 0,-1 1,1-14,12 0,-12 1,13-14,13 13,-14-13,28 13,-14-13,26 0,14 13,-14-13,14 14,0-14,13 13,0-13,0 13,-1-13,-12 0,-13 0,-1 0,-26 0</inkml:trace>
  <inkml:trace contextRef="#ctx0" brushRef="#br0" timeOffset="243421.6494">11991 12779,'0'0,"0"0,0 0,0 0,0 0,0 0,0 0,0 0,-39 14,12 12,1 1,-1-1,14-13,0 14,0-14,26 13,13-12,1-1,-1-13,14 0,26-13,14 13,-27-14,-1 1,1 0,-26 0,-1-1,-12 1</inkml:trace>
  <inkml:trace contextRef="#ctx0" brushRef="#br0" timeOffset="243666.4744">11912 12700,'0'0,"0"0,0 0,0 0,0 0,0 0,27 40,-14 26,26 40,-12-14,-1-26,1-13,-1 13,14-13,0-13,-14 13</inkml:trace>
  <inkml:trace contextRef="#ctx1" brushRef="#br0">12204 13339</inkml:trace>
  <inkml:trace contextRef="#ctx0" brushRef="#br0" timeOffset="243811.6735">12150 12330,'0'0,"0"0,0 0,0 0,0 0,0 0,27 26,12 14,14 13,14 13,25 40,-12-1,-1 1,-39 27,-14-28,-26 1,-39 0,-1-27,0 14,14-40,26-40</inkml:trace>
  <inkml:trace contextRef="#ctx0" brushRef="#br0" timeOffset="244531.9164">13236 12568,'0'0,"0"0,0 0,0 0,0 0,0 0,13 53,0 13,0 0,-13-53,0-13,0 13,27 80,-14-27</inkml:trace>
  <inkml:trace contextRef="#ctx0" brushRef="#br0" timeOffset="244779.0651">12958 12885,'0'0,"0"0,0 0,0 0,0 0,0 0,53-13,0-13,0-1,13-13,-40 27,-13 13,1-13</inkml:trace>
  <inkml:trace contextRef="#ctx0" brushRef="#br0" timeOffset="245821.1019">13209 12740,'0'0,"0"0,0 0,0 0,0 0,0 0,27 0,12-14,-12 14,-1-13,1 13,-1 0,1 0,-27 0,0 0,0-13,13 13</inkml:trace>
  <inkml:trace contextRef="#ctx0" brushRef="#br0" timeOffset="246177.0505">13712 12409,'0'0,"0"0,0 0,0 0,0 0,0 0,0 0,0 0,13 40,14 26,-1 0,1 13,-14 1,13-14,-12-13,-1 13,0-26,-13-1,0-12,0-14</inkml:trace>
  <inkml:trace contextRef="#ctx0" brushRef="#br0" timeOffset="246525.6267">13739 12502,'0'0,"0"0,0 0,0 0,0 0,0 0,0 0,0 0,0 0,26-14,14 1,-1 0,1 13,0 0,0 13,-1 14,-12 12,-1 1,-13 0,-13-14,-13 14,0-14,0 1,-14-14,-12 0,12-13,1 0</inkml:trace>
  <inkml:trace contextRef="#ctx0" brushRef="#br0" timeOffset="246869.6794">14400 12144,'0'0,"0"0,0 0,0 0,0 0,0 0,-26 53,-27 53,26 0,1 0,0 0,26-14,0-12,26 12,14-26,-1 1,1-41,-13 0,12-26,1 0,-14 0,-26 0</inkml:trace>
  <inkml:trace contextRef="#ctx0" brushRef="#br0" timeOffset="247619.3342">14625 12343,'0'0,"0"0,0 0,0 0,0 0,0 40,14 12,-1 15,13 12,-12-13,-1 0,0 0,-13-13,13-13,-13 0,-13-14,0-13,0-13,-1-13,1 0,-13-27,12 1,14-14,-13 0,13-27,0-12,0 39,13 0,-13 0,14 13,12 1,-13 12,14 1,-1-1,14 14,0 13,-14 0,14 13,-27 14,14-1,-14 14,-13 13,0 0,0 0,-13-14,-14-12,14 12,0-25,-1 12,1-13,0 1,13-14,0 13,0-13,0 13,26 0,-12 0,12-13,-13 27,14-14,-1 0,1 14,-14-14,13 0,-12 14,12-14,1-13,-1 0,-26 0</inkml:trace>
  <inkml:trace contextRef="#ctx0" brushRef="#br0" timeOffset="248013.9778">15234 12435,'0'0,"0"0,0 0,0 0,0 0,0 0,0 0,0 0,13 40,1-13,-1-1,13 0,-12-12,12 12,-13 1,14-14,-14 13,14-12,-14 12,0 0,0 14,-13-13,0 12,0 1,-13-14,13 1,-13-14,0 0,-1-13,14 0,-13 0</inkml:trace>
  <inkml:trace contextRef="#ctx0" brushRef="#br0" timeOffset="248230.6053">15155 12422,'0'0,"0"0,0 0,0 0,0 0,0 0,26-13,27-13,-40 26,-13 0,14-14</inkml:trace>
  <inkml:trace contextRef="#ctx0" brushRef="#br0" timeOffset="248838.9633">15631 12316,'0'0,"0"0,0 0,14 53,-14-13,13 13,0 0,0 0,-13 0,13-14,-13-12,0-1,0-13,0 14,0-14,0-13,0 0,-13 0,0-13,0-14,0-12,-1-1,1-26,13 13,13 0,1 0,-1 14,13-14,1 26,-1-13,-13 14,14 13,-1 0,1 13,-1 0,1 26,12 0,-12 14,-1 13,1 0,-1 13,14-13,-13 0,-1 0,0-13,1-1,-14-26,0 1,1-1,-14-13</inkml:trace>
  <inkml:trace contextRef="#ctx0" brushRef="#br0" timeOffset="249109.8856">16253 12184,'0'0,"0"0,0 0,0 0,0 66,0 0,14 1,-1 12,0 0,0 1,1-14,-1-13,0 13,0-26,-13-14,13-13</inkml:trace>
  <inkml:trace contextRef="#ctx0" brushRef="#br0" timeOffset="249633.5765">16187 12197,'0'0,"0"0,0 0,0 0,0 0,0 0,0 0,0 0,0 0,40-39,13 12,13 14,-13 13,0 0,0 13,-13 0,-14 14,0-1,-12 1,-1 12,0 1,-26 0,-14 0,-12-1,12-12,-12-1,-1 1,13-1,14-13,0-13,0 13,13-13,0 14,13-14,27 13,-1 0,1 0,0 14,-14-1,14-12,0 12,-14-13,14 14,-14-14,-12-13</inkml:trace>
  <inkml:trace contextRef="#ctx0" brushRef="#br0" timeOffset="250138.85">16875 12039,'0'0,"0"0,0 0,0 0,0 0,-13 66,0 0,-14 26,27 14,-13-13,13-27,13 0,1-13,12 0,1-13,12-1,1-25,-13-14,-1 0,0-27,-12 1,-1-14,0 0,-13 1,0 12,13 1,-26 26,13 0,-26 13,-1 0,1 0,13 14,-1-1,1-12,26 12,1-13,-1 0,-13-13</inkml:trace>
  <inkml:trace contextRef="#ctx0" brushRef="#br0" timeOffset="250473.2686">17061 11774,'0'0,"0"0,0 0,0 0,0 0,0 0,0 0,26 53,14 26,13 14,26 26,1 13,-27-13,-14-13,-12-13,-27-1,-13-12,-40 12,-14-26,14 1,1-14,52-40</inkml:trace>
  <inkml:trace contextRef="#ctx0" brushRef="#br0" timeOffset="252617.7579">17537 12409,'0'0,"0"0,0 0,0 0,0 0,0 0,40-13,0 13,13-13,13 13,-27-14,-12 1,-1 13,1 0,-1-13,-12 13,-1 0,-13 0,0 0,0 0</inkml:trace>
  <inkml:trace contextRef="#ctx0" brushRef="#br0" timeOffset="252923.9601">18080 11999,'0'0,"0"0,0 0,0 0,13 40,14 39,-14 14,13 12,-12 1,-1-40,0 0,0-13,-13 0,13-13,-13-14,0-12,0-1,0 0,0 0</inkml:trace>
  <inkml:trace contextRef="#ctx0" brushRef="#br0" timeOffset="253274.1199">18053 12039,'0'0,"0"0,0 0,0 0,0 0,40-27,0 1,0-1,-14 14,14 0,-14-1,1 14,-1 14,1-1,-14 13,0 1,-13 13,13-14,-26 14,13-14,-13 1,0-14,-14 13,1-26,26 0,-14 0,14 0</inkml:trace>
  <inkml:trace contextRef="#ctx0" brushRef="#br0" timeOffset="253627.2406">18768 11708,'0'0,"0"0,0 0,0 0,-26 66,-1 0,1 0,12 14,1-1,0 14,26-1,0 1,1-27,-1-13,13-13,-12-1,-1-12,27-14,-14-13,1 0,-27 13</inkml:trace>
  <inkml:trace contextRef="#ctx0" brushRef="#br0" timeOffset="253803.6554">19020 11946,'0'0,"0"0,0 0,0 0,13 53,13 13,-12 0,12-13,-13 13</inkml:trace>
  <inkml:trace contextRef="#ctx0" brushRef="#br0" timeOffset="254387.8199">19205 12568,'0'0,"0"0,0 0,0 0,0 0,0 0,-27-40,1 0,-14-13,14 1,-1-1,1 0,13 0,-1 0,14 0,14 0,-1 13,13-13,-12 14,12 12,0-12,-12 25,12 1,-13 0,14 26,-14 0,14 14,-27 12,13 1,-13 0,0 13,-13-14,13 1,-14-13,1-1,0 1,13-1,-13-13,13-13,0 13,-14 1,28-1,-14-13,13 0,0 13,14-13,12 13,1-13,13 0,0 14,-13-14,-14 0,1 0,-1 0,-13-14,0 1,1 0,-14 13</inkml:trace>
  <inkml:trace contextRef="#ctx0" brushRef="#br0" timeOffset="254755.1031">19800 12078,'0'0,"0"0,0 0,0 0,0 0,0 0,-26 40,-14 13,14 0,-1-14,-12-12,25-1,-12 1,13-14,13 14,0-14,0-13,13 0,13 13,14-13,26 0,0 0,-13 0,0 0,-13 0,-13-13,-1 13,-13 0,1-13</inkml:trace>
  <inkml:trace contextRef="#ctx0" brushRef="#br0" timeOffset="255037.4713">19708 12091,'0'0,"0"0,0 0,0 0,26 53,1 14,-1 25,14 14,-27-40,14 0,-1 0,-13 1,1-15,-14 1,13-13,0 13,0-13,-13-27</inkml:trace>
  <inkml:trace contextRef="#ctx0" brushRef="#br0" timeOffset="256939.1795">20158 12118,'0'0,"0"0,0 0,0 0,0 0,13 53,0 0,1 0,-1 0,0-27,0 14,-13-14,0 1,0-14,14 13,-14-12,0-14,0 13,0-13,0 0,0 0,0-27,-14 1,14-14,0-13,14 0,-14-13,13-26,0-1,27 14,-14 26,1 13,-1 14,1 12,-1 28,-13 25,14 1,-14 13,13-13,-12 12,12 28,-13-27,1 0,-1-14,-13 1,13-13,-13-1,0-13,13-13,1 0,-14-13,0 13</inkml:trace>
  <inkml:trace contextRef="#ctx0" brushRef="#br0" timeOffset="257686.544">20727 11814,'0'0,"0"0,0 0,0 0,0 0,0 0,26 39,1 27,-1 14,-12-14,12 0,-13 0,1 0,-14-13,13-26,-13-1,0-12,13-1,-13-26,-13-1,0 1,-1-27,1 14,-13-27,-1 13,1 1,12-14,1 26,0-12,13-1,13 0,0 0,1 1,12 12,1-12,-1 12,-13 14,14 0,13 26,-14 0,0 14,-12 12,-1-12,-13 12,-13 14,13-26,-14 13,1-1,0-12,0-14,0 13,13-12,-14-1,14-13,0 13,0 0,0-13,14 14,-1-1,13 0,14 0,0 14,-1-14,1 0,-13 0,-1 1,0-28,-12 1,-14 0,13 13,-13 0</inkml:trace>
  <inkml:trace contextRef="#ctx0" brushRef="#br0" timeOffset="258119.7411">21323 11880,'0'0,"0"0,0 0,0 0,0 0,0 0,0 0,-14 39,14-12,0-1,-13 14,13-13,0-14,0 13,13-13,-13 1,14-1,-14 0,13-13,0 0,0 13,-13-13,14 14,12-1,-13 0,0 14,14 12,-14 1,0 0,1-1,-14 1,0 0,-14-14,1 1,-13-14,12 0,1-26,0 13,13 0,0-13</inkml:trace>
  <inkml:trace contextRef="#ctx0" brushRef="#br0" timeOffset="258352.2192">21323 11946,'0'0,"0"0,0 0,0 0,0 0,0 0,0 0,0 0,0 0,0 0,0 0,0 0,0 0,0 0</inkml:trace>
  <inkml:trace contextRef="#ctx0" brushRef="#br0" timeOffset="258954.2712">21773 11708,'0'0,"0"0,0 0,0 0,0 0,0 66,0 0,13 0,-13 0,0 1,0-15,0 1,0-13,0-13,0-1,0 0,0-12,0-1,0 0,0-13,0-13,0 0,0-14,0-26,0 0,13 0,0-39,14 12,12 1,1 13,0 26,0 14,-1-1,-12 27,-1 0,1 27,-1 13,14 12,-14 15,1 12,-14-26,0 0,-13 13,14 0,-14-13,0 0,0-13,0-1,0-12,0-27,0 0,13-13,-13-14,13 14,-13 13</inkml:trace>
  <inkml:trace contextRef="#ctx0" brushRef="#br0" timeOffset="259694.2872">22474 11787,'0'0,"0"0,0 0,0 0,0 0,0 0,27 66,-14 0,13 14,-12-1,-1-13,-13 14,13-27,0 0,-13-14,0-12,0-1,0-26,0 0,0-13,-13-27,0 1,-14-1,-12-26,-14-14,26 14,1 13,-1 0,14 14,13 12,13-12,14 12,-1-13,1 14,-1-14,14 14,-14-1,14 14,0 13,13 0,0 13,-14 14,1 13,-27 26,-13-13,-26-1,-14 1,14-26,12 13,-12-1,13-12,-14-1,14-13,13 1,-13-1,-1-13,14 13,0-13,0 13,14-13,12 14,27-1,0 0,0 0,0-13,-13 13,-14-13,1 14,-1-28,1 14,-27 0</inkml:trace>
  <inkml:trace contextRef="#ctx0" brushRef="#br0" timeOffset="260099.8685">23070 11734,'0'0,"0"0,0 0,0 0,0 0,0 53,0 13,-14 14,14-14,-13 13,13-13,0 1,0-1,0-13,0-14,13-12,1-1,-14-13,13 1,13-28,-12 1,-14 0,13-27,-26 14,13-1,-14 1,14 13,-13-1,0 14,0 0,13 14,-14-14</inkml:trace>
  <inkml:trace contextRef="#ctx0" brushRef="#br0" timeOffset="260455.5849">23440 11695,'0'0,"0"0,0 92,14 14,-14 13,0-13,0 0,0 13,-27-13,-26-14,-26-12,13-14,52-53</inkml:trace>
  <inkml:trace contextRef="#ctx0" brushRef="#br0" timeOffset="263599.5476">7994 12674,'0'0,"0"0,0 0,0 0,0 0,0 0,0 0,0 0,0 0,0 0,0 0,0 0,0 0,0 0,0 0,0 0,0 0,27 0,12 0,1-14,26 1,-13 0,14 0,-1-1,-13 1,0 0,-14 0,-12 13,-1 0,-13-14,1 14,-1 0,0 14</inkml:trace>
  <inkml:trace contextRef="#ctx0" brushRef="#br0" timeOffset="264241.4333">8233 13176,'0'0,"0"0,0 0,0 0,0 0,0 0,0 0,0 0,0 0,0 0,13-39,0-1,0-13,1-13,-1 0,0 13,0 0,0 26,1 1,-14-1,13 14,-13 0,13 13,14 13,-14 14,13-1,1 1,-1 12,1 1,-14 0,0-1,0 1,1-13,-1-1,-13-13,13 0</inkml:trace>
  <inkml:trace contextRef="#ctx0" brushRef="#br0" timeOffset="264466.8506">8180 13031,'0'0,"0"0,0 0,0 0,0 0,0 0,0 0,66-13,-13-1,13-12,0-1,-39 14,-14 0,0 0</inkml:trace>
  <inkml:trace contextRef="#ctx0" brushRef="#br0" timeOffset="265566.3133">10403 12316,'0'0,"0"0,0 0,0 0,53 0,0 0,0 0,0-13,0 13,40-13,-1 0,-26-14,27 14,0-13,-1 12,14 1,-26 0,12-14,1 14,0 0,-1 0,-12 13,-1-14,14 1,-1 0,1-13,-14 12,1 1,26-13,-14-1,1 14,-27-14,14 1,-14 0,-13 12,0-12,-14 26,1-13,-13 13,-14 0,0 0,-13 0,-13 13,26-13</inkml:trace>
  <inkml:trace contextRef="#ctx0" brushRef="#br0" timeOffset="266043.7035">12402 12039,'0'0,"0"0,0 0,0 0,0 0,0 0,0 0,0 0,0 26,13 27,-13-13,13 13,0-14,-13-12,0-1,14 1,-14-14,0 0,0 0,0-13,0 0</inkml:trace>
  <inkml:trace contextRef="#ctx0" brushRef="#br0" timeOffset="266592.9727">12402 12118,'0'0,"0"0,0 0,0 0,0 0,0 0,0 0,0 0,0 0,0 0,39-13,1-1,0 1,0 13,-14 0,1 0,-14 13,0 1,-13-1,0 0,-13 0,13 1,-13-1,13 0,-14-13,14 13,0-13,0 0,14 0,-1 0,0 0,13 0,-12 0,12 0,-13 14,1-14,12 13,-26 0,13 0,-13 0,-13 27,-13-13,-14-1,0 1,-13-14,53-13,-13 0</inkml:trace>
  <inkml:trace contextRef="#ctx1" brushRef="#br0" timeOffset="-9.44734E7">10306 4372</inkml:trace>
</inkml:ink>
</file>

<file path=ppt/ink/ink67.xml><?xml version="1.0" encoding="utf-8"?>
<inkml:ink xmlns:inkml="http://www.w3.org/2003/InkML">
  <inkml:definitions>
    <inkml:context xml:id="ctx0">
      <inkml:inkSource xml:id="inkSrc0">
        <inkml:traceFormat>
          <inkml:channel name="X" type="integer" max="1920" units="cm"/>
          <inkml:channel name="Y" type="integer" max="1080" units="cm"/>
        </inkml:traceFormat>
        <inkml:channelProperties>
          <inkml:channelProperty channel="X" name="resolution" value="55.78152" units="1/cm"/>
          <inkml:channelProperty channel="Y" name="resolution" value="55.81395" units="1/cm"/>
        </inkml:channelProperties>
      </inkml:inkSource>
      <inkml:timestamp xml:id="ts0" timeString="2020-09-10T07:15:36.548"/>
    </inkml:context>
    <inkml:brush xml:id="br0">
      <inkml:brushProperty name="width" value="0.05292" units="cm"/>
      <inkml:brushProperty name="height" value="0.05292" units="cm"/>
      <inkml:brushProperty name="color" value="#7030A0"/>
    </inkml:brush>
    <inkml:context xml:id="ctx1">
      <inkml:inkSource xml:id="inkSrc73">
        <inkml:traceFormat>
          <inkml:channel name="X" type="integer" max="1366" units="cm"/>
          <inkml:channel name="Y" type="integer" max="768" units="cm"/>
        </inkml:traceFormat>
        <inkml:channelProperties>
          <inkml:channelProperty channel="X" name="resolution" value="39.7093" units="1/cm"/>
          <inkml:channelProperty channel="Y" name="resolution" value="39.58763" units="1/cm"/>
        </inkml:channelProperties>
      </inkml:inkSource>
      <inkml:timestamp xml:id="ts1" timeString="2020-09-10T07:16:39.294"/>
    </inkml:context>
  </inkml:definitions>
  <inkml:trace contextRef="#ctx0" brushRef="#br0">2263 1733,'0'0,"0"0,0 0,0 0,0 0,0 0,0 0,0 0,0 0,0 0,27 0,12 0,14 0,0 0,14-13,-15 0,1 13,0-14,-13 1,0 13</inkml:trace>
  <inkml:trace contextRef="#ctx0" brushRef="#br0" timeOffset="436.6436">2329 2196,'0'0,"0"0,0 0,0 0,0 0,0 0,0 0,0 0,0 0,0 0,0 0,40-13,-13 13,26-13,0-1,-14 14,1-13,-14 13,1-13,-1 13,-26 0,14 0,-14 0</inkml:trace>
  <inkml:trace contextRef="#ctx0" brushRef="#br0" timeOffset="17211.8837">3706 1588,'0'0,"0"0,0 0,0 0,-13 52,-14 1,1 0,-1 13,14 14,-13-14,12 27,1-27,0 0,13-13,13-14,-13-12,13-1,1-12,12-14,-13-14,14-12,-14-1,0-12,14-14,-27-13,13 0,-13 13,0 0,0 0,-13 13,0 0,-14 27,-13 0,1 13,12 13,1-13,26 0</inkml:trace>
  <inkml:trace contextRef="#ctx0" brushRef="#br0" timeOffset="17454.9317">4341 1984,'0'0,"0"0,0 0,0 0,0 0,0 0,0 0</inkml:trace>
  <inkml:trace contextRef="#ctx0" brushRef="#br0" timeOffset="17966.6485">4699 1654,'0'0,"0"0,0 0,0 0,0 0,0 0,0 0,-14 39,1 14,-13 13,12 1,14 12,-13-13,26 0,1-13,-1-13,13 0,1-27,-1 0,14 0,-13-26,-1 0,0-14,-12-12,-14-1,0-13,-14 0,1 0,-13 13,13 14,-14 0,14 12,-14 14,14 0,0 0,0 0,-1 14,14-14</inkml:trace>
  <inkml:trace contextRef="#ctx0" brushRef="#br0" timeOffset="18283.6576">5082 1429,'0'0,"0"0,0 0,0 0,0 0,0 39,14 28,-1-1,0 40,0-14,14 14,-14-40,0-13,14 13,-14-26,14-14,-1 1,0-14,-26 0</inkml:trace>
  <inkml:trace contextRef="#ctx0" brushRef="#br0" timeOffset="21392.4374">6300 1468,'0'0,"0"0,0 0,0 0,0 0,0 40,0 0,-13 13,13 0,0 0,-13-1,13-12,-14 13,14-13,-13-14,0 14,0 0</inkml:trace>
  <inkml:trace contextRef="#ctx0" brushRef="#br0" timeOffset="21693.4786">5784 1958,'0'0,"0"0,0 0,53-13,13-14,0 1,14-1,-14 1,-13 13,0-1,0-12,-27 26,1-13,-1 13,1 0</inkml:trace>
  <inkml:trace contextRef="#ctx0" brushRef="#br0" timeOffset="23067.9231">7028 1548,'0'0,"0"0,0 0,0 0,0 0,-13 40,13 12,-13 1,13 13,-14-13,14 0,0 13,14-13,-1-13,13 0,-12-14,12 1,1-27,-1 13,-13-26,14-1,-1 1,-13-13,1-27,-1 13,-13-13,0 0,-13 14,-1-14,1 26,0-12,-14 12,1 14,-14 0,1 13,12 0,14 13,0-13</inkml:trace>
  <inkml:trace contextRef="#ctx0" brushRef="#br0" timeOffset="23314.5614">7544 1799,'0'0,"0"0,0 0,0 0,0 0,0 0,0 0,0 0,0 0,0 0</inkml:trace>
  <inkml:trace contextRef="#ctx0" brushRef="#br0" timeOffset="23814.5943">7875 1468,'0'0,"0"0,0 0,0 0,0 0,0 0,0 0,0 0,-13 40,0 0,-14 13,14 13,0 0,13 0,0-13,0-13,13-1,13 1,-12-27,12 1,1-14,-1 0,1-27,-14 1,13-14,-12-13,-14 0,0 0,-14 0,1 14,0 12,-14 1,-12 26,-1 0,0 0,1 13,-1 0,13 14,14-1,0-13,13 1,0-14</inkml:trace>
  <inkml:trace contextRef="#ctx0" brushRef="#br0" timeOffset="24247.8019">8206 1455,'0'0,"0"0,0 0,0 0,0 0,0 0,0 40,0-14,0 1,13-1,1 1,12-14,-13 0,14 0,-1-13,1 14,-1-1,1 0,-1 0,-13 1,14-1,-14 13,0-13,1 14,-14 13,0-14,-14 1,1-1,13-13,0-13,-13 0</inkml:trace>
  <inkml:trace contextRef="#ctx0" brushRef="#br0" timeOffset="24475.8037">8127 1455,'0'0,"0"0,0 0,0 0,0 0,39-13,-39 13,14-13,-1 13,0 0,-13-13</inkml:trace>
  <inkml:trace contextRef="#ctx0" brushRef="#br0" timeOffset="24724.7141">8722 1191,'0'0,"0"0,0 0,0 0,0 0,0 0,0 0,0 0,0 0,0 0,40 53,-14 13,1 0,-1 26,-12 14,-14 13,-27 0,-26 14,14-1,-1-26,27-93</inkml:trace>
  <inkml:trace contextRef="#ctx0" brushRef="#br0" timeOffset="25135.0435">6618 1389,'0'0,"0"0,0 0,0 0,-27 66,1 14,-1 25,27 14,0 1,14 25,25 1,28-14,-1-13,-13-26,-40-80</inkml:trace>
  <inkml:trace contextRef="#ctx0" brushRef="#br0" timeOffset="25633.1866">8100 1349,'0'0,"0"0,0 0,0 0,0 0,40 0,0-26,26 13,-53-1,0 14,1 0</inkml:trace>
  <inkml:trace contextRef="#ctx0" brushRef="#br0" timeOffset="26095.0988">9755 1151,'0'0,"0"0,0 0,0 0,0 0,-40 53,-26 13,0 27,13-1,0 1,0 13,13-14,27 14,0 0,26-27,13 1,1-27,26-14,0-39,26-13,0-13,-12-14,-14 13,-40 27</inkml:trace>
  <inkml:trace contextRef="#ctx0" brushRef="#br0" timeOffset="26472.4855">10099 1455,'0'0,"0"0,0 0,0 0,0 0,0 0,0 0,-40 53,14 0,-1 13,1-13,12 0,1 0,13 0,0-13,13-14,1 0,12-12,1-14,-1-14,1 1,-14-13,13-14,-13 0,1-13,-14 1,0 12,-14 13,14 1,-13 13,0 0,0 13,-14 0,27 13</inkml:trace>
  <inkml:trace contextRef="#ctx0" brushRef="#br0" timeOffset="26684.4774">10562 1707,'0'0,"0"0,0 0,0 0,0 0,0 0,0 0,0 0</inkml:trace>
  <inkml:trace contextRef="#ctx0" brushRef="#br0" timeOffset="27171.1924">10933 1389,'0'0,"0"0,0 0,0 0,0 0,0 0,0 0,0 40,-14-1,1 14,0 14,0-1,-1-13,14-1,0 1,14-13,-1-13,13-1,1-13,-1-13,1-13,13-13,-14-1,14-39,-14 13,-13-13,-13 26,0 1,0-1,0 27,-13-14,-13 27,-1 0,1 0,-1 13,1 1,-1 12,14-13,0 1,13-14</inkml:trace>
  <inkml:trace contextRef="#ctx0" brushRef="#br0" timeOffset="27617.27">11502 1363,'0'0,"0"0,0 0,0 0,0 0,0 0,0 0,0 0,-27 53,27-27,-13 14,0-14,13 1,0-1,13-13,14 14,-1-27,0 0,14 0,-13 0,-1 0,1 0,-1 0,-13 13,14 0,-14 0,0 14,0 13,-13-14,0 14,0-1,-13 1,-13-13,13-1,-1-13,14-13,0 0</inkml:trace>
  <inkml:trace contextRef="#ctx0" brushRef="#br0" timeOffset="27823.4963">11409 1429,'0'0,"0"0,0 0,0 0,0 0,53-13,0-14,-53 27,13 0,-13-13</inkml:trace>
  <inkml:trace contextRef="#ctx0" brushRef="#br0" timeOffset="28117.7855">12084 1098,'0'0,"0"0,0 0,0 0,40 66,-14 0,14 27,0 26,-14-13,-13 13,-13 0,-13 0,-27 0,1-13,12-13,14-80</inkml:trace>
  <inkml:trace contextRef="#ctx0" brushRef="#br0" timeOffset="29433.0224">12891 1654,'0'0,"0"0,0 0,0 0,0 0,0 0,0 0,0 0,0 0,0 0,0 0,0 0,0 0,0 0,27-14,13 1,13 0,0-13,-27 12,1 14,-1-13,-13 13,-13 0,0 0</inkml:trace>
  <inkml:trace contextRef="#ctx0" brushRef="#br0" timeOffset="32656.2968">14136 1389,'0'0,"0"0,0 0,0 0,0 0,0 0,0 0,0 0,0 0,0 0,-40 53,0 0,14 0,-1 0,14-14,0 1,0 0,13-14,0 1,0-1,0-13,13 1,0-1,14-26,-14 13,13-27,-13 1,1-14,-1-13,-13 13,0-12,-13 12,-1 0,1 14,13-1,-13 14,-13 0,12 13,-12 0,13 13</inkml:trace>
  <inkml:trace contextRef="#ctx0" brushRef="#br0" timeOffset="32978.3682">14559 1561,'0'0,"0"0,0 0,0 0,0 0,0 0,0 0,0 0,0 0,0 0,0 0,0 0,0 0,0 0,0 0</inkml:trace>
  <inkml:trace contextRef="#ctx0" brushRef="#br0" timeOffset="33389.8284">14877 1310,'0'0,"0"0,0 0,0 0,0 0,0 0,0 0,0 0,0 0,0 0,-13 26,-14 14,1 13,12 0,-12 0,13 0,13-14,0 14,0-13,26-14,-13 1,14-14,-1 0,1-26,-1 0,1-1,-1-25,1 12,-14-12,0-14,-13 13,0 0,0 14,-13-1,13 14,-13 0,-1 0,1 0,0 13</inkml:trace>
  <inkml:trace contextRef="#ctx0" brushRef="#br0" timeOffset="33682.9646">15274 1270,'0'0,"0"0,0 0,0 0,0 0,0 40,0 13,0 0,13-1,-13 15,0-14,0-1,13-12,1 13,-1-13,0-14</inkml:trace>
  <inkml:trace contextRef="#ctx0" brushRef="#br0" timeOffset="33991.1291">15737 1151,'0'0,"0"0,0 0,0 0,0 0,0 0,0 0,13 53,1 0,-1 39,13 27,-12 14,-28-1,-12-13,-40 0,0-13,-14-13,14-14,53-66</inkml:trace>
  <inkml:trace contextRef="#ctx0" brushRef="#br0" timeOffset="34394.6543">13844 1058,'0'0,"0"0,0 0,0 0,0 0,-13 40,-13 26,-1 27,1 39,13-79,-1 119,14 0,27-27,13-12,39-27,0-27,14-13,-27-13,-53-53</inkml:trace>
  <inkml:trace contextRef="#ctx0" brushRef="#br0" timeOffset="34820.4008">16333 1098,'0'0,"0"0,0 0,0 0,0 0,0 0,0 0,0 0,-27 53,1 40,-14-1,0 14,14 0,-1 0,14-14,13-12,13-1,1 0,12-39,1 0,26-1,0-12,-14-1,-26-12</inkml:trace>
  <inkml:trace contextRef="#ctx0" brushRef="#br0" timeOffset="35295.7748">16664 1442,'0'0,"0"0,0 0,0 0,0 0,-40 53,13 13,-12 0,12 0,14 0,0 1,13-14,0-14,13-12,14-1,-1-13,0-13,1 0,-1-26,1-1,-1-25,-12 12,12-13,-26 0,13 27,-13-14,0 27,0-14,-13 14,-13 13,12 0,1 13,13 0,-13 14,13 13,0-14,0-26</inkml:trace>
  <inkml:trace contextRef="#ctx0" brushRef="#br0" timeOffset="35541.9893">17061 1588,'0'0,"0"0,0 0,0 0,0 0,0 0,0 0,0 0,0 0,0 0,0 0,0 0,0 0,0 0,0 0</inkml:trace>
  <inkml:trace contextRef="#ctx0" brushRef="#br0" timeOffset="35994.9821">17325 1336,'0'0,"0"0,0 0,0 0,0 0,-13 53,0 0,0 13,-1 0,14-13,-13 13,13-13,0-13,0 0,13-14,1 1,-1-1,13-13,1-13,-1-13,1 0,13-27,-14 0,0-13,-12 14,-1-14,-13 13,0 1,0-1,-13 13,-1 1,-12-1,0 14,-1 13,1-13,-1 13,1 0,26 0</inkml:trace>
  <inkml:trace contextRef="#ctx0" brushRef="#br0" timeOffset="36472.8612">17656 1402,'0'0,"0"0,0 0,0 0,0 0,0 0,0 0,0 0,0 0,0 0,40 27,13-1,0-13,0 14,-13-14,-1 14,1-1,0 1,-14 12,1-12,-14 12,0 1,-13 0,0-1,-13 1,0 0,-1-14,1 1,-13-14,-14-13,14 0,-1 0,27 0</inkml:trace>
  <inkml:trace contextRef="#ctx0" brushRef="#br0" timeOffset="36699.4453">17630 1442,'0'0,"0"0,0 0,0 0,0 0,0 0,0 0,0 0,26-13,14 0,0-14,13 14,-40 0,-13 13,0 0</inkml:trace>
  <inkml:trace contextRef="#ctx0" brushRef="#br0" timeOffset="37023.31">18212 1164,'0'0,"0"0,0 0,0 0,27 40,-1 13,1 13,12 27,1-1,-13 1,-14-14,0 14,-13-40,-13 26,0-13,-14-13,1-13,-14-1,13 1,27-40</inkml:trace>
  <inkml:trace contextRef="#ctx0" brushRef="#br0" timeOffset="37364.541">18861 1164,'0'0,"0"0,0 0,0 0,0 0,-40 40,0 0,1 12,12 15,1-1,-14 13,27 14,13-1,13-12,13-14,1-13,13-14,-1-12,-12-1,-27-26</inkml:trace>
  <inkml:trace contextRef="#ctx0" brushRef="#br0" timeOffset="37805.9435">19099 1455,'0'0,"0"0,0 0,0 0,-26 40,-1 13,1-13,-1 12,14 1,-14 0,27-13,0 0,14-1,-1-12,13-14,1 0,13-13,-1 0,-12-13,-1 0,1-27,-14 0,0-13,0 14,1 12,-14 1,-14-1,1 1,0 26,0-13,-14 13,1 13,12 0</inkml:trace>
  <inkml:trace contextRef="#ctx0" brushRef="#br0" timeOffset="38024.0015">19456 1574,'0'0,"0"0,0 0,0 0,0 0,0 0,0 0,0 0,0 0</inkml:trace>
  <inkml:trace contextRef="#ctx0" brushRef="#br0" timeOffset="38509.2245">19893 1349,'0'0,"0"0,0 0,0 0,0 0,-40 40,14 13,-14 0,14 0,13 0,-14-14,14 14,13-13,0 0,13-14,0-13,14 1,-1-14,1 0,12-27,-12 1,-1-1,1-12,-14-1,0 0,1 27,-14-13,0 12,-14-12,14 13,-26 13,13-14,-14 14,1-13,12 13</inkml:trace>
  <inkml:trace contextRef="#ctx0" brushRef="#br0" timeOffset="39026.6913">20224 1349,'0'0,"0"0,0 0,0 0,0 0,0 27,0-1,-13 14,13-27,0 14,13-14,0 0,1 0,12 1,14-14,-14 0,-13 0,14 0,-14 13,14-13,-14 13,0 14,0-1,1 14,-1-1,0 14,-13-13,0 0,0-14,-13 14,0-14,-1 1,-12-14,-1 0,27-13,-13 0,13 0</inkml:trace>
  <inkml:trace contextRef="#ctx0" brushRef="#br0" timeOffset="39248.0366">20065 1363,'0'0,"0"0,0 0,0 0,0 0,0 0,53-14,0 1,-53 0,13 13,1 0</inkml:trace>
  <inkml:trace contextRef="#ctx0" brushRef="#br0" timeOffset="39580.5269">20687 1058,'0'0,"0"0,0 0,0 0,0 0,27 53,-1 27,1 12,-1 27,-13 27,1-1,-28 1,-25 13,-41 26,-12-26,25-40,54-93</inkml:trace>
  <inkml:trace contextRef="#ctx0" brushRef="#br0" timeOffset="40395.4955">4937 3784,'0'0,"0"0,0 0,0 0,0 0,0 0,0 0,0 0,0 0,0 0,0 0,26 0,1 0,13 0,-40 0,0 0,13 0</inkml:trace>
  <inkml:trace contextRef="#ctx0" brushRef="#br0" timeOffset="40617.3826">4791 4128,'0'0,"0"0,0 0,0 0,0 0,0 0,0 0,0 0,40 0,13-14,0 1,0-13,-40 26,14 0</inkml:trace>
  <inkml:trace contextRef="#ctx0" brushRef="#br0" timeOffset="48999.1689">6049 3731,'0'0,"0"0,0 0,0 39,0 14,0 13,0-13,0 27,0-14,0 0,0-13,0 13,13-26,-13-1</inkml:trace>
  <inkml:trace contextRef="#ctx0" brushRef="#br0" timeOffset="49597.9715">6538 3850,'0'0,"0"0,0 0,0 0,0 0,0 0,0 0,0 0,0 0,0 0,0 0,14-14,-1-12,13 0,-12 12,-1 14,13 0,-12 0,12 27,0-1,-12 1,-14 26,0 13,-14 13,-12 1,0-14,-1-13,1-14,-1 1,14-14,0 1,13-14,0 0,13 1,27-14,-14-14,27 1,13 0,14-27,-27 27,-1-14,1 1,0 13,0 0,-26-1,12 1,-39 13</inkml:trace>
  <inkml:trace contextRef="#ctx0" brushRef="#br0" timeOffset="49892.5148">7147 3889,'0'0,"0"0,0 0,0 0,0 0,0 0,0 0,0 0,0 0,0 0,0 0,0 0,0 0,0 0,0 0,0 0,0 0,0 0,0 0,0 0</inkml:trace>
  <inkml:trace contextRef="#ctx0" brushRef="#br0" timeOffset="50319.5325">7703 3559,'0'0,"0"0,0 0,0 0,0 0,0 0,-13 39,-14 14,1 0,-1-13,-12 13,12-14,14-12,-13-1,12-12,14-1,0 0,14 0,12 1,1-14,12-14,14 14,0 0,13-13,-13 13,0-13,13 0,-13-1,0-12,0 13,-13-1,-40 14</inkml:trace>
  <inkml:trace contextRef="#ctx0" brushRef="#br0" timeOffset="50605.0292">7809 3466,'0'0,"0"0,0 0,0 0,0 0,13 53,0 13,1 0,-1 0,-13 1,13-15,-13 15,13-14,-13-14,0 1,14-14,-14-12,0-1,13 0</inkml:trace>
  <inkml:trace contextRef="#ctx0" brushRef="#br0" timeOffset="51039.3706">8140 3519,'0'0,"0"0,0 0,0 0,0 0,0 0,40 0,13-13,0 13,-1-13,1-1,-13 1,13 0,-26 13,-1 0,0 0,14 26,-13-12,-1 12,-13 14,1-1,-1 14,-13 0,0-13,-13 13,13 0,-14 0,14 0,-13-14,0 1,13-14,0-26</inkml:trace>
  <inkml:trace contextRef="#ctx0" brushRef="#br0" timeOffset="51293.5358">8365 3889,'0'0,"0"0,0 0,0 0,0 0,0 0,0 0,40 0,-1-26,28 13,12-14,27-12,0-1,0 13,-40 1,13-1,1 14,-80 13</inkml:trace>
  <inkml:trace contextRef="#ctx0" brushRef="#br0" timeOffset="51779.1605">9252 3532,'0'0,"0"0,0 0,0 0,0 0,0 0,0 0,-14 40,1-14,13-12,0 12,0-13,27 0,-1-13,14 14,0-28,-14 14,14 0,-14 0,1 0,-14 14,13-14,1 26,-14-13,0 27,1-13,-1 12,-26-12,-1 12,1 1,-13-13,12-14,1 0,0-13,0 0</inkml:trace>
  <inkml:trace contextRef="#ctx0" brushRef="#br0" timeOffset="52055.4004">9305 3466,'0'0,"0"0,0 0,0 0,53-13,0-14,-1 14,1 0,14 0,-14-1,-40 14,-13 0,13 0</inkml:trace>
  <inkml:trace contextRef="#ctx0" brushRef="#br0" timeOffset="52351.365">10205 3466,'0'0,"0"0,0 0,0 0,0 0,0 0,0 0,0 0,-27 40,1 13,-14 0,0-1,1 1,-1 0,0-13,0-14,1 1,12-1</inkml:trace>
  <inkml:trace contextRef="#ctx0" brushRef="#br0" timeOffset="52623.5116">9715 3479,'0'0,"0"0,0 0,0 0,0 0,0 0,40 53,-1 0,1 0,13 13,0-13,13 0,-13 0,-13-13,13-1,-14-12,1-1,-13 1</inkml:trace>
  <inkml:trace contextRef="#ctx0" brushRef="#br0" timeOffset="52914.3344">10536 3426,'0'0,"0"0,0 0,0 0,0 0,0 53,0 0,0 13,13-13,-13 0,0-13,0-14,0 1,0-27,0 13</inkml:trace>
  <inkml:trace contextRef="#ctx0" brushRef="#br0" timeOffset="53371.3818">10880 3413,'0'0,"0"0,0 0,0 0,0 0,0 27,0 26,-14-1,14-12,0 0,0-1,0-12,14-1,-1-12,13 12,1-13,13 1,-14-14,14-14,-14 1,1 0,-1-14,-13 14,1 0,-14 0,13-1,-26 1,-1 13,1-13,-27 0,14 13,-14-13,40 13,-13 0,13 0</inkml:trace>
  <inkml:trace contextRef="#ctx0" brushRef="#br0" timeOffset="53667.8832">11065 3135,'0'0,"0"0,0 0,0 0,0 0,66-13,0 13,14 0,-67 0,0 0,0 0</inkml:trace>
  <inkml:trace contextRef="#ctx0" brushRef="#br0" timeOffset="54222.2012">11819 2831,'0'0,"0"0,0 0,0 0,0 0,40 13,-13 1,-1 12,1 0,-1 14,-13-13,0-1,-13 14,-13-14,0 1,-13-1,12-13,-12 14,13-14,-1-13,1 13,13-13,0 13,0-13,13 0,14 14,-1-14,14 13,-14 13,14-12,-13 12,-1 1,-13-1,1 0,-1 1,-26 13,-1-14,-12 14,-14-14,27-26,13 0</inkml:trace>
  <inkml:trace contextRef="#ctx0" brushRef="#br0" timeOffset="58523.9568">1813 5305,'0'0,"0"0,0 0,0 0,0 0,0 0,0 0,0 0</inkml:trace>
  <inkml:trace contextRef="#ctx0" brushRef="#br0" timeOffset="58710.4058">1456 6059,'0'0,"0"0,0 0,0 0,0 0,0 0,0 0,0 0</inkml:trace>
  <inkml:trace contextRef="#ctx0" brushRef="#br0" timeOffset="58900.715">2171 5874,'0'0,"0"0,0 0,0 0,0 0,0 0</inkml:trace>
  <inkml:trace contextRef="#ctx0" brushRef="#br0" timeOffset="59184.5547">2581 5331,'0'0,"0"0,0 0,0 0,0 0,0 53,0 13,0 14,0-1,0 27,0-13,-13-14,13-13,0 0,0-13,0-40</inkml:trace>
  <inkml:trace contextRef="#ctx0" brushRef="#br0" timeOffset="59498.801">2502 5345,'0'0,"0"0,0 0,0 0,0 0,0 0,39-14,14 1,-13-13,13 26,-13 0,-14 13,0 0,-12 27,-1 0,-26-1,-1 1,-12 13,0-14,-1 1,-13-13</inkml:trace>
  <inkml:trace contextRef="#ctx0" brushRef="#br0" timeOffset="59932.428">3190 5173,'0'0,"0"0,0 0,0 53,-13 13,13 0,0 40,0-14,0-26,13 1,13-15,14 15,0-14</inkml:trace>
  <inkml:trace contextRef="#ctx0" brushRef="#br0" timeOffset="60316.1658">3838 5265,'0'0,"0"0,0 0,0 0,0 0,0 0,0 0,0 0,0 0,-39 13,12 1,-13 12,14-13,0 14,12-14,1 14,13-14,13 13,14 1,-1-1,1-13,12 14,-12-1,-14 1,0 12,1-12,-28 13,1-14,0-13,13-13,0 13</inkml:trace>
  <inkml:trace contextRef="#ctx0" brushRef="#br0" timeOffset="60547.6328">4024 5503,'0'0,"0"0,0 0,0 0,0 0,0 0,13 40,-13-40,0 13,0-13,0 13</inkml:trace>
  <inkml:trace contextRef="#ctx0" brushRef="#br0" timeOffset="60696.1468">4050 5226,'0'0,"0"0,0 0,0 0,0 0,0 0,0 0</inkml:trace>
  <inkml:trace contextRef="#ctx0" brushRef="#br0" timeOffset="61198.6544">4672 5398,'0'0,"0"0,0 0,0 0,0 0,0 0,0 0,0 0,0 0,0 0,-40 0,-12 0,12 13,13 0,-12 0,12 0,1 1,12-1,1 0,13 0,-13 1,26-1,-13-13,27-13,-14-14,0 14,14-27,-14 27,0-13,-13 12,13 14,1 0,-14 14,13 25,0 1,-13 39,13 14,1-14,-1 14,-13-27,13-13,-13-13,26-14,-12 1</inkml:trace>
  <inkml:trace contextRef="#ctx0" brushRef="#br0" timeOffset="61994.8379">4844 5384,'0'0,"0"0,0 0,0 0,0 0,13 40,1 0,-1-1,-13 1,13-14,-13 1,0-1,0-12,0-1,13 0,-13-13,0 0,14-26,-1-14,13 0,1 1,-1-14,1 13,-1 14,1-1,-1 14,-13 13,14 13,-1 14,-12-1,12 0,-13 1,1-1,12 1,0-14,1 0,13 0,-1-13,1-13,0 0,-14 0,14-14,-27 14,14-13,-14-14,-13 27,0 0,0-14,-13 27,-14-13,1 13,-1 0,-12 13,25 0,-12 1,13-1,-1 0,14 0,0 0,14 1,-1-14,13 13,-12-13,12 13,0-13,-12 13,12-13,-13 14,14 12,-14-13,14 14,-1-1,-13 1</inkml:trace>
  <inkml:trace contextRef="#ctx0" brushRef="#br0" timeOffset="62282.4962">5771 5014,'0'0,"0"0,0 0,0 0,0 0,26 66,1 27,-1 12,14 1,-14-13,1-1,-1 1,1-27,-14-13,-13-13,0-27</inkml:trace>
  <inkml:trace contextRef="#ctx1" brushRef="#br0">6028 5842</inkml:trace>
  <inkml:trace contextRef="#ctx0" brushRef="#br0" timeOffset="63237.6765">6512 5517,'0'0,"0"0,0 0,0 0,0 0,0 0,0 0,0 0,0 0,0 0,0 0</inkml:trace>
  <inkml:trace contextRef="#ctx0" brushRef="#br0" timeOffset="64310.1016">6512 5517,'0'0,"0"0,0 0,0 0,0 0,0 0,0 0,0 0,0 0,0 0,0 0,0 0,0 0,0 0,0 0,0 0,0 0,0-40,0 13,13-12,-13 12,13-12,14-14,-14 13,14 0,-1 1,1 12,-14 1,0-1,13 14,-26 0,14 0,-1-1,-13 1,13 0,-13 0,13 13,-13-14,0 14,0 0,14-13,-14 13,0 0,0 0,0 0,0-13,0 13,0 0,0 0,0 0,0 0,0 0,0 0,0 0,13 0,-13 0,0 0,0 13,13-13,0 0,1 0,-1 13,13 1,-12 12,12 14,-13-1,0 14,1 14,-1-15,-13 1,0 0,0-26,0-1,0 1,0-1,0-13,13-13,-13 0,0-13,13-40,1-13,25-27,1 1,13 12,0 14,-13 27,-1-1,-12 13,-1 14,1 13,-1 13,1 27,-1 0,-13 13,1 0,-14 13,13 0,-13-13,0 0,0-13,13-1,0-26,1-13,-1 0,-13 0</inkml:trace>
  <inkml:trace contextRef="#ctx0" brushRef="#br0" timeOffset="64684.3103">7690 4882,'0'0,"0"0,0 0,0 0,0 0,0 0,0 0,-13 52,-14 15,1-1,12 0,14 0,0 0,14-26,-1 0,13-27,-12-13,12 0,-13-13,1-14,-1 1,-13-14,0 0,0 1,-13-1,-1 0,1 14,0-1,-14 14,1-13,-1 26,14-14,0 14</inkml:trace>
  <inkml:trace contextRef="#ctx1" brushRef="#br0">7590 5004</inkml:trace>
  <inkml:trace contextRef="#ctx0" brushRef="#br0" timeOffset="64801.5471">7915 4617,'0'0,"0"0,0 0,0 0,0 0,13 53,14 40,-1 12,-13-12,1 0,-1-1,-13-26,0-13,0 0,-13 0,-1-26,1 12,13-39</inkml:trace>
  <inkml:trace contextRef="#ctx0" brushRef="#br0" timeOffset="65137.1725">7796 5212,'0'0,"0"0,0 0,0 0,0 0,0 0,66-39,0-14,-39 39,-14 1,0 0</inkml:trace>
  <inkml:trace contextRef="#ctx1" brushRef="#br0" timeOffset="2575.2154">9172 3925</inkml:trace>
  <inkml:trace contextRef="#ctx0" brushRef="#br0" timeOffset="66409.7279">9331 4948,'0'0,"0"0,0 0,0 0,0 0,0 0,-40-14,1 1,-14 13,13 13,0 1,-13 12,27 1,-14-1,14 1,13-1,-1 0,14 1,0-1,14-12,-1-1,13 0,1-26,-1 13,1-27,-1 14,1-13,-1-1,-13 14,1-13,-14 12,13 1,-13 0,13 0,-13-1,0 14,0 14,0-1,0 13,13 1,-13-1,13 14,1-14,-1 14,13-13,1-1,-1-13,14 14,-13-27,12 0,-12 0,12-14,-12-12,-1-14,1 14,-14-14,0 14,-13-1,0 14,0-13,0 12,0 1,0 0,-13 0,13 13,0 0,0 0,0 13,0 0,13 14,-13-1,14-13,-1 14,0-14,0 13,0-12,1-1,-14-13,13 13,-13-13,13 13,0-13,14 0,-14 0,27-26,-14 13,1-27,-1 13,1-12,-14-1,0 14,0-1,1 14,-14-14,0 14,0 13,0-13,0 26,0 0,0 14,13-1,-13 14,0 0,0-1,0 14,13-13,-13 0,13-1,14-12,-14-14,-13-13</inkml:trace>
  <inkml:trace contextRef="#ctx0" brushRef="#br0" timeOffset="66643.3153">10271 5001,'0'0,"0"0,0 0,0 0,0 0,0 0,0 39,0-12,0-1,13 14,-13-14,13 1,-13-27,0 0</inkml:trace>
  <inkml:trace contextRef="#ctx0" brushRef="#br0" timeOffset="66972.2598">10191 4882,'0'0,"0"0,0 0,0 0,0 0,0 0,0 0,0 0,0 0,0 0,0-27,0-13,0 14,-13-14,0 14,0 13,-1-1,1 1,-13 13,26 0,0 0,0 13</inkml:trace>
  <inkml:trace contextRef="#ctx0" brushRef="#br0" timeOffset="67504.6407">10403 4776,'0'0,"0"0,0 0,0 0,0 0,13 53,14-14,-1 14,1-13,-1 0,14 13,-13-27,12 0,-12 1,-1-27,1 0,-14-13,0-14,14-12,-14-1,0 0,-13-13,0 14,13 12,-13 14,0-14,0 14,14 13,-14-13,-14 26,14 14,0-1,-13 14,0-1,0 1,-1 0,-12 0,13-1,-1-12,14-14,0 13,0-12,0-14</inkml:trace>
  <inkml:trace contextRef="#ctx0" brushRef="#br0" timeOffset="67893.5207">11052 4921,'0'0,"0"0,0 0,0 0,0 0,0 0,0 0,0 0,0 0,13-26,0-14,-13 14,0 12,0-12,-13 13,0 0,0 13,-1 13,-12 0,13 13,-14 14,14 0,0-14,13 14,0 0,26-14,-26-26,53 13,-13 1</inkml:trace>
  <inkml:trace contextRef="#ctx0" brushRef="#br0" timeOffset="68212.4991">11290 4419,'0'0,"0"0,0 0,0 0,0 0,13 52,0 41,14 13,13 13,-14 0,-13-13,-13-14,-13 1,-27 0,-39 13,0-27,-1-13,67-66</inkml:trace>
  <inkml:trace contextRef="#ctx0" brushRef="#br0" timeOffset="69031.698">2819 6813,'0'0,"0"0,0 0,0 0,0 0,0 0,0 0,0 0,0 0,0 0,40-13,0 13,-14-13,1 13,-1-14,-13 14,-13 0,0 0</inkml:trace>
  <inkml:trace contextRef="#ctx0" brushRef="#br0" timeOffset="69256.1416">2727 7144,'0'0,"0"0,0 0,0 0,0 0,0 0,0 0,0 0,26-13,14-1,-27 1,-13 13,13-13,-13 13</inkml:trace>
  <inkml:trace contextRef="#ctx0" brushRef="#br0" timeOffset="69879.5851">3746 6681,'0'0,"0"0,0 0,0 0,26 66,-13 13,14 27,-14 0,14 13,-1-13,-13-27,1-13,-1-13,-13-26,0-1,0 1,0-27</inkml:trace>
  <inkml:trace contextRef="#ctx0" brushRef="#br0" timeOffset="70178.5961">3653 6813,'0'0,"0"0,0 0,0 0,0 0,0 0,0 0,0 0,40-26,13-1,13 14,-13 0,0 13,-14 13,1 0,-13 14,-1-1,-26 0,0 14,-13-13,-14-1,1 1,-1-14</inkml:trace>
  <inkml:trace contextRef="#ctx0" brushRef="#br0" timeOffset="70534.6464">4460 6443,'0'0,"0"0,0 0,0 0,0 0,0 0,0 0,0 0,-13 53,-13 13,-1 26,-12 41,12-14,14 0,0-13,26-14,0-39,0 0,14-27,12 1,14-14,-13 0,-40 1</inkml:trace>
  <inkml:trace contextRef="#ctx0" brushRef="#br0" timeOffset="71450.7204">4818 6707,'0'0,"0"0,0 0,0 0,0 0,0 40,0 0,0 26,13 0,-13 13,0-13,13-13,0-13,14 0,-14-27,14 0,-1-13,14 0,-14-26,-12-14,12 0,-13-13,0 0,-13 1,14-1,-14 13,0 0,0 14,0-1,13 14,13 0,1 0,-14-1,14 14,-14-13,13 0,-12 0,-1 0,0 26,13 0,1 0,-1 27,-12 13,12 39,1 1,-14 13,-13 0,13 0,-13-27,0-13,0-13,-13-13,13-1,-13-25,13-14,-27-14,14-12,0-27,-1-40,1 1,13-14,0 0,13 13,1 14,-1 26,0 13,0 1,1-1,12 14,1 12,-1-12,14 26,-14-13,1 13,-14 13,0 13,0 1,-13 13,-13 12,0-12,-14 0,1 13,-1-27,1 14,13 0,13-14,-13-13,13-13</inkml:trace>
  <inkml:trace contextRef="#ctx0" brushRef="#br0" timeOffset="71977.503">5757 6720,'0'0,"0"0,0 0,0 0,0 0,0 0,0 0,0 0,0 0,0 186,14-14,-14-14,0-39,0-39,0-14,0-26,0-1,-14-25,14-14,0-27,-13 1,0-54,13-12,0-27,0 0,0-1,13 15,0 12,14 40,-14 0,14 27,-1-14,14 27,-14 13,14 13,-13 14,-1 12,-13 14,0 0,1 0,-14 0,-14 0,1 0,0-14,-13-12,12-27,-12 0,13 13,13-13</inkml:trace>
  <inkml:trace contextRef="#ctx0" brushRef="#br0" timeOffset="72684.6762">6181 6839,'0'0,"0"0,0 0,0 0,0 0,0 0,0 0,0 0,0 0,0 0,0 0,40-66,-27 13,0 14,0 12,1-12,-14 25,0 1,0 0,-14 39,14 1,-13 13,0 12,13 15,0-15,13 1,0 0,14-13,-1 0,1-14,-1-13,1-26,13 0,-14-14,0-12,14-27,-13 13,-14 13,0-13,-13 13,13 14,-13 13,-13 0,13-1,-13 14,13-13,-13 13,13 13,0-13,0 14,13-14,0 13,0 0,14 27,-14-14,0 14,1 13,-14-14,13 14,0-13,0 0,14-14,12 1,1-27,-13 0,12-14,-39 14</inkml:trace>
  <inkml:trace contextRef="#ctx0" brushRef="#br0" timeOffset="73286.0696">7399 6535,'0'0,"0"0,0 0,13 80,-13 25,13 14,0 1,1-1,-14-27,13-12,-13-27,0-1,0 1,0-26,-13-14,-1 0,1-26,13-13,-13-1,0-39,-1-13,1-27,0 13,13-13,0 14,0 12,13 14,0 13,1 0,-1 14,13 12,14 1,0 13,0-1,12 14,-12 27,-13-1,-1 1,-13 26,1 0,-28 13,-12-27,-1 14,1-26,-14-14,27 0,-13 0,12 1,1-14</inkml:trace>
  <inkml:trace contextRef="#ctx0" brushRef="#br0" timeOffset="73806.6891">8193 6575,'0'0,"0"0,0 0,0 0,0 0,0 0,-40 0,-13-13,0 13,14 0,-14 0,13 13,0 13,14-12,-1 12,14 14,0-14,13 1,0-1,13 1,13-14,1 0,-1-13,14-13,0 0,-14-14,14 1,-14-1,1-12,-14 12,0 1,1-1,-14 14,0 0,0 13,0 0,13 26,-13 1,13-1,0 14,1-14,-1 14,0-14,14 1,-1-1</inkml:trace>
  <inkml:trace contextRef="#ctx0" brushRef="#br0" timeOffset="74655.8337">8325 6191,'0'0,"0"0,0 0,0 0,0 0,0 0,0 0,0 0,0 0,13 53,1 0,-1 13,13 14,-12-14,-1 0,0-13,0 0,1-27,-14 1,0-14,-14 0,-12-13,-1-13,1-14,-1 14,14 0,0 0,0 0,0 13,13-14,-14 1,28 0,-1 0,26-14,1-13,0 1,13-1,-13-13,-1 13,1 1,-14-1,-12 14,12 12,-13 1,-13 0,14 13,-14 26,0 14,-14 39,14 1,0 12,-13-12,13-27,0 13,0-26,0-1,0-12,0-14,0 0,13-26,-13-27,27-13,-14-26,0 0,14 26,-14 13,0 0,14 14,-14 26,13 0,14 26,-13 14,-1 0,1 26,-1-13,-13-14,14 1,-1 0,1-14,-1-13,-13-13</inkml:trace>
  <inkml:trace contextRef="#ctx1" brushRef="#br0">9134 6846</inkml:trace>
  <inkml:trace contextRef="#ctx0" brushRef="#br0" timeOffset="74790.4864">10165 6019,'0'0,"0"0,0 0,0 0,0 0,0 0,-27-13,-12 0,12 13,-12 0,-1 13,0 14,14-1,-1 14,14 13,0-1,0 1,13 14,13-1,-13 0,0 0,13-13,-13 13,0-13,13 0,-13 0,-13-14,13 1,0-40</inkml:trace>
  <inkml:trace contextRef="#ctx0" brushRef="#br0" timeOffset="75288.9886">9477 6628,'0'0,"0"0,0 0,0 0,0 0,0 0,53 0,26-13,0-1,1-12,-67 26,14 0,-14-13,0 13</inkml:trace>
  <inkml:trace contextRef="#ctx0" brushRef="#br0" timeOffset="76893.3397">10403 6271,'0'0,"0"0,0 0,0 0,0 0,0 0,0 0,0 0,0 0,-40 39,1 14,-1 0,14 0,12 0,14-13,0-1,14-12,-1-1,0-26,0 0,1 0,-1-26,13-1,-13-12,-13-1,14-13,-14 13,13 14,-13-1,0 14,13 0,-13 0,0 13,0 0,0 13,0 13,0 14,13-13,1 12,12-12,-13-1,27 1,0-1,-14-13,14-13,-14-13,1 0,-14-14,14 1,-14 0,-13-1,13 14,-13-14,13 14,-13 13,0-13,0 13,0 0,14 0,-14 0,0 13,0-13,13 13,-13 1,13-1,0 0,1 0,-14-13,13 0,-13-13,13 0,-13 0,0-14,-13 1,13 12,-13-12,-1 13,14-14,-13 14,13 13,0-13,0 0,0 13,-13 0,26-14,-13 14,13-13,1-13,-1 12,0 1,-13 0,13 0,0 0,-13-1,0 1,-13 0,13 0,-13 13,0-14,0 1,-1-13,14-1,-13-12,13 12,0 1,13-1,-13 14,0-13,14 12,-14 14,13 0,0 27,0 12,14 14,-14 27,13 12,-12-12,12 12,-13-39,1 0,-1 0,0-13,0-14,1-13,12-13,0 0,-12-26,12 0,-13-27,1 0,-14 13,13-13,-13 13,13 14,-13 13,0-14,0 14,0 13,-13 13,13 0,0 27,13-13,-13 26,13-14,1 27,-1-13,0 0,0 0,1-13,-14 13,0-14,-14-12,1-1,0 1,0-27,-1 13,14-13</inkml:trace>
  <inkml:trace contextRef="#ctx0" brushRef="#br0" timeOffset="77203.4864">11343 5715,'0'0,"0"0,0 0,0 0,0 0,53 93,0 12,-13 15,-1-1,-12 13,-14-13,0 13,-13-13,-13-13,-40 0,-26-13,12-14,-12-26,26-13,0-1,40-39</inkml:trace>
  <inkml:trace contextRef="#ctx0" brushRef="#br0" timeOffset="78273.9017">11939 5993,'0'0,"0"0,0 0,0 0,0 0,13 66,-13 0,13 40,0 13,0-13,-13-14,0-25,14-14,-14-1,0-12,0-27,0 14,0-14,0-13,-14-13,1-27,-13-26,-1 0,1 13,-1-26,-12-14,25 14,-12 39,26 0,-13 0,13 14,0 0,13-1,0 1,14-1,12 1,1-1,0 14,-1 13,1 0,-13 13,-1 14,1-1,-27 14,0 0,-14-1,1 1,0 0,-14-1,14-12,0-14,-14-13,14 13,13-13</inkml:trace>
  <inkml:trace contextRef="#ctx0" brushRef="#br0" timeOffset="78555.7887">12455 5755,'0'0,"0"0,0 0,0 0,-27 66,1 26,13 1,-1 13,1 13,26-13,1-14,-1-39,0 0,13-13,14-14,0 1,-14-14,-26-13</inkml:trace>
  <inkml:trace contextRef="#ctx0" brushRef="#br0" timeOffset="79379.8452">12891 6615,'0'0,"0"0,0 0,0 0,0 0,0 0,0 0,14-40,-1-13,-13-26,0-40,0-14,-13 27,13 27,-14 13,14 13,0 13,-13 14,13 13,0-1,0 28,0 12,13 14,1 13,-1 0,0 13,0-13,14 13,-1-13,14 0,-13-14,12-25,-12-1,12-13,-12-13,-1-14,-12 1,-1-1,0 1,0 12,1 1,-14 13,0-13,0 13,0 13,0 14,0 12,0 1,-14 26,14 0,14-13,-14 0,0-13,13-14,0-12,0-14,1 0,-1-14,0-25,0-1,-13-13,0 0,0 13,0 1,-13 12,13 1,-13 13,0-1,13 14,-14-13,1 26,13-13,0 0,-13 0,13 0</inkml:trace>
  <inkml:trace contextRef="#ctx0" brushRef="#br0" timeOffset="79931.5434">13606 6112,'0'0,"0"0,0 0,0 0,0 0,0 53,0 0,0 0,0 0,13-14,-13-12,14-1,-14 1,13-14,-13-13,13 0,-13 0,13-13,-13-1,14 1,-14 0,0 0,13-1,-13 14,0 0,0 14,13-1,0 0,1 14,-1-14,0-13,0 0,14 0,-14-13,13-1,-12-12,-1-1,0-12,-13-1,0 0,0-13,-13 14,0-1,13 14,-14-1,14 14,-13 0</inkml:trace>
  <inkml:trace contextRef="#ctx0" brushRef="#br0" timeOffset="80727.2153">14136 6218,'0'0,"0"0,0 0,0 0,0 0,0 0,0 0,0 0,13-40,0 14,0-14,-13 13,14 1,-14 13,0 0,-14-1,1 28,0-1,-14 26,14 14,0 0,0 27,13-1,13-13,0-13,0-13,14-14,13 1,13-14,-14-13,27-13,1-14,-28-26,1 0,-14 14,1-1,-14 0,0 1,-13 12,0 14,-13 0,0-1,0 1,-1 13,1 0,0 0,13 0,0 13,0 1,13-14,-13 26,13-13,1 1,-1 12,0 1,-13 12,13 1,-13 0,0-1,14 14,-14-13,13-14,0 1,14-14,12-13,14 0,0-26,-13-1,0 1,-27 26</inkml:trace>
  <inkml:trace contextRef="#ctx0" brushRef="#br0" timeOffset="81266.3141">15102 6033,'0'0,"0"0,0 0,0 0,0 0,0 66,0 39,13 15,-13 25,13 1,-13-1,14-13,-14-26,13-26,-13-27,0-1,0-25,0-1,0-26,0-26,-13-14,-1-39,1-14,13-26,-13-26,13-1,13 14,-13 26,13 13,1 27,-1 13,0 27,13 13,-12-1,12 14,1 14,-1-1,-13 27,1-1,-1 1,-26 0,-14-1,1-12,-14-1,0-26,14 0,-1 0,14-13,0 0,13 0,0 13</inkml:trace>
  <inkml:trace contextRef="#ctx0" brushRef="#br0" timeOffset="81787.0959">15817 6152,'0'0,"0"0,0 0,0 0,0 0,-53 0,0 0,-13 13,26 13,-13 1,26 12,-12 1,25 0,-12-1,13-12,13-1,-13 1,13-14,13 0,0-13,13-13,1 13,13-26,13-27,-27 0,1 0,-14 13,0 14,0-1,0 14,-13 13,0-13,14 26,-1 13,0 27,14 14,-14-15,13 1,1 0,13-13,-14 0,-26-27</inkml:trace>
  <inkml:trace contextRef="#ctx0" brushRef="#br0" timeOffset="82050.5627">15975 5900,'0'0,"0"0,0 0,0 0,0 0,14 40,12 13,-13 13,1 0,-1 0,13-13,-12 13,-1 0,0-13,-13-26,0-1</inkml:trace>
  <inkml:trace contextRef="#ctx0" brushRef="#br0" timeOffset="82681.6118">15896 6271,'0'0,"0"0,0 0,0 0,0 0,0 0,0 0,0 0,0 0,0 0,53-27,0 1,0-1,0 1,-14-1,1 1,0-14,-14 14,1 13,-14-14,0 14,1 0,-1-1,-13 14,0 14,0 12,-13 14,13 26,-14-13,14 13,-13 0,13 0,0-13,0 0,0-26,0-1,0-13,13 0,-13 1,14-28,-1-12,0 0,0-14,0 0,14 14,-14-1,0 1,1 13,-1 13,13 0,1 0,-1 26,14 14,-14 13,1-14,-14 14,0-13,14 13,-14-27,0 1,14-1,-27-26</inkml:trace>
  <inkml:trace contextRef="#ctx0" brushRef="#br0" timeOffset="83469.5763">17696 6178,'0'0,"0"0,0 0,0 0,0 0,0 0,0-53,-13 0,0-13,-1 0,-12 26,13-13,-1 27,1 13,-13-1,12 14,1 27,-13 39,12 13,14 14,0 13,0 0,14-1,-1-12,0-14,-13-12,0-28,13 1,-13-14,0-12,0-1,-13-13,-13-13,-1-14,-26 14,14-13,-1 12,0 1,14 13,-1-13,14 13,13-13,0 13,13-27,27 14,0-14,-1 1,14 0,0-1,0 1,0-1,-13 1,13 12,-13 1,-1 0,-12 13,12-13,-39 13</inkml:trace>
  <inkml:trace contextRef="#ctx0" brushRef="#br0" timeOffset="84179.4311">18027 6231,'0'0,"0"0,0 0,0 0,0 0,0 0,0 0,0 0,0 0,0 0,-53 0,13 13,-13 0,14 14,-1-1,13 1,14 12,0 1,26-13,14-1,-1-13,1-13,-1 0,1 0,-14-13,13 0,-12-14,-1-12,0 12,0 14,-13-13,13 12,-13 1,0 0,0 13,0-13,0 26,0 0,14 14,-14 12,13-12,13-1,1 1,13-1,13-26,-14 13,1-13,-14-13,1 0,-1-14,-12 14,-1-13,0-1,-13 14,0 0,13 0,-13-1,0 14,0 0,0 0,0 14,0-1,14 13,-14 1,0-1,13 14,13-14,1-12</inkml:trace>
  <inkml:trace contextRef="#ctx0" brushRef="#br0" timeOffset="84539.7544">18318 6152,'0'0,"0"0,0 0,0 0,0 0,0 0,0 0,0 0,0 0,0 0,0 0,13-40,1 13,-14 14,0-13,0 13,-14-1,1 1,0 0,0 0,13 13,0 0,0 0,13-14</inkml:trace>
  <inkml:trace contextRef="#ctx0" brushRef="#br0" timeOffset="85084.436">18450 5609,'0'0,"0"0,0 0,0 0,0 0,14 80,-1-14,0 40,14-1,-1-12,-13-27,14 0,-1-13,1 0,-1-13,1-14,-14 1,13-14,-12-13,-1 0,0 0,14-27,-14 1,0 0,-13 12,13-12,-13 13,0-1,0 1,14 0,-14 13,0-13,0 13,0 0,0 0,0 0,13 26,0 1,0 12,14 14,-14-13,13 13,-26-13,14-14,-14 14,-14-14,-12-13,-1 1,14-1,0 0,13-13</inkml:trace>
  <inkml:trace contextRef="#ctx0" brushRef="#br0" timeOffset="85381.5609">19059 5569,'0'0,"0"0,0 0,0 0,0 0,27 67,12 38,-12 1,-1 27,1 12,-14 27,-13 53,-13-13,0-67,13-105</inkml:trace>
  <inkml:trace contextRef="#ctx0" brushRef="#br0" timeOffset="87157.8752">3057 8665,'0'0,"0"0,0 0,0 0,0 0,0 0,0 0,0 0</inkml:trace>
  <inkml:trace contextRef="#ctx0" brushRef="#br0" timeOffset="87550.394">2819 8612,'0'0,"0"0,0 0,0 0,0 0,0 0,0 0,0 0,0 0,0 0,27 0,12-13,1 0,0 0,-14 13,1-14,-1 1,-13 13,1 0,-14 0,0 0,0-13</inkml:trace>
  <inkml:trace contextRef="#ctx0" brushRef="#br0" timeOffset="87883.8659">2687 8718,'0'0,"0"0,0 0,0 0,0 0,0 0,0 0,0 0,0 0,40-13,12 0,15-1,-14 1,0 0,-27 0,0 13,1-14,-14 14,0 0,-13 0,0 0</inkml:trace>
  <inkml:trace contextRef="#ctx0" brushRef="#br0" timeOffset="90190.9727">4209 8176,'0'0,"0"0,0 0,0 0,-27 53,14-14,0 1,0 0,0-14,13 1,0-1,0 0,0-12,26-1,-13 0,14 0,-1-13,-13 14,14-14,13 26,-14-13,1 14,-1-1,-13 14,0-14,1 14,-14-14,0 1,-14-1,14-26,0 14,-13-14</inkml:trace>
  <inkml:trace contextRef="#ctx0" brushRef="#br0" timeOffset="90421.0964">3997 8189,'0'0,"0"0,0 0,0 0,0 0,0 0,40-13,13-14,-27 27,-26-13,14 13</inkml:trace>
  <inkml:trace contextRef="#ctx0" brushRef="#br0" timeOffset="90683.2144">4818 8453,'0'0,"0"0,0 0,0 0,0 0,0 0,0 0,0 0,0 0,0 0</inkml:trace>
  <inkml:trace contextRef="#ctx0" brushRef="#br0" timeOffset="91177.4319">5281 8070,'0'0,"0"0,0 0,0 0,0 0,0 0,0 0,-40 53,-13 0,14 13,-1 0,13-13,1 13,13-13,0 0,13-13,13-14,0 0,13-12,1-14,-1-14,14-25,0-14,0-27,-1 1,-26 0,1 26,-1 0,-13 26,-13 1,-1-1,-12 14,-14 13,1 0,-1 13,-40 1,14-1,0 0,66-13</inkml:trace>
  <inkml:trace contextRef="#ctx0" brushRef="#br0" timeOffset="91721.0419">6062 8123,'0'0,"0"0,0 0,0 0,0 0,0 0,-40 0,-13 0,-13 26,13 1,13-1,1 14,12-14,1 1,13-14,13 0,0 14,13-27,13 0,1-14,12 1,14-13,-13-1,0 14,0 0,-14 0,0 26,1 13,-14 14,0 26,1-13,-14 13,0-13,0 13,0-13,0 0,0-13,13-14,-13-13,13 14,-13-27</inkml:trace>
  <inkml:trace contextRef="#ctx0" brushRef="#br0" timeOffset="92242.5924">6724 8136,'0'0,"0"0,0 0,0 0,0 0,0 0,0 0,0 0,-27 0,-26 13,0 14,0-1,14 1,12-1,14-13,0 0,0 1,26-1,-13-13,13-13,13-1,1 1,-1-13,1-1,-1 14,1 0,-1 13,-12 13,-1 27,0-1,0 41,-13-14,0 13,0 1,0-14,-13-13,13-14,0 1,-13-13,13-14,0-13,13 0,0 0,-13 0</inkml:trace>
  <inkml:trace contextRef="#ctx0" brushRef="#br0" timeOffset="92656.2505">6975 8083,'0'0,"0"0,0 0,0 0,0 0,0 0,0 26,13 1,1-1,-1 1,27-1,-14-12,14 12,-14-13,1 0,-1 1,1 12,-1 1,-13-1,1 14,-14-1,0 1,-14 0,1 0,0-14,-14 0,1 1,-1-27,-12 0,12-13,1-14,13-12,-14-1</inkml:trace>
  <inkml:trace contextRef="#ctx0" brushRef="#br0" timeOffset="92869.115">6949 8083,'0'0,"0"0,0 0,0 0,0 0,0 0,0 0,39-13,14-14,27 1,-1-14,-52 27,-14 0,0 13,0 0</inkml:trace>
  <inkml:trace contextRef="#ctx0" brushRef="#br0" timeOffset="93222.4663">8259 7924,'0'0,"0"0,0 0,0 0,-26 40,-1 13,-13 0,1 0,-1 0,-13 0,13-27,1 14,12-27,-13 0,14 0</inkml:trace>
  <inkml:trace contextRef="#ctx0" brushRef="#br0" timeOffset="93455.153">7875 7871,'0'0,"0"0,0 0,0 0,13 53,14 13,-14 1,27 25,-14 1,14-27,-14-13,1-13,-1-1</inkml:trace>
  <inkml:trace contextRef="#ctx0" brushRef="#br0" timeOffset="93772.5693">8524 7898,'0'0,"0"0,0 0,0 0,0 0,13 66,0 0,-13 13,13-12,1 12,-14-26,13 13,0-26,-13-14,13 1,-13-14,14-13,-1-27,0 1</inkml:trace>
  <inkml:trace contextRef="#ctx0" brushRef="#br0" timeOffset="94173.8634">8828 7885,'0'0,"0"0,0 0,0 0,0 0,0 0,0 39,0 41,0-14,0 13,0-13,13 0,1 1,-1-28,13 1,1-14,-1-12,-12-14,12-27,-13 1,14-14,-14-26,0 13,-13 0,13 13,-13 1,0-1,0 27,-13-14,0 14,-14 0,1 13,0-13,-14 13,13 0,1 0,26 0</inkml:trace>
  <inkml:trace contextRef="#ctx0" brushRef="#br0" timeOffset="94442.6902">8550 7395,'0'0,"0"0,0 0,0 0,0 0,0 0,0 0,53 0,-40 0,1-13,-1 13,-13 0,13 0</inkml:trace>
  <inkml:trace contextRef="#ctx0" brushRef="#br0" timeOffset="95015.6578">9119 7131,'0'0,"0"0,0 0,0 0,0 0,0 0,0 0,0 0,0 0,0 0,0 0,0 0,27 13,-1 13,1-13,-14 14,0-1,0-12,-13 12,0-13,0 1,0-1,0 0,0-13,0 13,0-13,14 0,-14 13,0-13,13 14,-13-14,26 13,-12 13,-1 1,13-1,-12-13,-14 14,13-1,-13 1,-13-14,-14 14,1-14,-1 0,1-13,-14 0,40 0,0 0,0 0</inkml:trace>
  <inkml:trace contextRef="#ctx0" brushRef="#br0" timeOffset="95829.3136">10416 7779,'0'0,"0"0,0 0,0 0,0 0,0 0,-13 39,-13 14,-14 0,-13 13,0-13,0-13,0 13,14-27,-1 14,0-27,14 1,-1-28,14 1,-14-13,14-1,13-13,-13 14,13-14,-13 14,13-1,0 14,0-13,0 26,0-13,13 26,13 26,1 1,26 26,13 0,-13 14,0-27,-13-14,-14 14,14-13,-14-14,-26-26</inkml:trace>
  <inkml:trace contextRef="#ctx0" brushRef="#br0" timeOffset="96437.4014">10827 7699,'0'0,"0"0,0 0,0 0,13 67,0-1,0 0,1 40,-1-14,13 1,-26-27,14-13,-1-13,0-1,0-12,1-14,-1-26,-13 13</inkml:trace>
  <inkml:trace contextRef="#ctx0" brushRef="#br0" timeOffset="96941.0494">11184 7911,'0'0,"0"0,0 0,0 0,0 0,0 0,0 0,0 0,13-26,14-1,-14 27,0-13,14 26,-1 0,1 14,-14-1,0 14,-13 0,0-1,-13 1,-14 13,14-13,-13-1,13-12,-1-14,14 13,-13-12,13-1,0-13,13 0,1 0,25-13,1 13,0 0,-1-14,1 14,0 0,-14 0</inkml:trace>
  <inkml:trace contextRef="#ctx0" brushRef="#br0" timeOffset="97225.9283">11674 8123,'0'0,"0"0,0 0,0 0,0 0,0 0,0 0,0 0,0 0,0 0,0 0,0 0,0 0</inkml:trace>
  <inkml:trace contextRef="#ctx0" brushRef="#br0" timeOffset="97655.4034">12044 7845,'0'0,"0"0,0 0,0 0,0 0,0 0,0 0,0 40,-13-14,13 14,-13-1,0 1,13-13,-14-1,1 0,0 1,13-14,0 0,13 1,0-1,1-13,12 0,1 0,12 0,14-13,0-1,-53 14,0 0,13 0</inkml:trace>
  <inkml:trace contextRef="#ctx0" brushRef="#br0" timeOffset="97924.4994">11952 7818,'0'0,"0"0,0 0,0 0,0 0,0 0,0 0,13 40,-13 13,13 26,14-12,-14 12,0-13,0 0,-13-13,14 0,-14 0,0-27,13 1,-13-14,13 0</inkml:trace>
  <inkml:trace contextRef="#ctx0" brushRef="#br0" timeOffset="98328.9724">12402 7766,'0'0,"0"0,0 0,0 0,0 0,0 0,0 0,0 0,0 0,0 0,0 0,0 0,0 0,26-14,1 14,-1 0,-13 40,1 0,-1 13,0 0,-13 39,0 1,0-14,0-13,0 0,0-26,-13 0,13-14,0-13,-13-13,13-13,0-13</inkml:trace>
  <inkml:trace contextRef="#ctx0" brushRef="#br0" timeOffset="98570.7043">12336 8176,'0'0,"0"0,0 0,0 0,0 0,0 0,0 0,0 0,39-14,14 1,13-13,14-1,-27 14,0 0,0 0,-27-1,1 1,-1 0</inkml:trace>
  <inkml:trace contextRef="#ctx0" brushRef="#br0" timeOffset="99018.09">12931 7766,'0'0,"0"0,0 0,0 0,0 0,0 26,-13 0,13 1,0-1,0-12,0 12,0-26,26 13,-12 1,12-14,1 13,-1 0,1-13,-1 26,14-12,-14 25,-13 1,14 0,-27-1,0 1,-13 0,-14-1,1 1,-14-27,0 1,1-14,12-14,-13-12,14 13</inkml:trace>
  <inkml:trace contextRef="#ctx0" brushRef="#br0" timeOffset="99212.6385">12878 7620,'0'0,"0"0,0 0,0 0,0 0,0 0,0 0,27-13,26 0,26-14,-66 27,-13 0,14 0</inkml:trace>
  <inkml:trace contextRef="#ctx0" brushRef="#br0" timeOffset="99549.6947">13725 7858,'0'0,"0"0,0 0,0 0,-26 40,-14 13,0 0,-12-14,12 14,0-13,0 0,14-27,-1 13,1-26,0 0,12 0</inkml:trace>
  <inkml:trace contextRef="#ctx0" brushRef="#br0" timeOffset="99794.7991">13275 7805,'0'0,"0"0,0 0,0 0,0 0,0 0,0 0,0 0,40 53,13 0,13-13,-13 26,-13-13,13 0,-27-14,1 14,-1-13,1-14,-14 1</inkml:trace>
  <inkml:trace contextRef="#ctx0" brushRef="#br0" timeOffset="100044.984">13858 7633,'0'0,"0"0,0 0,0 0,0 0,26 66,1 1,-1-1,-13 13,14-13,-1 14,-12-14,12 0,-13-26,0-1,-13-12</inkml:trace>
  <inkml:trace contextRef="#ctx0" brushRef="#br0" timeOffset="100463.9377">14162 7779,'0'0,"0"0,0 0,0 0,0 39,0 14,0 14,-13-15,13 1,0 0,0-13,13-14,-13 1,13-1,-13-12,27-1,-14-13,0-13,14-1,-14-25,0-1,0 0,-13-13,0 0,-13 1,0-1,0 13,-14 0,14 14,0-1,-14-12,14 12,13 27</inkml:trace>
  <inkml:trace contextRef="#ctx0" brushRef="#br0" timeOffset="100742.4954">13990 7197,'0'0,"0"0,0 0,0 0,0 0,0 0,0 0,0 0,0 0,0 0</inkml:trace>
  <inkml:trace contextRef="#ctx0" brushRef="#br0" timeOffset="101341.3333">14294 7064,'0'0,"0"0,0 0,0 0,0 0,0 0,27 14,13-14,-1 26,-12-13,13 14,-14-1,-13 14,0-14,1 14,-1 0,-13-14,0 1,0-1,0 1,-13-14,-1 0,1 0,0 0,0-13,13 14,0-14,13 0,0 0,0 0,1 0,-1 13,13 0,-12 14,12 12,1 1,-14 0,0-1,-13 1,0 0,-13-1,0 1,-14-13,-13-1,-39 1,0-27,12 0,1-14,0 14,66 0</inkml:trace>
  <inkml:trace contextRef="#ctx0" brushRef="#br0" timeOffset="102425.8082">10311 7779,'0'0,"0"0,0 0,0 0,0 0,0 0,0 0,0 0,0 0,-27 26,1 14,-27 13,0 13,0 0,13 0,-13 0,13-13,14-13,-14 0,27-14,0 1,0-14,-1 0,1 0</inkml:trace>
  <inkml:trace contextRef="#ctx0" brushRef="#br0" timeOffset="102810.6794">9741 7871,'0'0,"0"0,0 0,0 0,0 0,0 0,0 0,27 14,13 25,13 14,26 27,27 12,0 14,-14-13,1-1,-14-12,-12-14,-28-13,1-14,0-12,-14-1,1-26,-1 0,1 0,-27 0</inkml:trace>
  <inkml:trace contextRef="#ctx0" brushRef="#br0" timeOffset="103872.9249">4302 9829,'0'0,"0"0,0 0,0 0,0 0,0 0,0 0,0 0,0 0,0 0,26-13,14 13,-14-13,1 0,-14 13,0-14,-13 14,0 0,0 0,0 0</inkml:trace>
  <inkml:trace contextRef="#ctx0" brushRef="#br0" timeOffset="104168.2484">4182 10253,'0'0,"0"0,0 0,0 0,0 0,0 0,0 0,0 0,0 0,27-14,13 1,-1 0,1 0,-13-1,-1 1,-13 13,0-13,1 13,-1 0,-13 0,0 0</inkml:trace>
  <inkml:trace contextRef="#ctx0" brushRef="#br0" timeOffset="104792.587">5268 9657,'0'0,"0"0,0 0,0 0,-13 53,-1 13,14 14,-13 26,13-1,-13-25,13-14,13 0,-13-13,13 0,14-13,-1-14,14 1,0-27,-1 0,1-14,0 1,-14-27,1 1,-14-1,0 0,0 14,-13-1,-13 14,0 13,0 13,-14 1,14 12,-13 1,-1-1,14 0,0 14,-1-13,14-27</inkml:trace>
  <inkml:trace contextRef="#ctx0" brushRef="#br0" timeOffset="105358.625">5665 9697,'0'0,"0"0,0 0,0 0,0 0,0 0,0 0,0 0,40 26,12 14,-12-13,0 12,-14 1,-12 0,-1-14,0 1,-13-1,0-13,0 14,13-27,-13 13,0-13,0 13,14-13,-1 0,0 13,14 1,-14-1,13 13,-13 14,1 0,-1-14,0 14,-13 0,0-14,-13 14,0-14,-14 1,-12-14,12 0,-13 0,-13-13,27-13,-1 0,1 13</inkml:trace>
  <inkml:trace contextRef="#ctx0" brushRef="#br0" timeOffset="105600.2511">6472 10107,'0'0,"0"0,0 0,0 0,0 0,0 0,0 0,0 0,0 0,0 0</inkml:trace>
  <inkml:trace contextRef="#ctx0" brushRef="#br0" timeOffset="106094.185">6935 9512,'0'0,"0"0,0 0,0 0,-13 53,-13 0,-1 26,1 14,-1-1,14 1,0-40,13 13,0-13,13 0,0 0,14-27,-14 1,14-14,-1 0,14-26,-14 0,1-1,-1-12,-13-1,-13 1,0 13,0-1,-13 1,0 13,-14 0,1 13,-1 14,1-14,0-13,12 13,1-13,0 0,13 0</inkml:trace>
  <inkml:trace contextRef="#ctx0" brushRef="#br0" timeOffset="106446.1419">7372 9287,'0'0,"0"0,0 0,0 0,0 0,0 0,0 0,13 40,-13 12,14 15,-1 12,-13 0,13 1,0-14,-13 0,14-13,-14-13,13-1,-13-12,0-1,0-13,0 14,0-1</inkml:trace>
  <inkml:trace contextRef="#ctx0" brushRef="#br0" timeOffset="107202.9451">8233 9287,'0'0,"0"0,0 0,0 0,0 0,0 0,0 0,0 0,0 0,0 0,0 0,0 0,0 0,0 0,0 0,0 0,-27 0,1 13,-14 0,13 14,-12 26,12-14,1 28,-1-15,1 15,-1-14,1 13,-1-13,14 0,0-1,13-12,0 13,26-13,1-14,13 1,-1-14,14-13,-13-13,0-1,-1-12,-12-1,13 1,-27 0,0-1,-13 1,-13 12,0-12,-14 26,1 0,-14 0,-13 26,13 1,-13-1,14 1,12 12,1-12,12-1,-12-12,26-14</inkml:trace>
  <inkml:trace contextRef="#ctx0" brushRef="#br0" timeOffset="107819.4119">8616 9538,'0'0,"0"0,0 0,0 0,0 0,0 0,0 0,0 0,0 0,0 0,0 0,40 13,0 14,-14 13,1-14,-27 14,13-1,-26 1,13-13,-13-14,13 13,-14-12,1-14,13 13,0-13,-13 0,26 0,-13 13,13-13,1 0,25 26,1-12,0 25,-14-12,14 12,-27 1,14 13,-27-13,0-1,-14 1,-25-13,-1 12,0-25,-13-1,14-13,-14-13,13-1,0 1,0 0,40 13</inkml:trace>
  <inkml:trace contextRef="#ctx0" brushRef="#br0" timeOffset="108164.7683">9887 9644,'0'0,"0"0,0 0,0 0,0 0,0 0,0 0,-13 40,-14 13,-12 13,-1 0,0 0,0 0,1-13,-1 0,14-13,-14-14,27-13,-14-13,1 0</inkml:trace>
  <inkml:trace contextRef="#ctx0" brushRef="#br0" timeOffset="108426.5771">9477 9644,'0'0,"0"0,0 0,0 0,0 0,0 0,26 53,27 13,13 27,14-1,-27 1,13-14,-26-26,-1 0,1-13,-14 0,14-1,-13-12,-27-27</inkml:trace>
  <inkml:trace contextRef="#ctx0" brushRef="#br0" timeOffset="108701.4756">10191 9644,'0'0,"0"0,0 0,0 0,0 0,27 66,-1 0,1 40,-1 0,1-13,-1-27,1 0,-14-26,13-1,1-12,-1-1,1-26</inkml:trace>
  <inkml:trace contextRef="#ctx0" brushRef="#br0" timeOffset="109125.6249">10761 9710,'0'0,"0"0,0 0,0 0,0 0,0 53,0 0,-14 13,14 0,0 0,14-13,-14 0,0-13,13 0,0-14,14-13,-14-13,26-13,-12 0,-1-27,1 1,-14-1,0-13,-13 13,-13 1,13 12,-26 1,12 12,-25 1,12 0,1 0,-27 0,13-1,0 14,40-13</inkml:trace>
  <inkml:trace contextRef="#ctx0" brushRef="#br0" timeOffset="109405.4906">10483 9234,'0'0,"0"0,0 0,0 0,0 0,0 0,53 0,-14-13,1 0,13-1,-53 14,13 0,80-26,-93 26,13-13</inkml:trace>
  <inkml:trace contextRef="#ctx0" brushRef="#br0" timeOffset="109798.4613">11224 8771,'0'0,"0"0,0 0,0 0,0 0,-13 66,-1 13,1 1,0-1,0 1,-1-1,14 0,0-13,14-13,-1 0,0-26,14-1,12 1,-12-27,12 0,-12-14,-1 1,-12 0,-1 0,-13 0,-13 13,-1 0,-25 13,12 0,-12 27,-1-27,40 0</inkml:trace>
  <inkml:trace contextRef="#ctx0" brushRef="#br0" timeOffset="110237.2578">9040 11443,'0'0,"0"0,0 0,0 0,0 0,26-26,41-14,12-13,27-26,26-1,-13 14,-26 13,-27 14,-26 12,0 1,-14 13,-13-1,1 1,-1 0</inkml:trace>
  <inkml:trace contextRef="#ctx0" brushRef="#br0" timeOffset="110365.304">9133 11165,'0'0,"0"0,0 0,0 0,66 0,-53 0,146-26,0-14</inkml:trace>
</inkml:ink>
</file>

<file path=ppt/ink/ink7.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39.7093" units="1/cm"/>
          <inkml:channelProperty channel="Y" name="resolution" value="39.58763" units="1/cm"/>
        </inkml:channelProperties>
      </inkml:inkSource>
      <inkml:timestamp xml:id="ts0" timeString="2020-09-02T06:48:00.091"/>
    </inkml:context>
    <inkml:brush xml:id="br0">
      <inkml:brushProperty name="width" value="0.05292" units="cm"/>
      <inkml:brushProperty name="height" value="0.05292" units="cm"/>
      <inkml:brushProperty name="color" value="#7030A0"/>
    </inkml:brush>
  </inkml:definitions>
  <inkml:trace contextRef="#ctx0" brushRef="#br0">13525 11237,'-19'0</inkml:trace>
</inkml:ink>
</file>

<file path=ppt/ink/ink8.xml><?xml version="1.0" encoding="utf-8"?>
<inkml:ink xmlns:inkml="http://www.w3.org/2003/InkML">
  <inkml:definitions>
    <inkml:context xml:id="ctx0">
      <inkml:inkSource xml:id="inkSrc0">
        <inkml:traceFormat>
          <inkml:channel name="X" type="integer" max="1920" units="cm"/>
          <inkml:channel name="Y" type="integer" max="1080" units="cm"/>
        </inkml:traceFormat>
        <inkml:channelProperties>
          <inkml:channelProperty channel="X" name="resolution" value="55.78152" units="1/cm"/>
          <inkml:channelProperty channel="Y" name="resolution" value="55.81395" units="1/cm"/>
        </inkml:channelProperties>
      </inkml:inkSource>
      <inkml:timestamp xml:id="ts0" timeString="2020-09-03T04:39:18.980"/>
    </inkml:context>
    <inkml:brush xml:id="br0">
      <inkml:brushProperty name="width" value="0.05292" units="cm"/>
      <inkml:brushProperty name="height" value="0.05292" units="cm"/>
      <inkml:brushProperty name="color" value="#FF0000"/>
    </inkml:brush>
    <inkml:context xml:id="ctx1">
      <inkml:inkSource xml:id="inkSrc58">
        <inkml:traceFormat>
          <inkml:channel name="X" type="integer" max="1366" units="cm"/>
          <inkml:channel name="Y" type="integer" max="768" units="cm"/>
        </inkml:traceFormat>
        <inkml:channelProperties>
          <inkml:channelProperty channel="X" name="resolution" value="39.7093" units="1/cm"/>
          <inkml:channelProperty channel="Y" name="resolution" value="39.58763" units="1/cm"/>
        </inkml:channelProperties>
      </inkml:inkSource>
      <inkml:timestamp xml:id="ts1" timeString="2020-09-03T04:40:00.757"/>
    </inkml:context>
  </inkml:definitions>
  <inkml:trace contextRef="#ctx0" brushRef="#br0">2449 4114,'0'0,"0"0,0 0,0 0,0 0,0 0,-14 53,1 40,-27 13,14 26,-14-13,1-13,12-14,14-25,0-15,-1-12,1 0,13-27,0 0,0 1,0-1</inkml:trace>
  <inkml:trace contextRef="#ctx0" brushRef="#br0" timeOffset="341.6732">2435 4141,'0'0,"0"0,0 0,0 0,0 0,0 0,0 0,0 0,0 0,0 0,14 53,12 0,-13 26,14 40,-1 13,-13 1,1-14,-1-14,0-12,-13-40,0-13,13-14,-13-13,-13-13,13 0,0 14</inkml:trace>
  <inkml:trace contextRef="#ctx0" brushRef="#br0" timeOffset="594.3792">2197 4723,'0'0,"0"0,0 0,0 0,0 0,0 0,27-13,12-1,14 1,0-13,13-1,-13 14,-39 0,-1 13,0 0</inkml:trace>
  <inkml:trace contextRef="#ctx0" brushRef="#br0" timeOffset="866.0947">3150 4445,'0'0,"0"0,0 0,0 0,0 0,0 0,0 0,0 0,0 0,0 0</inkml:trace>
  <inkml:trace contextRef="#ctx0" brushRef="#br0" timeOffset="1064.4251">3190 4802,'0'0,"0"0,0 0,0 0,0 0,0 0,0 0,0 0</inkml:trace>
  <inkml:trace contextRef="#ctx0" brushRef="#br0" timeOffset="1690.0627">3891 3916,'0'0,"0"0,0 0,0 0,0 0,0 0,0 0,0 0,0 0,0 0,0 0,-13 26,0 27,13-13,0 13,13 0,14-14,-14 28,0-15,0 1,-13 14,-13-1,-13 13,-27-13,0 0,13-26,13-13,-12-1,12-13,1-13,13 0,-1-13,14 13,14 0,-1 0,0 0,14 13,-1 14,0-1,1 1,13 12,-14 14,1-13,-1 0,1-1,-1 1,0-14,1-26,13 14,-27-14,-13 0</inkml:trace>
  <inkml:trace contextRef="#ctx0" brushRef="#br0" timeOffset="2155.6171">4407 3942,'0'0,"0"0,0 0,0 0,0 0,0 0,-13 66,0 14,-13 39,-1 0,1-13,12-14,14-25,0-1,14-13,12-14,1-12,12-14,1-13,0-13,-1-14,1 1,-13-1,-14-12,0 12,0 14,-13-13,-13 12,-13 14,-1 0,-13 14,14 12,-14-13,14 14,-1 12,14-12,0-1,13-26</inkml:trace>
  <inkml:trace contextRef="#ctx0" brushRef="#br0" timeOffset="2821.1719">4963 3850,'0'0,"0"0,0 0,0 0,0 0,0 0,0 0,0 0,0 0,0 0,0 0,0 0,0 0,0 0,0 39,-13 14,0 27,0-1,-1-13,14 0,0 0,14-13,12 0,14-26,0-1,-1-13,1-13,0 14,-14-14,1-14,-14 14,0 0,-13 0,0 0,-26 27,12-1,-12 1,13 13,-1-14,1 27,0-13,13 13,0-14,13 1,-13 13,0-14,0 14,-13 0,0-13,-27 0,0-1,1-12,-1 13,0-14,40-26</inkml:trace>
  <inkml:trace contextRef="#ctx0" brushRef="#br0" timeOffset="3621.0977">6208 4167,'0'0,"0"0,0 0,0 0,0 0,0 0,0 0,0 0,0 0,0 0,13 40,0 13,0 13,0 0,1 0,-14-13,13 0,-13 0,0 0,-13-27,13 1,-27-14,14-13,0-13,-14-14,14-12,0-14,0 13,13-13,0-13,0 13,13 0,0 0,14 14,-1-14,0 13,14 14,-13-1,12 1,-12 12,13 14,-14 0,-13 14,0-1,-13 27,0-14,-13 0,-13 1,-1-1,1 1,-14-14,14 0,-1-13,14-13,13 13,0 0</inkml:trace>
  <inkml:trace contextRef="#ctx0" brushRef="#br0" timeOffset="4022.4584">6962 3757,'0'0,"0"0,0 0,0 0,0 0,0 0,-13 53,-14 13,1 40,13 0,-1-14,14 14,0-13,0-14,14-13,-1-13,0 0,0-13,0-27,14 0,-1 1,-26-14</inkml:trace>
  <inkml:trace contextRef="#ctx0" brushRef="#br0" timeOffset="4419.2386">7160 4723,'0'0,"0"0,0 0,0 0,0 0,0 0,14-27,-14-26,13 1,13-28,-12-12,-1 25,0-12,0 26,1 0,-1 14,0 12,0 14,-13-14,14 27,-1 0,0 27,13-1,-12 14,-1 0,0-1,0 14,1-13,-1 13,-13-13,13-1,-13-39</inkml:trace>
  <inkml:trace contextRef="#ctx0" brushRef="#br0" timeOffset="4645.0149">7121 4419,'0'0,"0"0,0 0,0 0,0 0,53 0,13-14,-66 14,13-13,0 13,106-79,-13-14</inkml:trace>
  <inkml:trace contextRef="#ctx0" brushRef="#br0" timeOffset="4919.0122">7743 3731,'0'0,"0"0,0 0,0 0,0 0,0 0,0 0,0 0,0 0,0 0,13 39,14 14,-1 27,0-14,-12 13,12 14,-13 13,-26-1,13 1,-26 13,-14-13,-13 0,27-27,12-65</inkml:trace>
  <inkml:trace contextRef="#ctx0" brushRef="#br0" timeOffset="5275.0676">8444 4154,'0'0,"0"0,0 0,0 0,0 0,0 0,0 0,27-13,13 0,-1-14,14 14,-26 0,-14 13,-13 0,0-14</inkml:trace>
  <inkml:trace contextRef="#ctx0" brushRef="#br0" timeOffset="5457.1544">8471 4405,'0'0,"0"0,0 0,0 0,0 0,40-13,-27 13,0 0,-13 0</inkml:trace>
  <inkml:trace contextRef="#ctx0" brushRef="#br0" timeOffset="6278.2432">9093 3876,'0'0,"0"0,0 0,0 0,0 0,0 0,0 0,0 0,0 0,0 0,0 0,0 0,0 0,0 0,0 0,0 0,0 0,0 0,0 0,13 27,0 12,1 27,-1-13,0 0,0 0,1 0,-14-13,0-14,13 1,-13-14,-13 13,13-26,-14 14,14-14,0-14,-13 1,13 0,0 0</inkml:trace>
  <inkml:trace contextRef="#ctx0" brushRef="#br0" timeOffset="6724.1127">9463 3651,'0'0,"0"0,0 0,0 0,0 0,0 0,0 0,0 0,0 0,0 0,-13 53,13 13,0 14,-13 26,13-1,0 1,0-13,-13-1,0-25,-1 12,-12 14,-1-14,-12 0,12-26,1 0,-1-13,14-14,-13 1,12-14,1-13,0 0,0 0,-1 0,14-13,0 13</inkml:trace>
  <inkml:trace contextRef="#ctx0" brushRef="#br0" timeOffset="7706.2749">9913 3916,'0'0,"0"0,0 0,0 0,0 0,0 0,0 0,0 0,0 0,0 0,-26 40,0 26,-1 13,-13-13,14 14,-1-14,14 0,0 0,0-13,13 0,13 0,13 0,1-14,13-12,-1-14,-12-13,12 0,1 0,-13-13,-14-14,0 14,-13-27,0 14,-26-14,-1 14,1 13,-14-1,-13 14,13 27,-13-1,14 14,-1 0,14-1,-1-12,27-27</inkml:trace>
  <inkml:trace contextRef="#ctx0" brushRef="#br0" timeOffset="9137.0034">2581 5662,'0'0,"0"0,0 0,0 0,0 0,0 0,0 0,0 0,0 40,0 13,13 0,-13 0,0-1,0-12,0-13,0 12,0-25,-13 12,13-13,0-13,-13 0,-1-13,14-27,0 1,0-14,14 0,-1 0,13-13,14 13,0 0,0 13,-1 14,1-1,13 14,-13 13,-14 13,1 14,-1-1,-13 1,-13-1,0 14,0-14,0 1,0-14,-13 0,13 0,0 1,0-14,0 13,13-13,0 0,-13 13,14-13,-1 13,0 1,0 12,1 0,-1 14,-13 13,-13 0,-14 0,1 0,-14 0,0-14,-13 1,14-13,-1-14,13 0,14 0,0-13,0 13,13-13</inkml:trace>
  <inkml:trace contextRef="#ctx0" brushRef="#br0" timeOffset="9408.9615">3613 5794,'0'0,"0"0,0 0,0 0,0 0,0 0,0 0,0 0,0 0</inkml:trace>
  <inkml:trace contextRef="#ctx0" brushRef="#br0" timeOffset="9587.9452">3600 6165,'0'0,"0"0,0 0,0 0,0 0,0 0,0 0,0 0,0 0</inkml:trace>
  <inkml:trace contextRef="#ctx0" brushRef="#br0" timeOffset="10248.122">4434 5596,'0'0,"0"0,0 0,0 0,0 0,0 0,0 0,0 0,0 0,0 0,-53 0,13 0,1 13,12 14,1-14,12 27,14-14,0 14,14-1,12 14,-13 0,27-13,-27 13,14-13,-14 12,0-12,-26 13,0-13,0 13,-27-27,13 14,1-14,-14-13,14-13,12 0,-12 0,26-13,0 0,13-13,0 12,14 14,-1 0,14 14,13-1,-13 26,13 14,-14-13,1 13,0-13,0-1,-1 1,1 0,-14-27,14-13,-13 0,12 0,-39 0</inkml:trace>
  <inkml:trace contextRef="#ctx0" brushRef="#br0" timeOffset="10723.1368">5162 5794,'0'0,"0"0,0 0,0 0,0 0,0 0,0 0,0 0,0 0,0 0,0 0,0 0,0 0,0 0,0 0,0 0,13 53,-13 40,0-14,-26 1,12-27,1-1,-13-12,12 0,14-27,0 14,14-27,12 0,14-14,0-12,26-1,13-12,14-1,-14 14,-13-1,-66 27</inkml:trace>
  <inkml:trace contextRef="#ctx0" brushRef="#br0" timeOffset="11001.1492">5996 5808,'0'0,"0"0,0 0,0 0,-13 39,13 27,-14-13,1 14,0-1,0-13,-1-1,1 1,0-26,0-1</inkml:trace>
  <inkml:trace contextRef="#ctx0" brushRef="#br0" timeOffset="11478.1895">6446 5596,'0'0,"0"0,0 0,0 0,0 0,-13 40,-1-14,1 14,0-14,13-13,0 1,0-1,13 0,0-13,14 0,-1 0,1 0,-1 13,1-13,12 14,-12 12,-1 14,1-1,-1 1,-13 0,1 0,-14-1,-14-12,1 12,-13-12,-1-1,1-13,-1 1,1-14,-1-14,14 14</inkml:trace>
  <inkml:trace contextRef="#ctx0" brushRef="#br0" timeOffset="11715.1124">6499 5490,'0'0,"0"0,0 0,0 0,0 0,0 0,0 0,26-13,1 13,-14 0,-13-13,13 13,0 0</inkml:trace>
  <inkml:trace contextRef="#ctx0" brushRef="#br0" timeOffset="12332.0757">7002 5226,'0'0,"0"0,0 0,0 0,0 0,0 0,0 0,26 0,14 0,0 0,-1 26,-12 0,-1 14,-13 13,-13 0,0 13,-13 13,13-26,-13 14,13-15,0 1,0-13,26 0,-12-14,12 1,-13-27,14 0,-14 0,-13 0,13-14,-13 14,0 0,0 14,0-1,0 27,14-14,-14 14,13 13,13-14,1 1,-1 13,-13-27,14 14,-27-13,-13 12,-1-12,-25-14,-1 13,-26-12,0-14,13 13,39-13</inkml:trace>
  <inkml:trace contextRef="#ctx0" brushRef="#br0" timeOffset="13252.0457">8616 5331,'0'0,"0"0,0 0,0 0,0 0,0 0,0 0,0 0,14 53,-14 13,13 14,0-14,-13 0,0-13,0-13,0-1,0-12,0-1,-13-12,0-1,-14-13,1 0,-14-27,14 1,-1-14,14-13,13 0,0-13,13-13,0 26,27-13,0 26,-1 14,-12-1,13 1,-1 12,-12 1,-1 13,1 0,-14 13,0 1,-13 25,0-12,-13 13,0-1,-1-12,1-1,0 1,13-27</inkml:trace>
  <inkml:trace contextRef="#ctx0" brushRef="#br0" timeOffset="13499.1788">9265 5133,'0'0,"0"0,0 0,0 0,-13 53,-14 13,14 27,0-14,0 0,-1-13,14 1,0-14,14-1,-1-12,13-27,1 1</inkml:trace>
  <inkml:trace contextRef="#ctx0" brushRef="#br0" timeOffset="14168.978">9503 5252,'0'0,"0"0,0 0,0 0,13 53,-13 13,0 0,0 0,14-13,-14-13,0-14,0 1,0-14,13 0,-13 1,0-14,0-14,0-12,13-14,-13-13,13 0,1 0,12 14,-13-1,14 14,-14-1,13 14,-12 0,-1 13,0 0,0 13,1 13,-14 1,0-1,0 1,0-1,-14-13,14 1,14-1,-14-13,13 13,13 0,-12-13,12 14,-13-1,14 0,-14 0,0 14,0-1,-13 14,-13 0,0 12,-13-12,-14-13,-13-1,0-13,13 1,1-28,-1 14,13-13,27 13</inkml:trace>
  <inkml:trace contextRef="#ctx0" brushRef="#br0" timeOffset="14449.2328">9953 5001,'0'0,"0"0,0 0,0 0,27 53,26 26,-14 14,14 12,-13 1,-14 0,1-13,-14-1,-13 1,-13-14,-14-26,-12 0,-1-26,0-14,14 0,-1 0,27-13</inkml:trace>
  <inkml:trace contextRef="#ctx0" brushRef="#br0" timeOffset="14695.1652">10589 5278,'0'0,"0"0,0 0,0 0,0 0,0 0,0 0,0 0</inkml:trace>
  <inkml:trace contextRef="#ctx0" brushRef="#br0" timeOffset="14879.6358">10469 5609,'0'0,"0"0,0 0,0 0,53-13,-53 13,14 0,-14-13</inkml:trace>
  <inkml:trace contextRef="#ctx0" brushRef="#br0" timeOffset="15357.1637">11184 5239,'0'0,"0"0,0 0,0 0,0 0,0 0,0 0,0 0,0 0,27-13,12 13,-12 0,12 13,1 0,-13 13,-14 14,-13 0,-13 0,-14 12,1-12,-1 13,-12-27,12 14,14-27,0 1,-1-1,14 0,14-13,12-13,14 0,26-14,0-13,14 1,-14-14,-13 13,-40 40</inkml:trace>
  <inkml:trace contextRef="#ctx0" brushRef="#br0" timeOffset="15619.0914">11939 4749,'0'0,"0"0,0 0,-14 80,1 25,0 28,13 12,-13 14,-14-13,14-1,0-13,-14-26,1-13,12-27,1-26,0-1,0-12,13-14</inkml:trace>
  <inkml:trace contextRef="#ctx0" brushRef="#br0" timeOffset="16092.6554">12349 5186,'0'0,"0"0,0 0,0 0,0 0,-27 66,1 13,-14 14,0 0,1-1,12 1,14-27,0-13,13 0,0 0,13-14,14-12,12-14,1 0,0 1,-1-28,-12-12,-1 13,1-14,-1 14,-13-14,-13 14,0 0,-13-13,-13 12,-14 1,0 26,-26 14,13 26,14 0,-1 0,13-14,14-39</inkml:trace>
  <inkml:trace contextRef="#ctx0" brushRef="#br0" timeOffset="16845.0892">13355 4313,'0'0,"0"0,0 0,0 0,0 0,0 0,0 0,0 0,0 0,0 0,0 0,-40-14,0 14,1 14,12-1,1 13,12-12,1 12,13 1,13-1,1-13,12 0,14 14,-14-1,14-12,-13 12,-14 1,13 12,-26-12,0 12,0 1,-13 0,-13-1,-1-12,1-14,-14 0,13 1,1-28,-1 14</inkml:trace>
  <inkml:trace contextRef="#ctx0" brushRef="#br0" timeOffset="17079.9381">13739 4299,'0'0,"0"0,0 0,0 0,0 0,0 0,0 0</inkml:trace>
  <inkml:trace contextRef="#ctx0" brushRef="#br0" timeOffset="17263.0658">13752 4564,'0'0,"0"0,0 0,0 0,0 0,0 0,0 0,0 0,0 0</inkml:trace>
  <inkml:trace contextRef="#ctx0" brushRef="#br0" timeOffset="17823.2786">14361 3929,'0'0,"0"0,0 0,0 0,0 0,-27 27,-13-1,14 14,13-1,0 14,13 13,0-13,13 13,0 1,0-1,-13 0,13-13,-26 0,13-14,-13 1,0-13,-14-14,14 0,0-13,0 0,-1 0,14 0,-13-13,13 13,13 0,1 13,-1 0,0 14,14 12,-1-12,0 13,1 12,13-25,-14 13,14-14,0-13,-14 1,0-28,14-12,-13-1,-1 1,-26 39</inkml:trace>
  <inkml:trace contextRef="#ctx0" brushRef="#br0" timeOffset="17974.1478">14797 3942,'0'0,"0"0,0 0,0 0,0 80,0-67,0 0,0 0</inkml:trace>
  <inkml:trace contextRef="#ctx0" brushRef="#br0" timeOffset="18158.2066">15036 4405,'0'0,"0"0,0 0,0 0,-14 80,1-1,0-13,-14 14,14-14</inkml:trace>
  <inkml:trace contextRef="#ctx0" brushRef="#br0" timeOffset="18627.9868">15420 4088,'0'0,"0"0,0 0,0 0,0 0,0 0,0 0,0 0,0 0,0 0,0 0,0 0,0 0,0 0,26 53,-26 0,0 0,0-1,-13 1,0-13,-1-13,14-1,-13 0,13-12,0-1,13 0,14-13,-1-13,27 0,13-14,1 1,-15 13</inkml:trace>
  <inkml:trace contextRef="#ctx0" brushRef="#br0" timeOffset="18884.2337">16227 4180,'0'0,"0"0,0 0,0 0,-27 67,-12-1,12 13,-12-13,-1 14,0-27,14-1,-1-25,14-1,0-12</inkml:trace>
  <inkml:trace contextRef="#ctx0" brushRef="#br0" timeOffset="19474.1374">16346 3836,'0'0,"0"0,0 0,0 0,0 0,53-13,-13 13,13 0,-14 13,1-13,0 27,-14-1,1 1,-14-1,-13 14,0 0,-13-14,-1 1,-12-1,13 1,-14-14,14 0,13-13,-13 13,13-13,13 13,0-13,14 0,-1 14,1-1,-1 13,1 1,-14 12,0-12,0 13,-13-1,-13 1,-13-14,-1 14,-26-13,13-14,-12 0,-1-13,26 0,-13-13,27 0,-13 13,26 0</inkml:trace>
  <inkml:trace contextRef="#ctx0" brushRef="#br0" timeOffset="19644.0577">17061 4458,'0'0,"0"0,0 0,0 0,0 0,-14 27,1-14,13 0,-13 0</inkml:trace>
  <inkml:trace contextRef="#ctx0" brushRef="#br0" timeOffset="20558.3643">17272 3863,'0'0,"0"0,0 0,0 0,0 0,0 0,0 0,0 0,0 0,0 26,-13 14,13 0,-13-14,13 14,0-14,0 14,0-13,13-1,14 0,12 1,-12-27,13 0,-1-13,14 13,-26-14,12-12,-25 13,12 0,-13-1,1 1,-1 0,-13 0,13-1,-13 14,0 0,13 0,-13 14,0 25,14 1,-14 13,13 13,0-13,14 13,-1 0</inkml:trace>
  <inkml:trace contextRef="#ctx0" brushRef="#br0" timeOffset="20812.1351">18040 4101,'0'0,"0"0,0 0,0 0,0 0,0 53,0 0,-13 13,13 0,-13 0,13-13,0-13,0 0,13-27,0 0</inkml:trace>
  <inkml:trace contextRef="#ctx0" brushRef="#br0" timeOffset="21190.4872">18371 3995,'0'0,"0"0,0 0,0 0,0 0,0 0,0 27,0-1,13-13,14 14,12-14,1 0,0 14,13-14,-13 13,-1 14,-12-13,-1 12,-13 1,-13 0,0-1,-26 1,-1-14,-12 1,-1-14,0-13,1 0,39 0</inkml:trace>
  <inkml:trace contextRef="#ctx0" brushRef="#br0" timeOffset="21358.2266">18278 3942,'0'0,"0"0,0 0,0 0,67-13,-41 13,93-13,-106 0,1 13</inkml:trace>
  <inkml:trace contextRef="#ctx0" brushRef="#br0" timeOffset="21597.0734">19139 4154,'0'0,"0"0,0 0,-27 53,14 13,-13 0,12-53,14-13,0 14</inkml:trace>
  <inkml:trace contextRef="#ctx0" brushRef="#br0" timeOffset="22087.7084">19562 3731,'0'0,"0"0,0 0,-13 53,-13 13,-1 26,1 14,12 0,1-13,13-14,13-26,14 0,-1-27,14 1,-14-27,1 0,-1-14,1-12,-1 0,-12-1,-14-13,-14 14,1 13,-13 13,-14 0,0 13,1 0,-1 0,0 14,14-14,12 0,1 1,13-1,0 0</inkml:trace>
  <inkml:trace contextRef="#ctx0" brushRef="#br0" timeOffset="22774.9972">20039 3612,'0'0,"0"0,0 0,0 0,0 0,0 0,0 0,39 0,14 13,0 13,-13 1,-13-1,-1 14,0 0,-26-1,0 14,-26 0,13 0,-14 13,1-13,-1 0,14 0,0-13,0-1,13-12,0-1,13-13,0 1,0-1,1-13,-1 0,0 0,-13 0,0 0,0 13,-13 0,0 1,-14 12,1 14,12-1,1 1,13 13,0 0,13 0,1 0,-14-14,13 1,-13 0,0-1,-13-12,-14-1,1 1,-1-27,27 13</inkml:trace>
  <inkml:trace contextRef="#ctx0" brushRef="#br0" timeOffset="32631.0242">966 7382,'0'0,"0"0,0 0,0 0,0 0,0 0,0 0,0 0,0 0,0 0,0 0,0 0,13 26,-13 27,0 0,0 0,0-13,14-14,-14 14,-14-14,14 1,0-14,0 14,0-14,0-13,0 13,0-13,0 0,0 0,14-13,-1 13,0-27,0 14,1 0,-1-14,0 14,14 0,-14 0,13-1,-13 14,14 0,-14 0,0 14,14-1,-27 0,13 14,-13-1,-13 14,0-1,-14 1,1 0,-1-14,-12 1,12-1,-13-13,14-13</inkml:trace>
  <inkml:trace contextRef="#ctx0" brushRef="#br0" timeOffset="32947.1556">1416 7236,'0'0,"0"0,0 0,0 0,0 0,27 53,-1 13,1 27,-14 13,0 0,-13 0,-13-14,0-12,-14 12,-13-13,1-12,-1-14,40-40</inkml:trace>
  <inkml:trace contextRef="#ctx0" brushRef="#br0" timeOffset="33249.1962">688 7395,'0'0,"0"0,0 0,0 0,-13 79,0 27,0 27,-1-14,14 0,14 0,-1-27,26-25,14-15,14-38,-1-28,-13-12,0 0,-40 39</inkml:trace>
  <inkml:trace contextRef="#ctx0" brushRef="#br0" timeOffset="34061.4989">662 4683,'0'0,"0"0,0 0,0 0,0 0,0 0,0 0,0 0,0 0,0 0,0 0,0 0,-40 27,14-1,12 14,-12-1,26 1,0-13,0-1,0-13,13 14,14-27,-1 0,1 0,-14 0,13-14,14-12,-40 13,13-14,-13 14,13-13,-13 12,14 1,-14 13,0-13,13 13,-13 0,0 0,13 26,-13 1,13-1,1-12,-14-1,0-13</inkml:trace>
  <inkml:trace contextRef="#ctx0" brushRef="#br0" timeOffset="34379.0609">940 4432,'0'0,"0"0,0 0,0 0,0 0,0 0,26 39,1 28,12 25,-12 14,13 0,-27 13,-13 0,0 0,0-106</inkml:trace>
  <inkml:trace contextRef="#ctx1" brushRef="#br0">13041 10065</inkml:trace>
</inkml:ink>
</file>

<file path=ppt/ink/ink9.xml><?xml version="1.0" encoding="utf-8"?>
<inkml:ink xmlns:inkml="http://www.w3.org/2003/InkML">
  <inkml:definitions>
    <inkml:context xml:id="ctx0">
      <inkml:inkSource xml:id="inkSrc0">
        <inkml:traceFormat>
          <inkml:channel name="X" type="integer" max="1920" units="cm"/>
          <inkml:channel name="Y" type="integer" max="1080" units="cm"/>
        </inkml:traceFormat>
        <inkml:channelProperties>
          <inkml:channelProperty channel="X" name="resolution" value="55.78152" units="1/cm"/>
          <inkml:channelProperty channel="Y" name="resolution" value="55.81395" units="1/cm"/>
        </inkml:channelProperties>
      </inkml:inkSource>
      <inkml:timestamp xml:id="ts0" timeString="2020-09-03T04:43:58.107"/>
    </inkml:context>
    <inkml:brush xml:id="br0">
      <inkml:brushProperty name="width" value="0.05292" units="cm"/>
      <inkml:brushProperty name="height" value="0.05292" units="cm"/>
      <inkml:brushProperty name="color" value="#FF0000"/>
    </inkml:brush>
  </inkml:definitions>
  <inkml:trace contextRef="#ctx0" brushRef="#br0">3004 7488,'0'0,"0"0,0 0,0 0,0 0,0 0,0 0,0 0,0 0,0 0,0 0,0 0,-13 39,13 1,-13 26,0-13,13 0,-13 0,-1-13,14 13,-13-14,13 1,-13-14,0 1,13 13,-14-14,1-13,13 14,-13-27</inkml:trace>
  <inkml:trace contextRef="#ctx0" brushRef="#br0" timeOffset="508.1577">2912 7633,'0'0,"0"0,0 0,0 0,0 0,0 0,0 0,0 0,0 0,26-26,14 13,13-14,-13 1,-1 12,-12 1,-1 13,-12-13,-1 26,-13 0,0 1,-13 12,-1 14,-12-14,-1 1,1-1,-1-13,14 1,0-1,0 0,13-13,0 0</inkml:trace>
  <inkml:trace contextRef="#ctx0" brushRef="#br0" timeOffset="852.0092">3680 7144,'0'0,"0"0,0 0,0 0,-14 53,1 13,-13 26,-1 27,1 1,12-1,1-14,0-12,13-27,0-13,0-13,0-1,13-25,0-1,1 0,-14 0</inkml:trace>
  <inkml:trace contextRef="#ctx0" brushRef="#br0" timeOffset="1327.9652">3931 8030,'0'0,"0"0,0 0,0 0,0 0,0 0,0 0,0 0,13-40,14-26,-1 0,1-13,-1-1,-13 27,14 1,-14 12,0 13,1 1,-1-1,-13 14,13 0,-13 13,13 0,0 26,14 1,-1-1,1 27,-1-13,-12 13,12-13,1 13,-1-14,0-12,-12-1,12 1,-26-27</inkml:trace>
  <inkml:trace contextRef="#ctx0" brushRef="#br0" timeOffset="1552.3956">3944 7964,'0'0,"0"0,0 0,0 0,0 0,0 0,0 0,40-26,26-1,0-13,27-26,-80 53,14-13</inkml:trace>
  <inkml:trace contextRef="#ctx0" brushRef="#br0" timeOffset="1858.1038">4659 7051,'0'0,"0"0,0 0,0 0,40 53,-14 13,14 27,0-1,-1 14,-26 0,1-13,-1-1,-26-12,-1-1,14-26,-13-13,0-1,0 1,13-40</inkml:trace>
  <inkml:trace contextRef="#ctx0" brushRef="#br0" timeOffset="2102.3971">5294 7210,'0'0,"0"0,0 0,0 0,0 0,13 53,1 13,-14 13,13 27,0-40,0 14,-13-27,0 0,14-1</inkml:trace>
  <inkml:trace contextRef="#ctx0" brushRef="#br0" timeOffset="2900.0153">5056 7726,'0'0,"0"0,0 0,0 0,0 0,53-13,0-1,0-12,13-1,-13 1,-40 13,0 0,1 13,-1-14,53-52,0 13,-26 0,0 27,-14-1,1 1,-1 13,-13 0,1 13,12 0,-13 26,0 0,1 14,-14 13,13 0,0 13,-13-13,13 13,-13-26,0 0,14-14,-14-13,0 14,0-27,0 0,0-14,-14-25,1-1,13-26,-13-13,13-1,0 14,13 0,0 13,1 0,-1 0,13 13,1 14,-1 0,1 12,13 1,-1 26,-12 14,-1-1,1 14,-14 0,-13-1,0 1,0 13,-13-13,-1-1,-12 1,13-14,-1-12,1-1,13-13</inkml:trace>
  <inkml:trace contextRef="#ctx0" brushRef="#br0" timeOffset="3202.8902">6459 6919,'0'0,"0"0,0 0,0 0,0 0,-26 66,-1 40,-13-14,1 14,12 0,1-13,26-40,0 13,0-13,26-14,1 1,12-27,-12-13,-1 14,-26-14</inkml:trace>
  <inkml:trace contextRef="#ctx0" brushRef="#br0" timeOffset="3856.0152">6790 7223,'0'0,"0"0,0 0,0 0,0 53,0 0,13 0,-13 0,0-27,0 14,0-14,0-12,-13 12,13-13,0-13,0 0,0-13,0-27,0 1,0-14,13 0,0 0,1 0,-1 13,0 1,0 12,1 1,-1 13,0 13,0 13,0 0,-13 13,14 14,-14-13,0-1,0 1,0-1,0-13,0 0,13 1,13-1,1-13,-1 13,1 0,-1 1,-12-1,12 13,-26 14,0 0,-13 13,-14-1,1-12,-14 0,0 0,1-27,-1-13,14-13,-14-1,40 14</inkml:trace>
  <inkml:trace contextRef="#ctx0" brushRef="#br0" timeOffset="4152.0675">7372 6800,'0'0,"0"0,0 0,0 0,0 0,0 0,13 39,1 14,25 27,1 12,0 41,0-1,-27 0,0 14,-26-1,0-39,13-93</inkml:trace>
  <inkml:trace contextRef="#ctx0" brushRef="#br0" timeOffset="9796.1299">7571 7435,'0'0,"0"0,0 0,0 0,39-13,28-1,-14 1,13-13,0-1,0 1,0-1,-13 1,0-14,-13 14</inkml:trace>
  <inkml:trace contextRef="#ctx0" brushRef="#br0" timeOffset="10240.0828">7968 6813,'0'0,"0"0,0 0,0 0,0 0,0 0,0 0,0 0,0 40,0 13,13 13,-13 40,13-1,1-25,-1-1,-13-13,13 0,0-26,0 13,1-26,-1 12,-13-39</inkml:trace>
  <inkml:trace contextRef="#ctx0" brushRef="#br0" timeOffset="10837.9335">8365 6879,'0'0,"0"0,0 0,0 0,0 0,13 40,-13 26,0 13,0 27,13 0,-13-27,0-12,0-1,0-27,0 1,14-13,-14-1,0-26,-14 0,14-26,-13-14,0-26,13-27,0-13,0 14,13-1,14 14,-14 39,0-13,14 27,-14-1,13 1,1 12,12 28,-12-1,-1 13,1 1,-14 26,-13 0,0 0,-13 0,0-1,-1-12,1-13,-13-1,12-26,1 0,13-13,0 13,0 0</inkml:trace>
  <inkml:trace contextRef="#ctx0" brushRef="#br0" timeOffset="11143.1224">9119 6654,'0'0,"0"0,0 0,0 0,0 0,0 0,0 0,-26 53,-1 13,1 14,-14 39,1-13,25-1,1-12,13-27,13-13,14-13,-1-14,1 1,-14-14,-13 0</inkml:trace>
  <inkml:trace contextRef="#ctx0" brushRef="#br0" timeOffset="11481.9575">9516 6720,'0'0,"0"0,0 0,0 0,0 0,0 0,-26 53,-1 0,1 13,0 1,12-15,1 15,13-14,0 13,13-27,14 1,-1 0,1-27,12-13,14-13,14-14,-15-12,-12 12,-40 27</inkml:trace>
  <inkml:trace contextRef="#ctx0" brushRef="#br0" timeOffset="11770.2394">9715 6562,'0'0,"0"0,0 0,0 0,0 0,0 0,0 0,40 53,-14 13,14 13,-14-13,1 14,-1-1,-13-13,1 14,-14-14,0 0,0-13,-14-14,14 1,-13 0,13-40</inkml:trace>
  <inkml:trace contextRef="#ctx0" brushRef="#br0" timeOffset="12049.1473">10311 6866,'0'0,"0"0,0 0,0 0,0 0,0 0,0 0,0 0,0 0,0 0,26-13,14 13,-40 0,0 0,0-14</inkml:trace>
  <inkml:trace contextRef="#ctx0" brushRef="#br0" timeOffset="12298.2269">10324 7250,'0'0,"0"0,0 0,0 0,0 0,0 0,39-27,14 14,0-14,-39 14,-14 13,13 0</inkml:trace>
  <inkml:trace contextRef="#ctx0" brushRef="#br0" timeOffset="12531.0345">10814 6694,'0'0,"0"0,0 0,0 0,0 0,13 40,0-1,0 27,14 14,-14-14,13 0,-12 14,-1-14,13-13</inkml:trace>
  <inkml:trace contextRef="#ctx0" brushRef="#br0" timeOffset="35743.1948">2832 8625,'0'0,"0"0,0 0,0 0,0 0,0 0,0 0,0 0,0 0,0 0,0 0,0 0,0 0,0 0,-53 0,1 14,-1-1,0 13,0 1,0 12,0 1,13 0,0 0,14-14,13 14,-1-14,28 1,-1-1,13-13,14 14,0-14,13 0,-14 0,14 1,-13-1,-13 0,-1 14,1-1,-14 1,-13 12,-13 1,-1 0,1-14,0 0,-14 1,14-14,-13 0,12 1,-12-14,13 0,13 0</inkml:trace>
  <inkml:trace contextRef="#ctx0" brushRef="#br0" timeOffset="36236.2612">2912 8797,'0'0,"0"0,0 0,0 0,0 0,13 53,0 13,14-13,-1 14,-13-28,14 14,-14-26,0-1,1-13,-1 1,0-14,0 0,1 0,-1-14,0-12,-13-1,13 1,-13 13,0-1,14 1,-14 0,0 0,13 13,-13 13,13 0,-13 0,13 14,14-1,-27-26,13 0,-13 0</inkml:trace>
  <inkml:trace contextRef="#ctx0" brushRef="#br0" timeOffset="36967.1948">3600 8771,'0'0,"0"0,0 0,0 0,0 0,13 53,1 13,-1-13,0 0,0-13,-13-1,14-12,-14-1,13-13,-13 1,0-1,0-13,0 0,0-27,13 1,-13-14,13-13,14 14,-14-14,0 26,14-12,-14 25,13 1,1 13,-14 27,0-14,1 13,-1 14,0-14,-13 14,13-13,-13-14,0 0,0 0,0 0,0-13,13 0,-13-26,0 0,14-27,-1 13,0-13,0 13,1 1,-1 12,13 14,1 0,-1 26,1 13,-1 14,14 0,-14 13,14 0,-13 0,-1-14,1 14,-1-13,-13-40</inkml:trace>
  <inkml:trace contextRef="#ctx0" brushRef="#br0" timeOffset="37423.185">4844 8625,'0'0,"0"0,0 0,0 0,0 0,0 0,-13 40,0 13,0 0,13 0,-14-27,14 14,0-14,14 1,-1-14,0-13,13 0,14-13,-13-27,-1 1,1-1,-1 0,-26 0,13 1,-13 12,0 14,0 0,-26 0,13 13,-27 13,13 13,14-12</inkml:trace>
  <inkml:trace contextRef="#ctx0" brushRef="#br0" timeOffset="37833.3151">5360 8215,'0'0,"0"0,0 0,0 0,0 0,0 0,-53 40,14 0,-1 13,0 0,1-1,12 1,14 14,13-15,0 15,13 25,14-12,-14-1,13-13,-12-13,-1 0,-13 13,13-13,-13 0,0-13,0 12,-13-12,13-40</inkml:trace>
  <inkml:trace contextRef="#ctx0" brushRef="#br0" timeOffset="37984.0268">4963 9128,'0'0,"0"0,0 0,93-13,-53 0,-1-1,-12 1</inkml:trace>
  <inkml:trace contextRef="#ctx0" brushRef="#br0" timeOffset="44890.8912">6446 8718,'0'0,"0"0,0 0,0 0,0 0,0 0,0 0,0 0,0 0,0 0,0 0,-27-13,-12 0,12 13,1 0,-1 13,-13 13,1 1,12-1,-12 14,25 0,-12-1,13 1,-1-14,14 1,0-14,14 14,-1-14,0-13,14 0,-1 0,1-27,-1 1,-13-1,0 1,14-14,-27 14,13-1,-13 14,13-13,-13 12,0 1,14 13,-14-13,0 13,0 0,13 13,0 0,0 14,1 13,-1-14,13 14,-12-27,-1 13</inkml:trace>
  <inkml:trace contextRef="#ctx0" brushRef="#br0" timeOffset="45213.2053">6552 8268,'0'0,"0"0,0 0,0 0,0 0,0 0,13 66,0 1,0 12,1 0,-14 1,13-14,-13 0,13-13,-13 0,0-27,13 1,1-27,-1 0</inkml:trace>
  <inkml:trace contextRef="#ctx0" brushRef="#br0" timeOffset="45455.3435">6856 8334,'0'0,"0"0,0 0,0 0,0 0,0 0,0 0,0 0,0 0,0 0,0 0,0 53,0 13,0 1,13-1,-13 0,14-13,-14 0,0 0,13 0,-13-14</inkml:trace>
  <inkml:trace contextRef="#ctx0" brushRef="#br0" timeOffset="46809.3908">7743 8268,'0'0,"0"0,0 0,0 0,0 0,0 0,0 0,0 53,0 0,-13 40,13-14,-14 0,14 1,-13-14,13 0,0-26,0-1,0-12,-13-14,13 0,0-26,-13-13,13-14,0 0,0-13,0 0,0-13,0 0,13 0,0 13,14-13,-14 13,13 13,1 1,-1-1,14 27,-14 0,-12 26,12 0,-13 27,-13-1,-13 14,13-13,-26 13,12-13,1-1,-13-12,12-14,1 0,13 0,-13-39,13-53,13 12,-13 1,13 13,1 27,-1-14,13 27,-12 0,12 0,14 26,0 0,-1 0,-12 27,12 0,-12-1,13 1,-14 0,-13-1,1 1,-1-13,-13-14,0 13,0-13,0-13,0 0,-13-13,13-26,0-1,0 0,13-13,-13 14,13-14,14 13,-14 0,13 14,-13-1,14 1,-14 13,0-1,1 14,-1 0,0 14,0-1,1 27,-14-1,13 1,0 13,0 0,1-14,-1 14,13-13,-13-13,1-1,12-26,1 0,-14-13,13-14,1-12,-14-14,-13 0,0 0,0 0,-13 13,0 1,-14 12,1 14,-1 0,-13 13,14 0,-14-14,14 14,26 0</inkml:trace>
  <inkml:trace contextRef="#ctx0" brushRef="#br0" timeOffset="47309.8814">8894 7633,'0'0,"0"0,0 0,0 0,0 53,0 27,0 12,0 14,-13 0,13-14,0-25,-13-1,13-27,0 1,0-13,0-14,13 0,-13-26,27 0,-14-27,13 0,1 0,-1 14,14-14,-14 27,14 0,-13 13,12 0,-12 26,-14 1,0-1,-13 14,0-14,-26 14,-1-13,1-1,-14-13,0 0,1-13,-14-13,13 0,40 13</inkml:trace>
  <inkml:trace contextRef="#ctx0" brushRef="#br0" timeOffset="47869.9652">9808 8176,'0'0,"0"0,0 0,0 0,0 0,0 0,0 0,-53-27,0 27,13-13,-13 26,13-13,1 27,-1-1,13 14,14-1,0 1,13 0,13-14,0-12,14-1,-1-13,27-13,-13-14,0 1,-14-1,1-13,-14 14,0 0,0 12,1 1,-14 0,0 13,0 0,0 26,13 14,0 0,0-1,1 1,-1-13,13-1,-12-13,12-26,14 0,-1-14,-12 1,-27 26</inkml:trace>
  <inkml:trace contextRef="#ctx0" brushRef="#br0" timeOffset="48356.9481">10099 7541,'0'0,"0"0,0 0,0 0,0 0,0 79,0 40,0-13,13 13,-13-13,0-27,13-26,-13 0,13-13,-13-14,0 1,0-14,0-26,14-1,-14-12,13-14,0 14,0-14,14 14,-14 12,0 1,1 0,12 13,-13 13,14 14,-14-14,0 13,-13 1,0-1,0 14,0-14,-13 1,-13-14,-1 0,1-13,-1 0,-13-13,27 0,-13 0,26 13</inkml:trace>
  <inkml:trace contextRef="#ctx0" brushRef="#br0" timeOffset="48562.9321">10483 7990,'0'0,"0"0,0 0,0 0,0 0,13 67,0-15,-13 1,-13 0,13 0,0-53,0 13,0-13</inkml:trace>
  <inkml:trace contextRef="#ctx0" brushRef="#br0" timeOffset="48715.3633">10483 7739,'0'0,"0"0,0 0,0 0,0 0,0 0</inkml:trace>
  <inkml:trace contextRef="#ctx0" brushRef="#br0" timeOffset="49162.246">10668 7514,'0'0,"0"0,0 0,0 0,0 0,0 0,13 40,-13 26,13 13,1 14,-14 39,13-26,-13-27,13-12,-13-14,0-14,13 1,1-27,-1-26,0 0,14-14,-1-12,0-1,1 13,-14 1,0-1,1 14,-1 0,-13 13,13 0,-13 0,0 0,13 13,-13 0,14 1,-1-1,0 0,0-13,14 0,-14-13,13 0,-26 13</inkml:trace>
  <inkml:trace contextRef="#ctx0" brushRef="#br0" timeOffset="49313.076">10986 7805,'0'0,"0"0,0 0,0 0,0 0,0 0,0 0,0 0</inkml:trace>
  <inkml:trace contextRef="#ctx0" brushRef="#br0" timeOffset="49517.1755">11264 7488,'0'0,"0"0,0 0,0 0,0 0,13 66,-13 13,0 1,0-14,-13 13,13 1,-14-14,14-13</inkml:trace>
  <inkml:trace contextRef="#ctx0" brushRef="#br0" timeOffset="49758.4182">11131 7898,'0'0,"0"0,0 0,0 0,0 0,0 0,0 0,0 0,0 0</inkml:trace>
  <inkml:trace contextRef="#ctx0" brushRef="#br0" timeOffset="50765.6015">11131 7898,'0'0,"0"0,0 0,27-13,-1-1,1 1,12-13,14-14,0 0,0-13,-13 14,-14-14,1 13,-14 14,0-1,0 14,-13 0,0-1,0 28,-13-1,-13 40,-1 13,1 13,-1 1,1 12,-1-25,14-1,0-13,13-14,0 1,13 0,0-14,14-13,-1-13,1 0,-1-13,14-13,-14-14,1 13,-1-25,1 12,-1-13,-12 13,-14 14,13-1,-13 14,13 0,-13 0,0 13,0 0,0 13,0 0,27 14,-1-1,0 14,14-14,-13 14,12-14,-12 1,-1 12,-12-12,-28 26,-12-13,-14-1,-13 14,13-26,40-27</inkml:trace>
  <inkml:trace contextRef="#ctx0" brushRef="#br0" timeOffset="53181.2072">12481 7620,'0'0,"0"0,0 0,0 0,0 0,0 0,0 53,-13 13,13-13,0 13,-13-13,13 0,13-13,0-14,0 1,14-14,-1 0,14-26,-13 0,-1-14,0 1,-26-14,14-13,-14 0,-14 0,1 14,-13-1,13 13,-14 1,1 13,-1-1,14 1</inkml:trace>
  <inkml:trace contextRef="#ctx0" brushRef="#br0" timeOffset="53535.2348">13103 7210,'0'0,"0"0,0 0,0 0,0 0,-53 40,14 13,-1 13,13 0,-12 13,12 14,14-1,0-25,13-1,-13 0,13 0,0 0,0 0,-14 0,1 1,0-15,0-12,13-40</inkml:trace>
  <inkml:trace contextRef="#ctx0" brushRef="#br0" timeOffset="53769.9353">12547 8004,'0'0,"0"0,0 0,0 0,0 0,67-14,-15 1,15 0,25-13,14-1,-13-13,-14 14,1-27,-27 13,-40 40</inkml:trace>
  <inkml:trace contextRef="#ctx0" brushRef="#br0" timeOffset="54692.0209">13619 7832,'0'0,"0"0,0 0,0 0,0 0,0 0,0 0,40-53,-13 0,-14 0,13 0,-26 27,0-14,0 27,0-1,-26 14,13 27,-27 26,13 26,1 1,0-1,26 0,0-13,13 14,13-41,-13 1,14-13,13-1,-1-26,28 0,-1-26,13-14,-26-26,0 0,-27-14,1-12,-14-1,0 40,1 0,-14 14,0 12,0 1,0 12,0 14,13 27,-13-1,0 27,13 0,-13 0,13 0,1 0,-14-13,13 13,0-27,-13 0,27-12,-14-14,13 0,1-27,-1-12,1-1,-1-13,1-13,-14 13,13 13,-12 0,-14 14,13 13,-13 0,0-1,0 28,-13-1,-1 26,1 1,-13 0,12 0,1-1,0-12,0-1,-1 1,14-14,0 0,0 0,0-13</inkml:trace>
  <inkml:trace contextRef="#ctx0" brushRef="#br0" timeOffset="55535.1027">14692 7805,'0'0,"0"0,0 0,0 0,39-26,-12-1,12-12,-12-1,-1 0,-12 14,-1 13,-13-14,0 14,-13 13,-1 13,-25 0,12 27,-13 13,1 26,12-26,14 0,0 0,0 0,26 0,0-13,14-14,12 0,1-26,13-13,-13-13,-1-27,-12 0,-1-26,-13 12,1 15,-1-1,0 13,-13 13,13 1,-13 13,0 0,14 26,-14 13,0 14,0 0,0 13,-14-14,14 1,0-14,0 1,0-14,0 0,0 1,0-28,0 1,0-13,14-14,-1 0,0-13,14 14,-14-1,13 0,-12 14,12 13,0 13,1 0,13 13,-14 13,1 14,-1 0,1-1,-14 1,0 0,0-1,-13-12,14-14,-1 0,0 1,-13-14</inkml:trace>
  <inkml:trace contextRef="#ctx0" brushRef="#br0" timeOffset="55818.0067">15605 6945,'0'0,"0"0,0 0,0 53,0 13,0 27,0 0,13 12,-13 1,13-13,-13-27,0-13,0 0,0 13,-13-26,13 13,-13-14,13-39</inkml:trace>
  <inkml:trace contextRef="#ctx0" brushRef="#br0" timeOffset="56029.0306">15459 7474,'0'0,"0"0,0 0,0 0,0 0,40-39,0 12,-27 14,0 0,-13 13,13-13</inkml:trace>
  <inkml:trace contextRef="#ctx0" brushRef="#br0" timeOffset="56586.4767">15817 7779,'0'0,"0"0,0 0,0 0,26-40,-13-26,14 13,-14-13,13 0,1 13,-14 13,0 14,1-1,-14 14,13 0,-26 0,13 26,-14 0,1 0,0 14,13-1,0 14,13-14,14 14,-14 0,13-1,-12 1,12 0,-26-1,0 1,-13 13,0-13,-14-14,1 14,-1-27,1 0,12-13,1-13,0-13,13-14,0 13,0 27</inkml:trace>
  <inkml:trace contextRef="#ctx0" brushRef="#br0" timeOffset="56875.0935">16386 7514,'0'0,"0"0,0 0,0 0,0 0,0 0,0 0,26-13,27 0,-13 13,0-14,-1 1,-12 13,-27 0,0 0,13 0</inkml:trace>
  <inkml:trace contextRef="#ctx0" brushRef="#br0" timeOffset="57111.0798">16293 7885,'0'0,"0"0,0 0,0 0,0 0,0 0,0 0,53-14,13-12,-13 13,0-14,-13 1,-27 26,-13-13,13 13</inkml:trace>
  <inkml:trace contextRef="#ctx0" brushRef="#br0" timeOffset="57434.1585">17021 7236,'0'0,"0"0,0 0,0 0,0 67,0-1,-13 26,0 14,13 0,-14-40,1 0,13-13,-13 0,13-26,0-1,-13 0,13-12,0-1,-14-13</inkml:trace>
  <inkml:trace contextRef="#ctx0" brushRef="#br0" timeOffset="58401.587">3216 9737,'0'0,"0"0,0 0,0 0,0 0,0 0,13 39,1 14,-1 13,0-13,-13-13,13 0,-13-14,14 1,-14-27,0 0,0 13</inkml:trace>
  <inkml:trace contextRef="#ctx0" brushRef="#br0" timeOffset="58563.965">3190 9565,'0'0,"0"0,0 0,0 0,0 0,0 0,0 0</inkml:trace>
  <inkml:trace contextRef="#ctx0" brushRef="#br0" timeOffset="58953.0177">3680 9406,'0'0,"0"0,0 0,0 0,0 0,0 0,-14 53,14 0,0 0,0 13,14 13,-1-13,0 14,0-14,0 0,1 0,-1-13,-13 0,13 0,0-13,-13-14,0 1,0-14</inkml:trace>
  <inkml:trace contextRef="#ctx0" brushRef="#br0" timeOffset="59130.9295">3494 10067,'0'0,"0"0,0 0,0 0,0 0,53-13,13 0,1-14,-41 14,-13 13</inkml:trace>
  <inkml:trace contextRef="#ctx0" brushRef="#br0" timeOffset="59764.9828">5440 9763,'0'0,"0"0,0 0,0 0,0 0,-53 0,0 0,-13 0,13 27,0-14,0 27,13-1,1 1,25 13,1-14,13 1,13 0,14-27,-1-13,14-13,0-14,13-12,0-14,-14 13,-12 0,-1 1,1-1,-14 14,-13-1,13 14,-13 0,13 13,-13 13,14 13,-14 1,13 13,0-1,0 1,1 13,12-14,0-12,-12-1,12-26,-13 0,1 0,-14 0</inkml:trace>
  <inkml:trace contextRef="#ctx0" brushRef="#br0" timeOffset="60183.4004">5731 9671,'0'0,"0"0,0 0,0 39,13 14,-13 0,0 0,13 0,-13-13,0-1,0-12,0-14,0 0,0-13,0 0,14-26,-14-1,0 1,13-14,0 0,0 1,1 26,-1-14,0 14,0 0,1 13,12 13,1 0,-1 14,1-1,-1 14,-13-14,0 14,14-14,-14-13,14-13,-14-13</inkml:trace>
  <inkml:trace contextRef="#ctx0" brushRef="#br0" timeOffset="60714.4525">6313 9340,'0'0,"0"0,0 0,14 53,12 0,-13 13,14 0,-14 13,14-13,-14 14,0-27,0 13,-13-26,13-14,-13 0,0-12,14-1,-14-13,-14-13,1-14,0 14,0-13,-14-1,1 14,-1-14,1 14,-1 13,-12-13,12 26,1-13,-1 13,1 1,-1 12,14-13,13 14,13-1,1 1,25-14,1-13,13 0,-13 0,39-27,-13 1,-13 0,-53 26</inkml:trace>
  <inkml:trace contextRef="#ctx0" brushRef="#br0" timeOffset="62397.8753">7240 9459,'0'0,"0"0,0 0,0 0,0 0,-40 40,14 12,-14 1,14 0,12-13,1 13,0-13,13-1,13 1,0-27,14 0,-1 1,1-14,-1-14,-13-12,1 0,-1-14,0 0,-13-13,0 0,13 0,-13 14,0-1,14 14,-14-1,13 14,0 13,14 0,-14 13,13 0,1 27,-1-14,1 14,-1-13,1-1,-27 1,13-14,-13 0,0 0,0 0,0-13,-13-13,-1 0,1-13,13-1,0-13,0 1,0-1,13 14,1-14,-1 27,0-14,14 14,-1 13,0 13,1 14,-1-1,1 14,-1-1,-12 1,-1-13,-13 12,13-12,-13-1,0-13,0-13,13 0,-13-39,0-14,14-27,-14-12,0-1,13 1,-13-1,0 40,13 0,-13 14,13 12,-13 14,13 13,-13 13,0 27,14 26,-14 0,0 27,13-14,-13-26,0 0,13 0,0-14,14-25,-14-1,14 0,-1-26,1-14,-1-12,-13 12,14-12,-14 12,0 14,-13-14,13 27,-13-13,14 26,-14 14,13-14,-13 14,13-1,0-13,1 14,-1-27,13 13,1-26,13-14,-14 1,0-14,1-13,-1 0,1-13,-14 13,0 14,-13-1,14 13,-14 14,-14 13,14 27,-13 12,0 28,0 38,-1 1,1 13,0 14,0-1,-1-13,-12 0,0-40,12-13,1-26,0 0,0-27,13-13,-14-26,1-27,13-27,0 1,13-14,14 14,-1 0,14-1,0 27,13 14,-14 12,14 14,-13 13,13 0,-13 0,-1 13,-25-13</inkml:trace>
  <inkml:trace contextRef="#ctx0" brushRef="#br0" timeOffset="62674.9232">9477 9168,'0'0,"0"0,0 0,0 0,-14 53,14 0,0-14,0 14,0-13,-13-14,13 1,0-27,0 0</inkml:trace>
  <inkml:trace contextRef="#ctx0" brushRef="#br0" timeOffset="63015.0968">9463 9088,'0'0,"0"0,0 0,0 0,0 0,0 0,0 0,0 0,0-26,0-14,0 14,0-14,0 27,-13-14,-13 14,13 13,-1 13,14 1,0 12,0-13,0-13,27 40,12-13</inkml:trace>
  <inkml:trace contextRef="#ctx0" brushRef="#br0" timeOffset="63349.3621">9927 8943,'0'0,"0"0,0 0,0 0,0 0,0-27,13 1,-13 0,0 12,-13 14,13 0,-14 0,-12 14,13 25,-14 1,14 13,-13 13,12 0,14 14,-13 12,13 14,13-13,1-1,-1-12,-13-28,13-12,-13 0,0-14,0 1,0-1,0-13</inkml:trace>
  <inkml:trace contextRef="#ctx0" brushRef="#br0" timeOffset="63540.0424">9490 9459,'0'0,"0"0,0 0,0 0,0 0,0 0,53 0,26 0,-13-27,40-12,-92 39,-1-14</inkml:trace>
  <inkml:trace contextRef="#ctx0" brushRef="#br0" timeOffset="69162.1614">11158 8943,'0'0,"0"0,0 0,0 0,0 0,0 0,0 0,0 0,0 0,0 0,-27 0,1 0,-14 13,14 0,-14 1,13 12,1 1,-1 12,1-12,13-1,-1 1,1-1,13 1,0-1,13 0,1 1,12-1,1-12,12-1,1-13,0 13,-1-13,1-13,13 0,-13 13,-14-14,1 1,-1 0,1 13,-1-13</inkml:trace>
  <inkml:trace contextRef="#ctx0" brushRef="#br0" timeOffset="69506.3324">11819 8797,'0'0,"0"0,0 0,0 0,0 0,0 0,0 53,0 13,0-13,0 14,14-15,-14 1,0-13,0-13,0 12,0-26,-14 1,14-1</inkml:trace>
  <inkml:trace contextRef="#ctx0" brushRef="#br0" timeOffset="69715.1944">11634 8771,'0'0,"0"0,0 0,0 0,0 0,0 0,0 0,0 0,0 0,0 0,0 0</inkml:trace>
  <inkml:trace contextRef="#ctx0" brushRef="#br0" timeOffset="70264.0401">11991 9313,'0'0,"0"0,0 0,0 0,0 0,0 0,0 0,27-39,-14-27,14-1,-1 1,1 0,-14 13,0 27,-13-14,13 27,-13-14,0 14,0 0,0 0,0 13,14 0,-1 13,0 0,13 0,1 14,13-1,-14 1,-13-14,14 13,-14 1,0-1,-13 1,0-1,-13 1</inkml:trace>
  <inkml:trace contextRef="#ctx0" brushRef="#br0" timeOffset="70562.0083">11740 8586,'0'0,"0"0,0 0,0 0</inkml:trace>
  <inkml:trace contextRef="#ctx0" brushRef="#br0" timeOffset="72755.3544">13037 8758,'0'0,"0"0,0 0,0 0,13 66,-13-13,14 0,-1 0,-13 0,0-14,13-12,-13-1,0 1,0-14,0 0,0 0,0-13,0 0,0-13,0 0,13-14,1-12,-1 12,13-12,-13-1,27 13,-13 1,12 13,-12 13,13 0,-1 13,-12 0,-1 14,1-1,-14-13,0 14,0-14,-13 0,0 0,14 1,-14-14,0 0,-14 0,14 0,0-14,0-12,0 0,0 12,0-25,14 12,-1 1,-13 12,13-12,0 13,1 0,-1-1,0 14,0 0,14 14,-1 12,-13 0,1 14,-1 0,-13 0,13-1,-13 1,13-14,-13 1,0-14</inkml:trace>
  <inkml:trace contextRef="#ctx0" brushRef="#br0" timeOffset="73286.1146">14030 8652,'0'0,"0"0,0 0,0 0,0 0,0 0,0 53,-13 13,13-13,13 0,-13 0,0-14,13-12,0-1,0 1,1-14,-1 0,0-13,14 0,-1-13,1-13,-14-1,13 1,-12-14,-1 13,0 14,-13-13,13 13,-13-1,13 1,-13 13,0-13,0 26,14 0,-14 14,13-1,0 14,0 0,1-14,12 14,-13-27,14 0,-1-13,-12-13</inkml:trace>
  <inkml:trace contextRef="#ctx0" brushRef="#br0" timeOffset="73627.9114">14705 8215,'0'0,"0"0,0 0,0 0,0 0,0 66,-13 1,13 12,-14 27,14-14,-13 14,13-26,-13-14,13 0,-13-13,-1 0,14 0,-13-27,13 1,-13-14,13-13,-13 13,13-13</inkml:trace>
  <inkml:trace contextRef="#ctx0" brushRef="#br0" timeOffset="74363.9531">14493 8903,'0'0,"0"0,0 0,0 0,0 0,0 0,0 0,0 0,26-13,14 0,0-14,0 1,-1 13,1-1,-27 1,40 0,-13 0,-14-1,1 1,-1 0,-12 0,-1 0,0-1,-13 14,0 0,13 0,-13 14,-13 12,13 14,-13-1,0 1,13 13,-14-13,14-14,0 1,0-1,0 1,14-27,-14 13,26-13,-13-27,14 14,-1-13,1-14,-1 0,1 1,-14-1,13 13,-12 1,-1-1,-13 14,13 0,-13 0,13 13,-13 0,0 13,0 0,0 14,13 12,1 1,-1-13,0 12,14 1,-1-14,1-12,-1 12,1-26,-1 13,1-13,-27 0</inkml:trace>
  <inkml:trace contextRef="#ctx0" brushRef="#br0" timeOffset="74900.0119">15790 8744,'0'0,"0"0,0 0,0 0,0 0,0 0,0 0,0 0,0 0,0 0,0 0,-40 0,-13 0,14 27,-14-14,13 14,14 12,-1-12,14-14,0 13,-1-12,14 12,0-26,14 13,12-13,1 0,-1-13,1-13,12 12,-12-12,-1-14,-13 14,1-1,-1 1,-13 13,13-1,-13 1,0 0,0 13,13 0,-13 13,14 14,-14-1,13 14,0 13,0-14,1 1,-14-13,13-14,0 13,0-26,1 0</inkml:trace>
  <inkml:trace contextRef="#ctx0" brushRef="#br0" timeOffset="76030.8743">16081 8189,'0'0,"0"0,0 0,0 0,0 0,0 40,0 12,0 28,0-1,0 27,0 0,0-14,0-12,0-27,0 13,0-26,0-1,0-12,0-14,0-26,14 0,-1-27,0-26,0 0,14-27,-14 0,13 1,1 12,-27 14,13 13,0 14,-13 12,14 14,-14 0,0-1,13 14,-13 27,0-1,-13 27,13 0,0 0,0 13,0-13,0 0,0 0,0 0,0-27,0 1,0-14,0 0,0-13,13-26,-13-1,13-12,0-1,14 0,-14 1,0-1,-13 27,13-14,1 14,-14 13,0 0,0 13,13 14,-13-1,0 14,13-14,0 1,-13-14,14 13,12-12,1-1,-1-13,14 0,-14-13,1-14,-1 1,1-14,-1 0,1 1,-14 12,0 1,0 13,1-1,-14 1,13 13,-13 0,0 13,-13 14,-1 26,1 13,0 26,0-12,13-1,-14-13,1-13,13 13,0 1,-13-1,13 0,0 0,-13-13,13-13,0 13,-14-27,14-13</inkml:trace>
  <inkml:trace contextRef="#ctx0" brushRef="#br0" timeOffset="79336.2663">17511 8295,'0'0,"0"0,0 0,0 0,0 0,0 0,0 0,0 0,0 0,0 0,0 0,0 0,0 0,0 0,0 0,0 0,0 0,0 0,0 0,0 0,0 0,0 0,-14 39,-12 1,13 0,0 13,-1-14,14 1,14 0,-1-1,0-12,13-1,1-12,-1-1,-12-13,12 0,-13 0,1 0,-1 0,-13 0,0 13,-13-13,-1 13,1 14,-13-1,12 1,1 12,0 1,0 0,13-14,0 1,0-1,26 1,1-14,-1 0,27-13,-13-13,0-14,12 1,-25-1,13-12,-40 39</inkml:trace>
  <inkml:trace contextRef="#ctx0" brushRef="#br0" timeOffset="79895.0575">17855 8573,'0'0,"0"0,0 0,0 0,0 0,0 0,0 0,26 13,1 0,-1 13,1-12,-1 25,-13 1,1-14,-14 14,13 0,-26-14,13 1,0-1,0-13,-14 14,14-27,14 13,-14-26,26-14,-13 1,14-14,-1 1,1-1,-1 13,-12 1,-1 13,0-14,-13 14,0 13,13 0,-26 0,13 27,-13-1,0 14,13-1,0 1,0-13,13-1,13 0,1-12,-1-14,14-14,-14-12,1 0</inkml:trace>
  <inkml:trace contextRef="#ctx0" brushRef="#br0" timeOffset="80212.0627">18623 8453,'0'0,"0"0,0 0,0 0,0 0,0 0,0 0,-40 53,13 0,-12 0,12 13,1-13,12 0,1 0,13-13,13-1,14-12,-1-1,27-26,0-13,0-13,0-14,0 0,-26 1,-14 39</inkml:trace>
  <inkml:trace contextRef="#ctx0" brushRef="#br0" timeOffset="80474.0272">18887 8123,'0'0,"0"0,0 0,0 0,0 0,0 0,0 0,0 66,0 13,0 1,0-1,0 27,0-14,0 14,0-40,0 1,-13-15,13-12,13-13,0-14,1 0,-14 0</inkml:trace>
  <inkml:trace contextRef="#ctx0" brushRef="#br0" timeOffset="80965.1486">19192 8467,'0'0,"0"0,0 0,0 0,-14 53,1 0,13-1,-13 1,26 0,-13-13,13 0,-13-1,14-12,12-14,1-13,12 0,1-26,0-1,-14 1,14-14,-14 0,1 1,-14-1,0 13,1 14,-14 0,13 0,-13 0,0 26,0 0,0 13,0 14,13 0,-13-1,13 1,0-13,-13 12,14-12,-1-14,0 0,0 0,-13-13</inkml:trace>
  <inkml:trace contextRef="#ctx0" brushRef="#br0" timeOffset="81447.9197">19933 8427,'0'0,"0"0,0 0,0 0,0 0,-53 40,13-1,0 1,1 0,12-14,14 14,13-27,-13 14,26-1,0 0,1 1,12-14,14 0,-14-13,14 14,-14 12,1-13,-1 1,1 12,-14 0,0 1,-13-14,14 14,-28-1,14-13,-13 1,-13-1,12 0,1-13,0 0,0-13,-1 0,14 13,-13-27,13 27,0-13</inkml:trace>
  <inkml:trace contextRef="#ctx0" brushRef="#br0" timeOffset="81615.1513">20092 8652,'0'0,"0"0,0 0,0 0,0 0,0 0,0 0,0 0,0 0,0 0,0 40,0-1</inkml:trace>
  <inkml:trace contextRef="#ctx0" brushRef="#br0" timeOffset="81687.1127">20131 8983,'0'0,"0"0,0 0</inkml:trace>
  <inkml:trace contextRef="#ctx0" brushRef="#br0" timeOffset="81856.1525">20105 8268,'0'0,"0"0,0 0,0 0,0 0,0 0</inkml:trace>
  <inkml:trace contextRef="#ctx0" brushRef="#br0" timeOffset="82147.9657">20396 8533,'0'0,"0"0,0 0,0 0,13 53,1 0,-14 0,13-1,0 1,0-13,1 0,-1-1,0-12,0-14,0 0,1-13,12 0,1-13</inkml:trace>
  <inkml:trace contextRef="#ctx0" brushRef="#br0" timeOffset="82383.0407">20740 8453,'0'0,"0"0,0 0,-13 40,-13 13,-1 0,1 0,12 0,-12 13,13-13,-1 0,1-14,0-12,13-1,0-12</inkml:trace>
  <inkml:trace contextRef="#ctx0" brushRef="#br0" timeOffset="82804.989">20873 8758,'0'0,"0"0,0 0,0 0,0 0,0 0,13-27,0-26,0 0,1 27,-14 0,0-1,0 1,0 26,-14 0,1 13,-13 13,12 14,-12 13,13 13,13-13,0 13,0-13,13-13,0-14,0 1,14-14,-1 0,1-13</inkml:trace>
  <inkml:trace contextRef="#ctx0" brushRef="#br0" timeOffset="83107.9158">21495 8202,'0'0,"0"0,0 0,0 0,0 0,0 27,-14 25,14 15,-13-1,0 13,0-13,-1 0,14 1,-13-1,13-13,-13 0,13-14</inkml:trace>
  <inkml:trace contextRef="#ctx0" brushRef="#br0" timeOffset="83737.01">21349 8599,'0'0,"0"0,0 0,0 0,0 0,0 0,53-13,0 0,0-1,13 1,-26-13,-1 12,-12-12,-1 13,1-1,-1 1,-12 13,-1 0,-13 0,0 0,0 27,0-1,0 14,0 0,0-1,-13 1,13 0,0-1,0-12,0-1,0-13,0 1,13-1,-13-13,13-13,14-1,-14 1,13-13,1-14,-14 14,0-1,-13 14,13-14,-26 1,13 13,-13-14,0 14,-1 0,1 0,-13 13,26 0,-13 13,13-13</inkml:trace>
  <inkml:trace contextRef="#ctx0" brushRef="#br0" timeOffset="84397.2831">22606 8281,'0'0,"0"0,0 0,0 0,-13 40,13 26,-13 0,13-13,-13 14,0-15,13-12,-14-13,14-1,-13 0,13-12,0-1,-13-13,13-13,0-14,0-12,13-41,14 1,-1-14,-13 1,14-1,-1 40,-13 0,14 27,-14-14,0 27,1-14,-14 27,13-13,0 26,14 1,-14 12,13 0,-13 27,1-13,12 13,-13 13,1-13,-1 0,0 13,0-26,1 13,-1-14,0 1,0 0,1-14,-14-26</inkml:trace>
  <inkml:trace contextRef="#ctx0" brushRef="#br0" timeOffset="84673.2961">22540 8559,'0'0,"0"0,0 0,0 0,0 0,0 0,40-26,13 13,-40-1,67-12,-54 13,-26-1,13 14,1 0</inkml:trace>
  <inkml:trace contextRef="#ctx0" brushRef="#br0" timeOffset="85811.021">23679 7990,'0'0,"0"0,0 0,0 0,0 0,-40 27,0 13,14-1,-1 1,1-14,12 1,-12-14,13 14,13-1,0-13,0 14,0-14,13 0,13 0,1 1,13-14,-1 13,-12-13,-14 13,14-13,-14 0,-13 13,0-13,-13 27,-14-14,1 13,-1 1,1-1,12-12,1-1,0 0,0 0,-1 1,14-14,0 13,0-13,14 0,-1 0,0 0,0 0,14 0,-14 0,0 13,1 0,-1 0,-13 14,13 13,-13-1,13-12,-13 12,14-12,-14-1,13 1,0-1,0 1</inkml:trace>
  <inkml:trace contextRef="#ctx0" brushRef="#br0" timeOffset="86676.9481">24142 8176,'0'0,"0"0,0 0,0 0,0 0,-27 53,14-1,-13 15,-1-1,14-13,-14 0,14-27,0 1,13-1,-13 0,13-12,-14-1,14-13,0 0,-13-27,13 1,13-27,1-40,-1 1,13 12,1 1,-1 26,1 13,-1 14,1 13,12 0,-12-1,-1 14,1 0,-14 14,0-1,1 0,-1 13,-13 14,13-13,-13 12,0-12,0-1,0 1,0-1,0 1,-13-14,13 0,0 0,0 1,0-14,0 0,13 0,-13 13,13-13,1 0,-1 13,0 0,0-13,-13 13,13 14,-26-1,13-12,-13 12,0 1,0-1,-14 0,1 1,-14-14,-13 0,0-13,0-13,27-13,-14-1,13 14,27 13</inkml:trace>
  <inkml:trace contextRef="#ctx0" brushRef="#br0" timeOffset="131779.1051">7346 10517,'0'0,"0"0,0 0,0 0,0 0,0 0,0 0,0 0,0 0,0 0,0 0,-40 0,0 13,1-13,-1 27,0-14,-13 0,14 14,-1-1,0 1,0 12,14 1,-14 0,14-1,-1 1,14 0,-13 0,12-1,1 1,13-14,0 1,0 13,0-14,13 0,1 1,-1-1,13 1,1-1,-1-13,14 14,-14-14,14-13,0 13,0-26,-1 13,-12 0,12-13,-12 0,-1 13,1-14,-1 1,1 0,-14 0,0 0,1-1,-14 14</inkml:trace>
  <inkml:trace contextRef="#ctx0" brushRef="#br0" timeOffset="132204.1739">7756 10795,'0'0,"0"0,0 0,0 0,0 0,0 0,0 0,0 0,0 0,27-13,-1 13,14-13,-14-1,14 14,-14-13,-26 13,14 0,-14 0,0 0</inkml:trace>
  <inkml:trace contextRef="#ctx0" brushRef="#br0" timeOffset="132590.0649">7769 11086,'0'0,"0"0,0 0,0 0,0 0,0 0,0 0,0 0,0 0,27 0,12-13,-12 0,13 13,-14-14,14 14,-14-13,1 13,-1-13,-13 13,14 0,-27 0,0 0,0 0</inkml:trace>
  <inkml:trace contextRef="#ctx0" brushRef="#br0" timeOffset="158986.9026">8841 10332,'0'0,"0"0,0 0,0 0,0 0,0 0,0 0,0 0,0 40,14 13,-14 26,-14 0,14 14,0-14,0 1,0-14,-13-13,13-14,0 1,0-13,0-1,-13-13,13-13,0-13,0 0,0-14,0-12,13-1,-13-13,13 13,1-13,-14 14,0-1,0 14,0-1,13 1,-13-1,0 1,0-1,0 14,0-13,0 12,0 1,0 0,0 13,0-13,0 13,13-13,0 13,1 0,12 13,1 0,12 0,-12 27,12-14,1 14,-13 13,-1-13,1-1,-1 14,0-13,1 0,-14-14,0 1,1-14,-1 0,-13 0,13 0,-13-13</inkml:trace>
  <inkml:trace contextRef="#ctx0" brushRef="#br0" timeOffset="159320.7407">8841 11033,'0'0,"0"0,0 0,0 0,0 0,0 0,0 0,0 0,0 0,40-26,0-14,13 0,0 14,0-1,-14 1,-12 13,-1-1,14-12,-14 13,14-14,-13 14</inkml:trace>
  <inkml:trace contextRef="#ctx0" brushRef="#br0" timeOffset="159911.1276">9477 10425,'0'0,"0"0,0 0,0 0,0 0,0 0,0 0,0 0,0 0,0 0,0 0,13 39,0 14,0 0,1 0,-1 0,0 0,0-13,1 12,-1-12,0-13,0-1,14 1,-1-14,1 0,-1-13,1 0,-1-26,1 12,-14-12,13-14,-12 0,-1 1,-13-14,13 0,-13 0,-13 0,13 0,0 14,-13-1,-1 13,14 1,-13-1,13 14,-13-13,13 13,13-1,-13 1,0 13</inkml:trace>
  <inkml:trace contextRef="#ctx0" brushRef="#br0" timeOffset="161138.8987">10297 10332,'0'0,"0"0,0 0,0 0,0 0,0 0,0 40,0 13,0 0,14-1,-14 1,0 0,0 0,0-13,0 0,0-14,0 0,0 1,0-1,0-12,0-1,0-13,-14 0,14 0,0-27,0 14,0-27,-13-12,13 12,0-13,0-13,0 13,0 13,0-13,0 0,0 14,0 12,0 1,0-1,13 1,-13-1,14 1,-1 13,0-14,0 14,0 13,14-13,-1 13,-12 0,12 13,14 0,-14 0,-12 1,12 12,-13-13,1 14,-14-1,13-12,-13 12,0 0,-13-12,-1 12,1-13,0 14,0-14,-1 14,1-14,0 0,13 0,0-13,-13 13,13-13,13 0,-13 0,13 0,-13 0,13 0,14 0,-14-13,0 13,1 0,-1 0,13 0,-13 0,1 0,-1 0,13 13,-26 1,14-1,-1 0,0 0,-13 14,0-14,13 13,-13 1,0-14,-13 14,13-1,-13-13,-14 14,1-14,-1 0,1 0,0 1,-1-14,1 13,-1 0,1-13,-1 0,14 13,13-13</inkml:trace>
  <inkml:trace contextRef="#ctx0" brushRef="#br0" timeOffset="162393.2901">10840 10028,'0'0,"0"0,0 0,0 0,0 0,0 0,0 0,0 0,0 0,0 0,0 0,26 26,14 1,-13 12,12-12,-12-1,-1 1,1 12,-1 1,1 0,-14-1,0 14,0 0,1 0,-14 0,13 0,-13 0,-13 0,13 0,-14-14,1 1,0-13,-14-1,14 1,-13-14,26-13</inkml:trace>
  <inkml:trace contextRef="#ctx0" brushRef="#br0" timeOffset="163219.908">8616 10173,'0'0,"0"0,0 0,0 0,0 0,0 0,0 0,0 0,0 0,-13 40,-13 13,12-13,-12 26,13-13,13 0,-13 13,13-13,0 13,0 0,0 0,13-13,0 13,0-13,14 0,-1 0,1 0,-1-14,14-12,0-1,-1-12,1 12,-14-26,1 13,-1-13,-12 0,12 0,-26 0</inkml:trace>
  <inkml:trace contextRef="#ctx0" brushRef="#br0" timeOffset="164499.8376">11369 9763,'0'0,"0"0,0 0,0 0,0 0,0 0,0 0,0 0,0 0,0 0,0 0,0 0,0 0,0 0,14 40,-1 0,0 12,0 15,-13-15,14 1,-1 0,-13-26,0-1,13 1,-13-14,0 0,0-13,0 0</inkml:trace>
  <inkml:trace contextRef="#ctx0" brushRef="#br0" timeOffset="173181.9681">12653 10028,'0'0,"0"0,0 0,0 0,0 0,0 0,0 0,0 0,0 0,40-14,-14 14,1-13,-14 0,0 0,14 0,-27-1,0 1,0 0,-13 13,-27-13,0 26,-13 13,14 14,-14 0,13-1,13 1,1-13,13 12,-1-12,14-14,0 13,14-12,-1-1,13 0,-12-13,-1 13,0-13,-13 14,0-1,0 0,-13 13,-14 14,14-13,-13 12,-1 14,14-13,0-14,13 14,13-14,0-12,27-1,0-13,13 0,0-13,13-14,-13 1,0-1,0-26,-1 1,1 12,-53 27</inkml:trace>
  <inkml:trace contextRef="#ctx0" brushRef="#br0" timeOffset="173421.8829">12984 9803,'0'0,"0"0,0 0,0 0,0 0,0 0,0 0,0 0,0 40,13 12,1 28,-1-1,-13-13,13 0,-13-13,13 0,-13-26,14-1,-14-13</inkml:trace>
  <inkml:trace contextRef="#ctx0" brushRef="#br0" timeOffset="174503.9503">13196 10345,'0'0,"0"0,0 0,0 0,0 0,0 0,0 0,0 0,40-26,-14-1,1-12,-1 12,1 1,-14-1,0 14,0-13,-13 12,0 1,-13 13,0-13,-14 26,1 0,13 14,-1-1,14 1,0-1,0-13,14 1,-1 12,13-13,14-13,-27 0,0 0,-13-13,67-27,-14 1,-14-1,1-13,-14 13,1 1,-14 12,-13 14,0 13,0-13,0 13,0 13,13-13,-13 26,14 1,-14-1,13 1,-13 13,13-14,-13 0,0-12,0 12,0-13,0 1,0-14,13 0,-13-14,0-12,14-1,-1 1,0-14,0 14,1 13,-1-1,13 1,-13 0,27 26,-13-13,-1 27,-13-1,1 1,-1-1,-13 0,0 1,0-14,0 0,0 1,-13-14,13 0,0-14,13-12,-13-14,26 1,1-1,-1 0,1 14,-1-1,1 14,-1 13,1 13,-1 0,1 27,-1-13,-13 12,14 1,-14 0,0-1,0-12,1-1,-1-26</inkml:trace>
  <inkml:trace contextRef="#ctx0" brushRef="#br0" timeOffset="175573.2523">14572 10134,'0'0,"0"0,0 0,0 0,0 0,0 0,0 0,0 0,27-40,-14 0,0 14,1-14,-14 14,13 12,-13 1,-13 0,-1 13,1 26,0 1,-14 26,14 0,0-14,0 14,13-13,13 0,0-27,0 0,14-13,13-13,-14-14,14-26,-14 14,1-14,-1 0,1 13,-14 1,0 25,-13-12,13 26,1 0,-14 26,13 14,-13 0,13 13,-13-14,13 1,-13 0,0-14,14-13,-14 1,13-14,-13-14,13-12,0-14,14-13,-14 14,13-1,-12 0,-1 27,0 0,0 13,1 13,-1 13,0 14,0-13,1 12,12-12,-13-1,14-13,-1 1,14-14,-14-14,1-12,-1-40,1 0,-1-14,1 27,-14 1,0 12,-13 0,13 14,-13-1,14 14,-14 13,-14 0,14 26,-13 27,13 14,0 25,0-13,0-12,0-14,13-1,1-12,12-13,-13-1,14-26,13-26,-1-14,1 13,-40 27</inkml:trace>
  <inkml:trace contextRef="#ctx0" brushRef="#br0" timeOffset="175804.1225">15420 10067,'0'0,"0"0,0 0,0 0,0 0,52-39,1-14,0-13,0 13,-53 53,14-13</inkml:trace>
  <inkml:trace contextRef="#ctx0" brushRef="#br0" timeOffset="176240.1487">15750 10253,'0'0,"0"0,0 0,0 0,0 0,14-53,12-13,-13-1,14 1,-14 13,0 0,1 14,-1 12,-13 1,13 13,-13-1,0 1,13 0,0 26,14 0,-1 14,14-1,0 14,0 13,-14-13,0 12,-12-12,-14 13,0-13,0 13,0-14,-14-12,14-27</inkml:trace>
  <inkml:trace contextRef="#ctx0" brushRef="#br0" timeOffset="176766.2721">16571 9922,'0'0,"0"0,0 0,0 0,0 0,13 53,0 0,1 0,-1 0,-13-1,13-12,-13 0,0-27,0 14,0-14,-13-13,0-13,13-27,0 0,0-39,13-1,13 1,-26 26,27 0,-14 27,0-14,1 27,-1 0,13 26,-12 0,-1 14,13 12,-13 14,14 0,-14 0,14 0,-1-13,1-1,-1-12,1-14,-1 0,-26-13</inkml:trace>
  <inkml:trace contextRef="#ctx0" brushRef="#br0" timeOffset="177150.1969">17140 9776,'0'0,"0"0,0 0,0 0,0 0,0 0,0 53,-13 0,13 13,0-13,-13 0,13 0,0-26,13-1,-13 0,13-12,0-14,14-14,-14-12,0-14,1 1,-1-14,-13 13,0 0,0 1,0 12,-13 14,13-13,-14 26,1-14,0 14,0 0,13-13</inkml:trace>
  <inkml:trace contextRef="#ctx0" brushRef="#br0" timeOffset="177480.5737">17378 9327,'0'0,"0"0,0 0,0 0,0 0,0 0,0 0,0 39,0 14,14 13,-1 27,0 26,0 0,1-13,-1 0,0-40,0 0,0-26,-13-14,14-13,-14-13,0-13,13 0,-13 26</inkml:trace>
  <inkml:trace contextRef="#ctx0" brushRef="#br0" timeOffset="177666.2679">17405 9895,'0'0,"0"0,0 0,0 0,0 0,0 0,40-13,12-26,-38 39,-1-14,0 14</inkml:trace>
  <inkml:trace contextRef="#ctx0" brushRef="#br0" timeOffset="178001.9203">18305 9776,'0'0,"0"0,0 0,0 0,0 0,0 0,13 27,-13 13,0-1,13-12,-13-1,14 1,-14-1,0-26,0 0,0 0</inkml:trace>
  <inkml:trace contextRef="#ctx0" brushRef="#br0" timeOffset="178305.1372">18331 9618,'0'0,"0"0,0 0,0 0,0 0,0 0,0 0,0 0,0 0,0 0,0 0,0 0,0 0,0 0,0 0,0 0,0 0,0 0,0 0,0 0,0 0</inkml:trace>
  <inkml:trace contextRef="#ctx0" brushRef="#br0" timeOffset="178802.9972">18331 9618,'0'0,"0"0,0 0,0 0,14 39,12 1,-13 0,-13-1,14-12,-1 13,-13-14,13 0,-13-12,13-1,-13 0,0-13,0 0,0-13,0-14,13 1,1-14,-1 1,13 12,-12-13,12 14,1 13,-1 0,14 13,-1 13,-12 13,-14 1,14 12,-14 1,0 13,0 0,-13-13,0 12,0-25,0-1,0 1,0-27</inkml:trace>
  <inkml:trace contextRef="#ctx0" brushRef="#br0" timeOffset="179534.6072">19509 10186,'0'0,"0"0,0 0,0 0,0 0,0 0,0 0,0-39,14-1,-1-13,13-26,1-1,-1 14,1 0,-1 0,-13 13,14 13,-14 27,0-13,-13 12,14 1,-1 26,13 1,1 25,-14 1,0 0,14 13,-14 0,0 0,14 13,-14-27,0 1,-13 0,13-14,-13-13,0 1,0-14,0-14,-13 14,13 0</inkml:trace>
  <inkml:trace contextRef="#ctx0" brushRef="#br0" timeOffset="179719.204">19509 9962,'0'0,"0"0,0 0,0 0,0 0,0 0,0 0,0 0,66 0,1 0,12-14,-13 14,0-13,-39 13,-14 0</inkml:trace>
  <inkml:trace contextRef="#ctx0" brushRef="#br0" timeOffset="180451.9619">20515 9750,'0'0,"0"0,0 0,0 0,0 0,-13 40,0-14,13 27,0-13,0-14,0 14,13-1,0-12,14-14,-1 0,1 1,-1-14,-13-14,1-12,-14-1,-14-12,1-1,0 0,0-12,-1-1,1 13,13-13,0 13,0 14,13-1,14 14,-1 13,1 0,-1 27,14-1,0 14,-14-14,1 14,-14 0,0-14,0 1,1-1,-14-13,0 0,0 1,0-14,-14 0,14 0,0-14,0 1,0-13,0 13,14-14,-1 1,0-1,0 1,14-14,12 0,14 1,-13-1,-40 40</inkml:trace>
  <inkml:trace contextRef="#ctx0" brushRef="#br0" timeOffset="181288.9943">21759 9327,'0'0,"0"0,0 0,0 0,0 39,14 14,-14 13,0 0,0-13,0 0,0 0,0-13,0-14,0 1,-14-1,14-12,0-1,0-13,-13-13,13-14,-13 1,13-27,0 0,13-13,0-27,1 27,12 13,1 0,12 13,1 14,0 13,-1-1,-12 14,13 14,-14 12,-13 14,0-1,-13 1,0 0,-13 0,-13-1,13 1,-14-14,14-12,0-1,-1 0,14 0,0 1,0-14,14 0,-1 13,13-13,-12 0,12 0,0 13,-12-13,-1 13,0 0,0 1,1 12,-14-13,13 1,-13 12,0-13,0 14,-13-14,-14 13,1-12,-1-1,-12-13,12 0,-13-13,14 13,-1-14,27 14</inkml:trace>
  <inkml:trace contextRef="#ctx0" brushRef="#br0" timeOffset="184423.6437">8193 12025,'0'0,"0"0,0 0,0 0,0 0,0 0,0 0,0 0,40-13,-1-13,14 12,0-12,-40 13,-13 13</inkml:trace>
  <inkml:trace contextRef="#ctx0" brushRef="#br0" timeOffset="184709.9209">8299 12316,'0'0,"0"0,0 0,0 0,0 0,0 0,0 0,39-13,1 0,13 0,-13-14,-27 27,-13 0,13-13</inkml:trace>
  <inkml:trace contextRef="#ctx0" brushRef="#br0" timeOffset="185478.8939">9040 11615,'0'0,"0"0,0 0,0 0,0 0,0 0,0 0,0 0,0 0,0 0,0 0,0 0,0 0,0 0,-27 27,1-1,0 27,-1-13,14 13,13 0,0-14,13 14,0-13,1 0,12-1,0-12,1 12,-1 1,1 0,-14-1,-13 14,0-13,-13 0,0-1,-1-12,1-1,0-12,0-1,13 0,-14-13,1 13,13-13,0-13,0 13,0 0,13 0,1 0,-1 0,27 13,-14 0,14 14,0-1,-14 1,14-1,-14 1,14-1,-27 1,14-14,-1 0,14 0,-1-13,14-13,0-13,-13 12,-40 14</inkml:trace>
  <inkml:trace contextRef="#ctx0" brushRef="#br0" timeOffset="191209.9791">9874 11496,'0'0,"0"0,0 0,0 0,0 0,0 0,0 0,13 27,0 12,-13 14,27 27,-14-14,-13 0,13-13,0 0,-13-27,0 1,0-1,0-13,0 1,0-1,0-13</inkml:trace>
  <inkml:trace contextRef="#ctx0" brushRef="#br0" timeOffset="191576.9782">10562 11787,'0'0,"0"0,0 0,0 0,0 0,0 0,0 0,0 0,0 0,0 0,-13 27,-14 12,14 27,0-13,-14-13,14 13,-13-27,26-12,0-1,-14-13,14 0</inkml:trace>
  <inkml:trace contextRef="#ctx0" brushRef="#br0" timeOffset="193587.1408">10761 11602,'0'0,"0"0,0 0,0 0,0 0,0 0,0 0,0 0,0 0,0 0,13-40,0 14,0-1,1 1,-1-1,13 14,1 13,-1 13,14 1,-14-1,1 13,-1 1,1 13,-14-14,0 14,-13-1,0 1,-13 13,0-13,0-1,-14-12,14-1,0 1,-1-14,1 13,0-12,0-14,-1 13,14 0,0-13,0 0,0 13,-13-13,13 0,0 0,0 0,0 14,0-14,0 0,0 0,0 0,0 0,0 0,-13 0,13 13,0-13,0 0,0 0,0 0,0 0,0 0,0 0,0 0,0 0,0 0,0 0,0 0,0 0,0 0,0 0,0 0,0 0,0 0,0 0,0 0,0 0,0 0,0 0,0 0,0 0,0 0,0 0,0 0,0 0,0 0,0 0,0 0,0 0,0 0,0 0,0 0,0 0,0 0,0 0,0 0,0 0,0 0,0 0,0 0,0 0,0 0,0 0,0 0,0 0,0 0,0 0,0 0,0 0,0 0,0 0,0 0,0 0,0 0,0 0,0 0,0 0,0 0,0 0,0 0,0 0,0 0,0 0,0 0,0 0,0 0,0 0,0 0,0 0,0 0,0 0,0 0,0 0,0 0,0 0,0 0,0 0,0 0,0 0,0 0,0 0,0 0,0 0,0 0,13-13,14-14,-1 14,-13-14,14 14,-1 0,-12 0,12 13,-13-14,14 14,-14 0,13 0,-12 0,-1 0,13 14,-12-1,-1-13,0 13,0 0,1 1,-1-14,-13 13,13 0,-13 0,0 1,0-1,-13 13,13-13,-13 1,-1 12,-12 1,13-14,-14 13,1-12,-1 12,1-13,-1 0,1-13,-1 14,-12-1,-1 0,0-13,0 0,1 13</inkml:trace>
  <inkml:trace contextRef="#ctx0" brushRef="#br0" timeOffset="194149.1393">11700 11840,'0'0,"0"0,0 0,0 0,0 0,0 0,0 0,0 0,0 0,0 0,0 0,0 27,0 12,-13 1,0 13,0 13,-1-26,1-1,0-12,13-14,0-13</inkml:trace>
  <inkml:trace contextRef="#ctx0" brushRef="#br0" timeOffset="196109.5396">12203 11337,'0'0,"0"0,0 0,0 0,0 0,-26 53,-1 13,1 14,-1-14,-12 0,12 0,14-13,-14-13,14 0,13-27,0 13,13-13,14-13,13 0,13-13,-14 13,14-26,0 13,-13-1,0 1,-14 0,-13 0,1-1,-1-12,0 13,0 0,-13 13</inkml:trace>
  <inkml:trace contextRef="#ctx0" brushRef="#br0" timeOffset="196417.9253">12097 11284,'0'0,"0"0,0 0,0 0,0 0,0 0,27 53,-14 27,14 26,12 13,-12-13,-14-1,0-25,0-27,1 0,-1-1,-13-25,13-1,0-12,-13-14,14 0,-14 0,0 0</inkml:trace>
  <inkml:trace contextRef="#ctx0" brushRef="#br0" timeOffset="200017.9793">12825 10980,'0'0,"0"0,0 0,0 0,0 0,0 0,0 0,0 0,14 40,12 13,-13 0,0 0,1 0,-14 13,0-13,-14 0,14-1,-13 1,0 0,0 0,13 0,-13 0,13-13,0 13,0-14,13 1,0-14,13 1,1-14,-1 0,1-13,-1-13,-12 13,-1 0,0-13,-13 13,0-13,0 13,-13 0,0 0,-1 0,1 13,0 0,13 0,-13 1,13 12,13 1,-13-14,13 13,-13 1,13-1,1 14,-14 0,0-1,0 1,-14 13,1-13,-13 12,-1-25,1-1,-14-12,0-14,1 0,-14 0,53 0</inkml:trace>
  <inkml:trace contextRef="#ctx0" brushRef="#br0" timeOffset="241721.1974">21640 4273,'0'0,"0"0,0 0,0 0,0 0,0 0,0 0,0 0,-26 13,-27 27,13 0,-13-1,0 14,0 27,14 12,-1-39,13 13,1 0,-1 1,1-1,13 0,0-13,13 13,0 0,13 0,0-13,13 13,1-13,13 0,-1-13,1-1,0 1,13 0,0-14,0 1,0-14,13 0,-13 0,0-13,0-13,-1 0,-12-13,0-1,0 1,-1-1,1-13,0 1,-14-1,14 0,-14 1,1-1,-14 0,14 1,-14-1,0 0,0-13,-13 14,0-14,0-13,-13 13,0-13,0 13,-1 0,1 0,-13 13,-1 0,14 14,0 0,-14-1,14 1,-14-1,1 1,-14-1,1 1,-14-1,13 14,-13 0,13 0,-13-1,14 14,12 0,-13-13,1 13,-1-13,0 13,40 0</inkml:trace>
  <inkml:trace contextRef="#ctx0" brushRef="#br0" timeOffset="242747.3123">23123 4194,'0'0,"0"0,0 0,0 0,0 0,0 0,0 0,0 0,-27 39,1 1,-1 13,1 0,-1 13,1-13,-1 13,14 0,0 0,0 1,-1-1,14 0,0 0,0 0,14-13,12 13,1-13,12 0,1 0,13-13,-13 13,26-27,-13 0,13 1,0-14,-13-13,13 0,-13 0,-13-13,13-14,-27 1,14 0,-27-14,14 0,-14 0,0-12,-13-1,0-14,0 15,0-41,-13 0,13 27,-13-26,-1 39,14-13,-13 13,0 0,0 13,0 0,-1 1,1-1,-13 13,-14-12,0 12,0 1,-12 13,12 13,-26-14,13 14,-13 0,13 14,0 12,-14 1,28-1,39-26</inkml:trace>
  <inkml:trace contextRef="#ctx0" brushRef="#br0" timeOffset="243781.9155">22699 5662,'0'0,"0"0,0 0,0 0,0 0,0 0,0 0,-26 27,-14 12,0 1,14 0,-1 13,1-14,-1 14,1-13,13 13,-1-14,1 14,0 0,13 0,0 0,13 0,0 0,14-13,-1 13,1-14,-1 1,14 0,-14-14,27 1,-13-1,0-13,13 0,-14-13,1 0,13 0,-26-13,12 0,1 0,-14-14,1 14,-1-27,-12 14,-1-14,0 1,0-14,-13 0,0 0,14 0,-14-13,0 13,0 0,-14 13,14-13,0 27,0-1,-13-12,0-1,0 0,-1 14,1-1,0 1,-14-1,14 14,-13-13,-14 13,14-1,-27-12,13 26,-26-13,13-1,-13 14,13-13,53 13</inkml:trace>
  <inkml:trace contextRef="#ctx0" brushRef="#br0" timeOffset="244472.1123">20608 4101,'0'0,"0"0,0 0,0 0,0 0,0 0,0 0,13 53,0 13,-13 27,14 26,-1 13,0 0,0 14,14-1,-1 1,1-1,-1 67,27-13,-13-14,0-13,-14 0,0-66,-12-1,-1-12,0-14,0 1,1-27,-14-14,0-12,13-14,-13 0,0 0,0-26,-13-26,-1-28,1-38,0 25,13 80</inkml:trace>
  <inkml:trace contextRef="#ctx0" brushRef="#br0" timeOffset="245422.2851">20608 4128,'0'0,"0"0,0 0,0 0,0 0,0 0,0 0,0 0,0 0,40 0,26-14,26 1,41-13,26-1,-1-13,1 14,13-14,53-13,-13-13,0 13,-14 0,-12 0,-14 14,0-1,-13 0,-14 14,-52 0,0 12,-1 1,-12 0,-27 13,-14-13,1 13,-14 0,1 0,-14 0,0 13,1 0,-1 0,0 14,0-1,1 14,-1 0,0 12,13 1,-12 14,12 12,1 14,12-1,-12 14,-1-13,14 12,-14-12,1 0,13 12,-14 1,1 0,-1-13,1-1,-1 1,-13 0,14 12,-14-25,0 12,-13-26,13 1,-13-14,14-1,-14-12,13 13,-13-13,0 13,0-14,13 1,-13 0,0-1,0-25,13 12,-13-13,0 14,-13-14,13 0,0 0</inkml:trace>
  <inkml:trace contextRef="#ctx0" brushRef="#br0" timeOffset="246426.9164">21005 6588,'0'0,"0"0,0 0,0 0,0 0,40 40,13 0,-14 12,14 1,0 0,0 13,0-13,0 0,0 0,0 0,-13-13,13-14,-14 1,14-1,0-13,0 1,0-14,0 0,13 0,0 0,27-14,-14-12,14-1,0-12,-1 12,1-12,-14-1,14 0,0 14,-14-14,14 14,-14-14,1 13,12 1,-12-14,12 1,-12-1,-1 0,1 14,12-14,-12 0,-1 14,0-14,1 14,-1-1,1-12,-14 12,-13 1,-14 13,14-1,-13 1,-13-13,-1 26,-13-14,14 14,-14-13,-13 0,13 0,-13-1,0-25,-13-1,-13-13,12 0,1 14,26 39</inkml:trace>
  <inkml:trace contextRef="#ctx0" brushRef="#br0" timeOffset="248327.171">21786 4670,'0'0,"0"0,0 0,0 0,0 0,0 0,0 0,0 0,0 0,0 0,0 0,0 0,0 0,0 0,0 0,-40 26,14 14,-1 0,1 13,-1-14,14 14,0-13,0 13,-1 0,1 0,13 0,0 0,13-14,-13 14,14-13,-1-14,13 14,-13-14,14 1,13-14,-14 0,1 1,-1-14,1 0,-1-14,0 1,1 0,-14-27,14 14,-14-1,0 1,0 13,-13-14,14 14,-14 0,0-14,-14 14,14 0,-13 0,0-1,0 1,-27 0,13 13,-12 0,12 0,1 13,-1 0,14 14,0 12,13-12,0 13,0-14,0-26</inkml:trace>
  <inkml:trace contextRef="#ctx0" brushRef="#br0" timeOffset="249743.9224">23096 4882,'0'0,"0"0,0 0,0 0,0 0,0 0,0 0,0 0,0 0,0 0,13-27,-13-13,14 1,-1 12,0 1,0-1,1 14,-1 0,0 0,-13 26,13-13,1 13,-1 14,-13-1,0 14,0 13,0 0,0-1,-13 1,-1-13,14 0,-13-14,13 1,0-14,0 0,0 0,0 1,0-14,13 0,1 0,-1 0,0-14,13 14,-12-13,-1 0,0 0,14-1,-14-12,13 13</inkml:trace>
  <inkml:trace contextRef="#ctx0" brushRef="#br0" timeOffset="250031.8952">23454 4789,'0'0,"0"0,0 0,0 0,0 0,0 0,0 0,0 40,0-1,0 1,0 0,0-14,0 14,0-40,0 13,0-13</inkml:trace>
  <inkml:trace contextRef="#ctx0" brushRef="#br0" timeOffset="250554.867">23586 4617,'0'0,"0"0,0 0,0 0,0 0,0 0,0 0,0 0,0 0,0 40,13-14,-13 1,13-14,-13 13,27-12,-14-1,14-13,-14 0,13 0,-13 13,1-13,-1 0,0 0,0 13,1-13,-1 27,0-14,-13 13,13 1,1-1,-14 1,0-1,0 1,0-14,-14 13,14 1,-13-14,0 0,13-13,0 0,0 0</inkml:trace>
  <inkml:trace contextRef="#ctx0" brushRef="#br0" timeOffset="250849.1983">23533 4577,'0'0,"0"0,0 0,0 0,0 0,0 0,0 0,40-13,-1-13,28-1,-15 1,15-1,-14 1,0-1,-14 1,1 13,0-14</inkml:trace>
  <inkml:trace contextRef="#ctx0" brushRef="#br0" timeOffset="252124.1186">22567 6085,'0'0,"0"0,0 0,0 0,0 0,0 0,0 0,13 27,-13 26,13 13,-13-13,13 13,-13-26,14-1,-14-12,0-27,0 13,0-13</inkml:trace>
  <inkml:trace contextRef="#ctx0" brushRef="#br0" timeOffset="252426.3229">22858 6112,'0'0,"0"0,0 0,0 0,0 0,0 0,0 0,0 0,0 40,0-1,13 14,-13 0,0-13,13-14,-13 1,0-1,14-13,-14 1,0-14,0 0,0 0</inkml:trace>
  <inkml:trace contextRef="#ctx0" brushRef="#br0" timeOffset="253021.9647">22964 5980,'0'0,"0"0,0 0,0 0,0 0,0 0,0 0,0 0,0 0,40-14,-14 1,0 13,1 0,-14 13,14-13,-14 14,-13 12,13 1,-13-14,0 13,-13-13,13 1,0-1,-13 0,13 0,0-13,0 14,13-14,0 0,0 0,1 0,-1 0,0 0,0 0,1 0,-1 13,0 13,-13 1,0-1,-13 1,0 12,-14-12,1 12,-1-12,-13-1,14 1,-14-1,40-26,-13 0,13 0</inkml:trace>
  <inkml:trace contextRef="#ctx0" brushRef="#br0" timeOffset="253343.9908">23427 6085,'0'0,"0"0,0 0,0 0,0 0,0 0,0 0,0 40,0 0,-13-14,13 14,0-27,0-13,0 0,0 0</inkml:trace>
  <inkml:trace contextRef="#ctx0" brushRef="#br0" timeOffset="253738.2144">23705 5834,'0'0,"0"0,0 0,0 0,0 0,0 0,0 0,0 0,-13 40,-14 13,1 0,-1-14,14 1,0-14,13 1,-13-1,13-12,13-1,13 0,14-13,0 0,-1-13,14 0,0-1,-13-12,13-1,-27 14,14-13,-27 13,14-1</inkml:trace>
  <inkml:trace contextRef="#ctx0" brushRef="#br0" timeOffset="253995.8443">23679 5821,'0'0,"0"0,0 0,0 0,0 0,13 66,13 0,-13-39,27 92,-40-106,13 13,-13 1</inkml:trace>
  <inkml:trace contextRef="#ctx0" brushRef="#br0" timeOffset="254760.9785">21521 4180,'0'0,"0"0,0 0,0 0,0 0,0 0,13-52,-13-28,14-26,-1 0,0-13,14 14,-14 38,-13 1,13 13,0 14,-13-1,13 27,-13-14,14 14,-14 0,26 13,14 0,-14 13,14 27,0-14,-1 14,1 13,-13 0,12-14,-12 14,-1-13,1 13,-1-13,-13-1,-13-39</inkml:trace>
  <inkml:trace contextRef="#ctx0" brushRef="#br0" timeOffset="254958.3839">21561 3929,'0'0,"0"0,0 0,0 0,0 0,0 0,40-26,39-14,-39 13,-27 14,0 0</inkml:trace>
  <inkml:trace contextRef="#ctx0" brushRef="#br0" timeOffset="255707.6964">22726 3294,'0'0,"0"0,0 0,0 0,0 53,0 0,13 0,-13 13,0-13,0 0,0-14,0 1,0-27,0 14,0-14,0 0,0-13,0-26,0-1,0-12,0-14,13 0,-13-13,13 13,1 0,-1 0,0 13,-13 14,13 13,0-1,1 14,-1 0,0 0,0 14,1 12,-1 1,0 12,-13 1,0 0,0-14,0 1,0-1,0-13,0 0,0 1,13-1,1-13,-1 0,13 0,1 13,-1-13,1 13,-14 1,13 12,-12 0,-1 14,-26 0,-1-14,-12 27,-27-13,13 0,-13-14,-13 1,13-14,0 0,14 0,39-13</inkml:trace>
  <inkml:trace contextRef="#ctx0" brushRef="#br0" timeOffset="256346.0587">21786 6072,'0'0,"0"0,0 0,0 0,0 0,0 0,0 0,0 0,0 0,-27 53,-12 0,25 0,-12 0,13-13,13 12,0 1,13-26,0 13,0-14,27-13,-13-13,12 0,-12-13,12 0,1 0,-27-1,14 1,-14 13</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2432388313"/>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g823717604c_0_2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7" name="Google Shape;447;g823717604c_0_2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127374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
        <p:cNvGrpSpPr/>
        <p:nvPr/>
      </p:nvGrpSpPr>
      <p:grpSpPr>
        <a:xfrm>
          <a:off x="0" y="0"/>
          <a:ext cx="0" cy="0"/>
          <a:chOff x="0" y="0"/>
          <a:chExt cx="0" cy="0"/>
        </a:xfrm>
      </p:grpSpPr>
      <p:sp>
        <p:nvSpPr>
          <p:cNvPr id="495" name="Google Shape;495;g823717604c_0_2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6" name="Google Shape;496;g823717604c_0_2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055794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Google Shape;505;g823717604c_0_2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6" name="Google Shape;506;g823717604c_0_2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880008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
        <p:cNvGrpSpPr/>
        <p:nvPr/>
      </p:nvGrpSpPr>
      <p:grpSpPr>
        <a:xfrm>
          <a:off x="0" y="0"/>
          <a:ext cx="0" cy="0"/>
          <a:chOff x="0" y="0"/>
          <a:chExt cx="0" cy="0"/>
        </a:xfrm>
      </p:grpSpPr>
      <p:sp>
        <p:nvSpPr>
          <p:cNvPr id="451" name="Google Shape;451;g823717604c_0_1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2" name="Google Shape;452;g823717604c_0_1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096363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5"/>
        <p:cNvGrpSpPr/>
        <p:nvPr/>
      </p:nvGrpSpPr>
      <p:grpSpPr>
        <a:xfrm>
          <a:off x="0" y="0"/>
          <a:ext cx="0" cy="0"/>
          <a:chOff x="0" y="0"/>
          <a:chExt cx="0" cy="0"/>
        </a:xfrm>
      </p:grpSpPr>
      <p:sp>
        <p:nvSpPr>
          <p:cNvPr id="456" name="Google Shape;456;g823717604c_0_2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7" name="Google Shape;457;g823717604c_0_2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717981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g823717604c_0_2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2" name="Google Shape;462;g823717604c_0_2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71748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Google Shape;467;g823717604c_0_2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8" name="Google Shape;468;g823717604c_0_2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143821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g823717604c_0_2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3" name="Google Shape;473;g823717604c_0_2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164991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g823717604c_0_2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0" name="Google Shape;480;g823717604c_0_2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093887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3"/>
        <p:cNvGrpSpPr/>
        <p:nvPr/>
      </p:nvGrpSpPr>
      <p:grpSpPr>
        <a:xfrm>
          <a:off x="0" y="0"/>
          <a:ext cx="0" cy="0"/>
          <a:chOff x="0" y="0"/>
          <a:chExt cx="0" cy="0"/>
        </a:xfrm>
      </p:grpSpPr>
      <p:sp>
        <p:nvSpPr>
          <p:cNvPr id="484" name="Google Shape;484;g8b2a2c0e27_0_20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5" name="Google Shape;485;g8b2a2c0e27_0_20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6242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823717604c_0_2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823717604c_0_2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776548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image" Target="../media/image93.emf"/><Relationship Id="rId4" Type="http://schemas.openxmlformats.org/officeDocument/2006/relationships/customXml" Target="../ink/ink3.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customXml" Target="../ink/ink4.xml"/><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100.em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customXml" Target="../ink/ink5.xml"/><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103.emf"/></Relationships>
</file>

<file path=ppt/slides/_rels/slide25.xml.rels><?xml version="1.0" encoding="UTF-8" standalone="yes"?>
<Relationships xmlns="http://schemas.openxmlformats.org/package/2006/relationships"><Relationship Id="rId3" Type="http://schemas.openxmlformats.org/officeDocument/2006/relationships/customXml" Target="../ink/ink6.xml"/><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106.emf"/></Relationships>
</file>

<file path=ppt/slides/_rels/slide26.xml.rels><?xml version="1.0" encoding="UTF-8" standalone="yes"?>
<Relationships xmlns="http://schemas.openxmlformats.org/package/2006/relationships"><Relationship Id="rId8" Type="http://schemas.openxmlformats.org/officeDocument/2006/relationships/image" Target="../media/image110.emf"/><Relationship Id="rId3" Type="http://schemas.openxmlformats.org/officeDocument/2006/relationships/customXml" Target="../ink/ink7.xml"/><Relationship Id="rId7" Type="http://schemas.openxmlformats.org/officeDocument/2006/relationships/customXml" Target="../ink/ink9.xml"/><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108.emf"/><Relationship Id="rId5" Type="http://schemas.openxmlformats.org/officeDocument/2006/relationships/customXml" Target="../ink/ink8.xml"/><Relationship Id="rId4" Type="http://schemas.openxmlformats.org/officeDocument/2006/relationships/image" Target="../media/image109.emf"/></Relationships>
</file>

<file path=ppt/slides/_rels/slide27.xml.rels><?xml version="1.0" encoding="UTF-8" standalone="yes"?>
<Relationships xmlns="http://schemas.openxmlformats.org/package/2006/relationships"><Relationship Id="rId3" Type="http://schemas.openxmlformats.org/officeDocument/2006/relationships/customXml" Target="../ink/ink10.xml"/><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112.emf"/></Relationships>
</file>

<file path=ppt/slides/_rels/slide28.xml.rels><?xml version="1.0" encoding="UTF-8" standalone="yes"?>
<Relationships xmlns="http://schemas.openxmlformats.org/package/2006/relationships"><Relationship Id="rId3" Type="http://schemas.openxmlformats.org/officeDocument/2006/relationships/customXml" Target="../ink/ink11.xml"/><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114.emf"/></Relationships>
</file>

<file path=ppt/slides/_rels/slide29.xml.rels><?xml version="1.0" encoding="UTF-8" standalone="yes"?>
<Relationships xmlns="http://schemas.openxmlformats.org/package/2006/relationships"><Relationship Id="rId3" Type="http://schemas.openxmlformats.org/officeDocument/2006/relationships/customXml" Target="../ink/ink12.xml"/><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116.emf"/></Relationships>
</file>

<file path=ppt/slides/_rels/slide3.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70.emf"/></Relationships>
</file>

<file path=ppt/slides/_rels/slide30.xml.rels><?xml version="1.0" encoding="UTF-8" standalone="yes"?>
<Relationships xmlns="http://schemas.openxmlformats.org/package/2006/relationships"><Relationship Id="rId3" Type="http://schemas.openxmlformats.org/officeDocument/2006/relationships/customXml" Target="../ink/ink13.xml"/><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118.emf"/></Relationships>
</file>

<file path=ppt/slides/_rels/slide31.xml.rels><?xml version="1.0" encoding="UTF-8" standalone="yes"?>
<Relationships xmlns="http://schemas.openxmlformats.org/package/2006/relationships"><Relationship Id="rId3" Type="http://schemas.openxmlformats.org/officeDocument/2006/relationships/customXml" Target="../ink/ink14.xml"/><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120.emf"/></Relationships>
</file>

<file path=ppt/slides/_rels/slide32.xml.rels><?xml version="1.0" encoding="UTF-8" standalone="yes"?>
<Relationships xmlns="http://schemas.openxmlformats.org/package/2006/relationships"><Relationship Id="rId3" Type="http://schemas.openxmlformats.org/officeDocument/2006/relationships/image" Target="../media/image121.emf"/><Relationship Id="rId2" Type="http://schemas.openxmlformats.org/officeDocument/2006/relationships/customXml" Target="../ink/ink15.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24.emf"/><Relationship Id="rId2"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customXml" Target="../ink/ink17.xml"/><Relationship Id="rId5" Type="http://schemas.openxmlformats.org/officeDocument/2006/relationships/image" Target="../media/image123.emf"/><Relationship Id="rId4" Type="http://schemas.openxmlformats.org/officeDocument/2006/relationships/customXml" Target="../ink/ink16.xml"/></Relationships>
</file>

<file path=ppt/slides/_rels/slide34.xml.rels><?xml version="1.0" encoding="UTF-8" standalone="yes"?>
<Relationships xmlns="http://schemas.openxmlformats.org/package/2006/relationships"><Relationship Id="rId8" Type="http://schemas.openxmlformats.org/officeDocument/2006/relationships/image" Target="../media/image128.emf"/><Relationship Id="rId3" Type="http://schemas.openxmlformats.org/officeDocument/2006/relationships/customXml" Target="../ink/ink18.xml"/><Relationship Id="rId7" Type="http://schemas.openxmlformats.org/officeDocument/2006/relationships/customXml" Target="../ink/ink20.xml"/><Relationship Id="rId2"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111.emf"/><Relationship Id="rId5" Type="http://schemas.openxmlformats.org/officeDocument/2006/relationships/customXml" Target="../ink/ink19.xml"/><Relationship Id="rId10" Type="http://schemas.openxmlformats.org/officeDocument/2006/relationships/image" Target="../media/image129.emf"/><Relationship Id="rId4" Type="http://schemas.openxmlformats.org/officeDocument/2006/relationships/image" Target="../media/image126.emf"/><Relationship Id="rId9" Type="http://schemas.openxmlformats.org/officeDocument/2006/relationships/customXml" Target="../ink/ink21.xml"/></Relationships>
</file>

<file path=ppt/slides/_rels/slide35.xml.rels><?xml version="1.0" encoding="UTF-8" standalone="yes"?>
<Relationships xmlns="http://schemas.openxmlformats.org/package/2006/relationships"><Relationship Id="rId8" Type="http://schemas.openxmlformats.org/officeDocument/2006/relationships/image" Target="../media/image128.emf"/><Relationship Id="rId3" Type="http://schemas.openxmlformats.org/officeDocument/2006/relationships/customXml" Target="../ink/ink22.xml"/><Relationship Id="rId7" Type="http://schemas.openxmlformats.org/officeDocument/2006/relationships/customXml" Target="../ink/ink24.xml"/><Relationship Id="rId2"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image" Target="../media/image132.emf"/><Relationship Id="rId5" Type="http://schemas.openxmlformats.org/officeDocument/2006/relationships/customXml" Target="../ink/ink23.xml"/><Relationship Id="rId10" Type="http://schemas.openxmlformats.org/officeDocument/2006/relationships/image" Target="../media/image133.emf"/><Relationship Id="rId4" Type="http://schemas.openxmlformats.org/officeDocument/2006/relationships/image" Target="../media/image131.emf"/><Relationship Id="rId9" Type="http://schemas.openxmlformats.org/officeDocument/2006/relationships/customXml" Target="../ink/ink25.xml"/></Relationships>
</file>

<file path=ppt/slides/_rels/slide36.xml.rels><?xml version="1.0" encoding="UTF-8" standalone="yes"?>
<Relationships xmlns="http://schemas.openxmlformats.org/package/2006/relationships"><Relationship Id="rId3" Type="http://schemas.openxmlformats.org/officeDocument/2006/relationships/customXml" Target="../ink/ink26.xml"/><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135.emf"/></Relationships>
</file>

<file path=ppt/slides/_rels/slide3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5" Type="http://schemas.openxmlformats.org/officeDocument/2006/relationships/image" Target="../media/image138.emf"/><Relationship Id="rId4" Type="http://schemas.openxmlformats.org/officeDocument/2006/relationships/customXml" Target="../ink/ink27.xml"/></Relationships>
</file>

<file path=ppt/slides/_rels/slide38.xml.rels><?xml version="1.0" encoding="UTF-8" standalone="yes"?>
<Relationships xmlns="http://schemas.openxmlformats.org/package/2006/relationships"><Relationship Id="rId3" Type="http://schemas.openxmlformats.org/officeDocument/2006/relationships/image" Target="../media/image139.emf"/><Relationship Id="rId2" Type="http://schemas.openxmlformats.org/officeDocument/2006/relationships/customXml" Target="../ink/ink2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40.emf"/><Relationship Id="rId2" Type="http://schemas.openxmlformats.org/officeDocument/2006/relationships/customXml" Target="../ink/ink2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customXml" Target="../ink/ink30.xml"/><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142.emf"/></Relationships>
</file>

<file path=ppt/slides/_rels/slide41.xml.rels><?xml version="1.0" encoding="UTF-8" standalone="yes"?>
<Relationships xmlns="http://schemas.openxmlformats.org/package/2006/relationships"><Relationship Id="rId3" Type="http://schemas.openxmlformats.org/officeDocument/2006/relationships/image" Target="../media/image143.emf"/><Relationship Id="rId7" Type="http://schemas.openxmlformats.org/officeDocument/2006/relationships/image" Target="../media/image145.emf"/><Relationship Id="rId2" Type="http://schemas.openxmlformats.org/officeDocument/2006/relationships/customXml" Target="../ink/ink31.xml"/><Relationship Id="rId1" Type="http://schemas.openxmlformats.org/officeDocument/2006/relationships/slideLayout" Target="../slideLayouts/slideLayout2.xml"/><Relationship Id="rId6" Type="http://schemas.openxmlformats.org/officeDocument/2006/relationships/customXml" Target="../ink/ink33.xml"/><Relationship Id="rId5" Type="http://schemas.openxmlformats.org/officeDocument/2006/relationships/image" Target="../media/image144.emf"/><Relationship Id="rId4" Type="http://schemas.openxmlformats.org/officeDocument/2006/relationships/customXml" Target="../ink/ink32.xml"/></Relationships>
</file>

<file path=ppt/slides/_rels/slide42.xml.rels><?xml version="1.0" encoding="UTF-8" standalone="yes"?>
<Relationships xmlns="http://schemas.openxmlformats.org/package/2006/relationships"><Relationship Id="rId3" Type="http://schemas.openxmlformats.org/officeDocument/2006/relationships/image" Target="../media/image146.emf"/><Relationship Id="rId2" Type="http://schemas.openxmlformats.org/officeDocument/2006/relationships/customXml" Target="../ink/ink34.xml"/><Relationship Id="rId1" Type="http://schemas.openxmlformats.org/officeDocument/2006/relationships/slideLayout" Target="../slideLayouts/slideLayout2.xml"/><Relationship Id="rId5" Type="http://schemas.openxmlformats.org/officeDocument/2006/relationships/image" Target="../media/image147.emf"/><Relationship Id="rId4" Type="http://schemas.openxmlformats.org/officeDocument/2006/relationships/customXml" Target="../ink/ink35.xml"/></Relationships>
</file>

<file path=ppt/slides/_rels/slide43.xml.rels><?xml version="1.0" encoding="UTF-8" standalone="yes"?>
<Relationships xmlns="http://schemas.openxmlformats.org/package/2006/relationships"><Relationship Id="rId8" Type="http://schemas.openxmlformats.org/officeDocument/2006/relationships/image" Target="../media/image150.emf"/><Relationship Id="rId3" Type="http://schemas.openxmlformats.org/officeDocument/2006/relationships/customXml" Target="../ink/ink36.xml"/><Relationship Id="rId7" Type="http://schemas.openxmlformats.org/officeDocument/2006/relationships/customXml" Target="../ink/ink38.xml"/><Relationship Id="rId2" Type="http://schemas.openxmlformats.org/officeDocument/2006/relationships/image" Target="../media/image44.png"/><Relationship Id="rId1" Type="http://schemas.openxmlformats.org/officeDocument/2006/relationships/slideLayout" Target="../slideLayouts/slideLayout2.xml"/><Relationship Id="rId6" Type="http://schemas.openxmlformats.org/officeDocument/2006/relationships/image" Target="../media/image149.emf"/><Relationship Id="rId5" Type="http://schemas.openxmlformats.org/officeDocument/2006/relationships/customXml" Target="../ink/ink37.xml"/><Relationship Id="rId4" Type="http://schemas.openxmlformats.org/officeDocument/2006/relationships/image" Target="../media/image144.emf"/></Relationships>
</file>

<file path=ppt/slides/_rels/slide44.xml.rels><?xml version="1.0" encoding="UTF-8" standalone="yes"?>
<Relationships xmlns="http://schemas.openxmlformats.org/package/2006/relationships"><Relationship Id="rId3" Type="http://schemas.openxmlformats.org/officeDocument/2006/relationships/image" Target="../media/image151.emf"/><Relationship Id="rId2" Type="http://schemas.openxmlformats.org/officeDocument/2006/relationships/customXml" Target="../ink/ink39.xml"/><Relationship Id="rId1" Type="http://schemas.openxmlformats.org/officeDocument/2006/relationships/slideLayout" Target="../slideLayouts/slideLayout2.xml"/><Relationship Id="rId5" Type="http://schemas.openxmlformats.org/officeDocument/2006/relationships/image" Target="../media/image152.emf"/><Relationship Id="rId4" Type="http://schemas.openxmlformats.org/officeDocument/2006/relationships/customXml" Target="../ink/ink40.xml"/></Relationships>
</file>

<file path=ppt/slides/_rels/slide45.xml.rels><?xml version="1.0" encoding="UTF-8" standalone="yes"?>
<Relationships xmlns="http://schemas.openxmlformats.org/package/2006/relationships"><Relationship Id="rId3" Type="http://schemas.openxmlformats.org/officeDocument/2006/relationships/customXml" Target="../ink/ink41.xml"/><Relationship Id="rId2" Type="http://schemas.openxmlformats.org/officeDocument/2006/relationships/image" Target="../media/image45.png"/><Relationship Id="rId1" Type="http://schemas.openxmlformats.org/officeDocument/2006/relationships/slideLayout" Target="../slideLayouts/slideLayout2.xml"/><Relationship Id="rId6" Type="http://schemas.openxmlformats.org/officeDocument/2006/relationships/image" Target="../media/image155.emf"/><Relationship Id="rId5" Type="http://schemas.openxmlformats.org/officeDocument/2006/relationships/customXml" Target="../ink/ink42.xml"/><Relationship Id="rId4" Type="http://schemas.openxmlformats.org/officeDocument/2006/relationships/image" Target="../media/image154.emf"/></Relationships>
</file>

<file path=ppt/slides/_rels/slide46.xml.rels><?xml version="1.0" encoding="UTF-8" standalone="yes"?>
<Relationships xmlns="http://schemas.openxmlformats.org/package/2006/relationships"><Relationship Id="rId3" Type="http://schemas.openxmlformats.org/officeDocument/2006/relationships/image" Target="../media/image156.emf"/><Relationship Id="rId2" Type="http://schemas.openxmlformats.org/officeDocument/2006/relationships/customXml" Target="../ink/ink43.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57.emf"/><Relationship Id="rId2" Type="http://schemas.openxmlformats.org/officeDocument/2006/relationships/customXml" Target="../ink/ink44.xml"/><Relationship Id="rId1" Type="http://schemas.openxmlformats.org/officeDocument/2006/relationships/slideLayout" Target="../slideLayouts/slideLayout2.xml"/><Relationship Id="rId5" Type="http://schemas.openxmlformats.org/officeDocument/2006/relationships/image" Target="../media/image158.emf"/><Relationship Id="rId4" Type="http://schemas.openxmlformats.org/officeDocument/2006/relationships/customXml" Target="../ink/ink45.xml"/></Relationships>
</file>

<file path=ppt/slides/_rels/slide48.xml.rels><?xml version="1.0" encoding="UTF-8" standalone="yes"?>
<Relationships xmlns="http://schemas.openxmlformats.org/package/2006/relationships"><Relationship Id="rId3" Type="http://schemas.openxmlformats.org/officeDocument/2006/relationships/customXml" Target="../ink/ink46.xml"/><Relationship Id="rId2" Type="http://schemas.openxmlformats.org/officeDocument/2006/relationships/image" Target="../media/image46.png"/><Relationship Id="rId1" Type="http://schemas.openxmlformats.org/officeDocument/2006/relationships/slideLayout" Target="../slideLayouts/slideLayout2.xml"/><Relationship Id="rId4" Type="http://schemas.openxmlformats.org/officeDocument/2006/relationships/image" Target="../media/image160.emf"/></Relationships>
</file>

<file path=ppt/slides/_rels/slide49.xml.rels><?xml version="1.0" encoding="UTF-8" standalone="yes"?>
<Relationships xmlns="http://schemas.openxmlformats.org/package/2006/relationships"><Relationship Id="rId3" Type="http://schemas.openxmlformats.org/officeDocument/2006/relationships/image" Target="../media/image161.emf"/><Relationship Id="rId2" Type="http://schemas.openxmlformats.org/officeDocument/2006/relationships/customXml" Target="../ink/ink4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customXml" Target="../ink/ink48.xml"/><Relationship Id="rId2" Type="http://schemas.openxmlformats.org/officeDocument/2006/relationships/image" Target="../media/image47.png"/><Relationship Id="rId1" Type="http://schemas.openxmlformats.org/officeDocument/2006/relationships/slideLayout" Target="../slideLayouts/slideLayout2.xml"/><Relationship Id="rId6" Type="http://schemas.openxmlformats.org/officeDocument/2006/relationships/image" Target="../media/image164.emf"/><Relationship Id="rId5" Type="http://schemas.openxmlformats.org/officeDocument/2006/relationships/customXml" Target="../ink/ink49.xml"/><Relationship Id="rId4" Type="http://schemas.openxmlformats.org/officeDocument/2006/relationships/image" Target="../media/image163.emf"/></Relationships>
</file>

<file path=ppt/slides/_rels/slide51.xml.rels><?xml version="1.0" encoding="UTF-8" standalone="yes"?>
<Relationships xmlns="http://schemas.openxmlformats.org/package/2006/relationships"><Relationship Id="rId3" Type="http://schemas.openxmlformats.org/officeDocument/2006/relationships/image" Target="../media/image165.emf"/><Relationship Id="rId2" Type="http://schemas.openxmlformats.org/officeDocument/2006/relationships/customXml" Target="../ink/ink50.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66.emf"/><Relationship Id="rId2" Type="http://schemas.openxmlformats.org/officeDocument/2006/relationships/customXml" Target="../ink/ink51.xml"/><Relationship Id="rId1" Type="http://schemas.openxmlformats.org/officeDocument/2006/relationships/slideLayout" Target="../slideLayouts/slideLayout2.xml"/><Relationship Id="rId5" Type="http://schemas.openxmlformats.org/officeDocument/2006/relationships/image" Target="../media/image128.emf"/><Relationship Id="rId4" Type="http://schemas.openxmlformats.org/officeDocument/2006/relationships/customXml" Target="../ink/ink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8" Type="http://schemas.openxmlformats.org/officeDocument/2006/relationships/image" Target="../media/image170.emf"/><Relationship Id="rId3" Type="http://schemas.openxmlformats.org/officeDocument/2006/relationships/customXml" Target="../ink/ink53.xml"/><Relationship Id="rId7" Type="http://schemas.openxmlformats.org/officeDocument/2006/relationships/customXml" Target="../ink/ink55.xml"/><Relationship Id="rId2" Type="http://schemas.openxmlformats.org/officeDocument/2006/relationships/image" Target="../media/image48.png"/><Relationship Id="rId1" Type="http://schemas.openxmlformats.org/officeDocument/2006/relationships/slideLayout" Target="../slideLayouts/slideLayout2.xml"/><Relationship Id="rId6" Type="http://schemas.openxmlformats.org/officeDocument/2006/relationships/image" Target="../media/image169.emf"/><Relationship Id="rId5" Type="http://schemas.openxmlformats.org/officeDocument/2006/relationships/customXml" Target="../ink/ink54.xml"/><Relationship Id="rId4" Type="http://schemas.openxmlformats.org/officeDocument/2006/relationships/image" Target="../media/image168.emf"/></Relationships>
</file>

<file path=ppt/slides/_rels/slide55.xml.rels><?xml version="1.0" encoding="UTF-8" standalone="yes"?>
<Relationships xmlns="http://schemas.openxmlformats.org/package/2006/relationships"><Relationship Id="rId3" Type="http://schemas.openxmlformats.org/officeDocument/2006/relationships/customXml" Target="../ink/ink56.xml"/><Relationship Id="rId2" Type="http://schemas.openxmlformats.org/officeDocument/2006/relationships/image" Target="../media/image49.png"/><Relationship Id="rId1" Type="http://schemas.openxmlformats.org/officeDocument/2006/relationships/slideLayout" Target="../slideLayouts/slideLayout2.xml"/><Relationship Id="rId6" Type="http://schemas.openxmlformats.org/officeDocument/2006/relationships/image" Target="../media/image173.emf"/><Relationship Id="rId5" Type="http://schemas.openxmlformats.org/officeDocument/2006/relationships/customXml" Target="../ink/ink57.xml"/><Relationship Id="rId4" Type="http://schemas.openxmlformats.org/officeDocument/2006/relationships/image" Target="../media/image172.emf"/></Relationships>
</file>

<file path=ppt/slides/_rels/slide56.xml.rels><?xml version="1.0" encoding="UTF-8" standalone="yes"?>
<Relationships xmlns="http://schemas.openxmlformats.org/package/2006/relationships"><Relationship Id="rId3" Type="http://schemas.openxmlformats.org/officeDocument/2006/relationships/image" Target="../media/image174.emf"/><Relationship Id="rId2" Type="http://schemas.openxmlformats.org/officeDocument/2006/relationships/customXml" Target="../ink/ink58.xml"/><Relationship Id="rId1" Type="http://schemas.openxmlformats.org/officeDocument/2006/relationships/slideLayout" Target="../slideLayouts/slideLayout2.xml"/><Relationship Id="rId5" Type="http://schemas.openxmlformats.org/officeDocument/2006/relationships/image" Target="../media/image175.emf"/><Relationship Id="rId4" Type="http://schemas.openxmlformats.org/officeDocument/2006/relationships/customXml" Target="../ink/ink59.xml"/></Relationships>
</file>

<file path=ppt/slides/_rels/slide57.xml.rels><?xml version="1.0" encoding="UTF-8" standalone="yes"?>
<Relationships xmlns="http://schemas.openxmlformats.org/package/2006/relationships"><Relationship Id="rId3" Type="http://schemas.openxmlformats.org/officeDocument/2006/relationships/image" Target="../media/image176.emf"/><Relationship Id="rId2" Type="http://schemas.openxmlformats.org/officeDocument/2006/relationships/customXml" Target="../ink/ink60.xml"/><Relationship Id="rId1" Type="http://schemas.openxmlformats.org/officeDocument/2006/relationships/slideLayout" Target="../slideLayouts/slideLayout2.xml"/><Relationship Id="rId5" Type="http://schemas.openxmlformats.org/officeDocument/2006/relationships/image" Target="../media/image132.emf"/><Relationship Id="rId4" Type="http://schemas.openxmlformats.org/officeDocument/2006/relationships/customXml" Target="../ink/ink61.xml"/></Relationships>
</file>

<file path=ppt/slides/_rels/slide58.xml.rels><?xml version="1.0" encoding="UTF-8" standalone="yes"?>
<Relationships xmlns="http://schemas.openxmlformats.org/package/2006/relationships"><Relationship Id="rId3" Type="http://schemas.openxmlformats.org/officeDocument/2006/relationships/customXml" Target="../ink/ink62.xml"/><Relationship Id="rId2"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image" Target="../media/image144.emf"/><Relationship Id="rId5" Type="http://schemas.openxmlformats.org/officeDocument/2006/relationships/customXml" Target="../ink/ink63.xml"/><Relationship Id="rId4" Type="http://schemas.openxmlformats.org/officeDocument/2006/relationships/image" Target="../media/image178.emf"/></Relationships>
</file>

<file path=ppt/slides/_rels/slide59.xml.rels><?xml version="1.0" encoding="UTF-8" standalone="yes"?>
<Relationships xmlns="http://schemas.openxmlformats.org/package/2006/relationships"><Relationship Id="rId3" Type="http://schemas.openxmlformats.org/officeDocument/2006/relationships/image" Target="../media/image179.emf"/><Relationship Id="rId2" Type="http://schemas.openxmlformats.org/officeDocument/2006/relationships/customXml" Target="../ink/ink6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74.emf"/><Relationship Id="rId4" Type="http://schemas.openxmlformats.org/officeDocument/2006/relationships/customXml" Target="../ink/ink2.xml"/></Relationships>
</file>

<file path=ppt/slides/_rels/slide6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 Id="rId5" Type="http://schemas.openxmlformats.org/officeDocument/2006/relationships/image" Target="../media/image182.emf"/><Relationship Id="rId4" Type="http://schemas.openxmlformats.org/officeDocument/2006/relationships/customXml" Target="../ink/ink65.xml"/></Relationships>
</file>

<file path=ppt/slides/_rels/slide61.xml.rels><?xml version="1.0" encoding="UTF-8" standalone="yes"?>
<Relationships xmlns="http://schemas.openxmlformats.org/package/2006/relationships"><Relationship Id="rId3" Type="http://schemas.openxmlformats.org/officeDocument/2006/relationships/image" Target="../media/image183.emf"/><Relationship Id="rId2" Type="http://schemas.openxmlformats.org/officeDocument/2006/relationships/customXml" Target="../ink/ink66.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184.emf"/><Relationship Id="rId2" Type="http://schemas.openxmlformats.org/officeDocument/2006/relationships/customXml" Target="../ink/ink67.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21732" y="389466"/>
            <a:ext cx="7924800" cy="2257425"/>
          </a:xfrm>
          <a:prstGeom prst="rect">
            <a:avLst/>
          </a:prstGeom>
        </p:spPr>
      </p:pic>
      <p:pic>
        <p:nvPicPr>
          <p:cNvPr id="6" name="Picture 5"/>
          <p:cNvPicPr>
            <a:picLocks noChangeAspect="1"/>
          </p:cNvPicPr>
          <p:nvPr/>
        </p:nvPicPr>
        <p:blipFill>
          <a:blip r:embed="rId3"/>
          <a:stretch>
            <a:fillRect/>
          </a:stretch>
        </p:blipFill>
        <p:spPr>
          <a:xfrm>
            <a:off x="303354" y="2694218"/>
            <a:ext cx="7924800" cy="2656005"/>
          </a:xfrm>
          <a:prstGeom prst="rect">
            <a:avLst/>
          </a:prstGeom>
        </p:spPr>
      </p:pic>
    </p:spTree>
    <p:extLst>
      <p:ext uri="{BB962C8B-B14F-4D97-AF65-F5344CB8AC3E}">
        <p14:creationId xmlns:p14="http://schemas.microsoft.com/office/powerpoint/2010/main" val="380729371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pic>
        <p:nvPicPr>
          <p:cNvPr id="482" name="Google Shape;482;p94"/>
          <p:cNvPicPr preferRelativeResize="0"/>
          <p:nvPr/>
        </p:nvPicPr>
        <p:blipFill>
          <a:blip r:embed="rId3">
            <a:alphaModFix/>
          </a:blip>
          <a:stretch>
            <a:fillRect/>
          </a:stretch>
        </p:blipFill>
        <p:spPr>
          <a:xfrm>
            <a:off x="152400" y="152400"/>
            <a:ext cx="5991225" cy="4838700"/>
          </a:xfrm>
          <a:prstGeom prst="rect">
            <a:avLst/>
          </a:prstGeom>
          <a:noFill/>
          <a:ln>
            <a:noFill/>
          </a:ln>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11700" y="301557"/>
            <a:ext cx="8520600" cy="4267318"/>
          </a:xfrm>
        </p:spPr>
        <p:txBody>
          <a:bodyPr/>
          <a:lstStyle/>
          <a:p>
            <a:pPr marL="114300" indent="0">
              <a:buNone/>
            </a:pPr>
            <a:r>
              <a:rPr lang="en-IN" dirty="0" smtClean="0"/>
              <a:t/>
            </a:r>
            <a:br>
              <a:rPr lang="en-IN" dirty="0" smtClean="0"/>
            </a:br>
            <a:endParaRPr lang="en-IN" dirty="0" smtClean="0"/>
          </a:p>
          <a:p>
            <a:pPr marL="114300" indent="0">
              <a:buNone/>
            </a:pPr>
            <a:endParaRPr lang="en-IN" dirty="0"/>
          </a:p>
          <a:p>
            <a:pPr marL="114300" indent="0">
              <a:buNone/>
            </a:pPr>
            <a:endParaRPr lang="en-IN" dirty="0"/>
          </a:p>
        </p:txBody>
      </p:sp>
      <p:pic>
        <p:nvPicPr>
          <p:cNvPr id="5" name="Picture 4"/>
          <p:cNvPicPr>
            <a:picLocks noChangeAspect="1"/>
          </p:cNvPicPr>
          <p:nvPr/>
        </p:nvPicPr>
        <p:blipFill>
          <a:blip r:embed="rId2"/>
          <a:stretch>
            <a:fillRect/>
          </a:stretch>
        </p:blipFill>
        <p:spPr>
          <a:xfrm>
            <a:off x="381000" y="85419"/>
            <a:ext cx="8320087" cy="1636378"/>
          </a:xfrm>
          <a:prstGeom prst="rect">
            <a:avLst/>
          </a:prstGeom>
        </p:spPr>
      </p:pic>
      <p:pic>
        <p:nvPicPr>
          <p:cNvPr id="6" name="Picture 5"/>
          <p:cNvPicPr>
            <a:picLocks noChangeAspect="1"/>
          </p:cNvPicPr>
          <p:nvPr/>
        </p:nvPicPr>
        <p:blipFill>
          <a:blip r:embed="rId3"/>
          <a:stretch>
            <a:fillRect/>
          </a:stretch>
        </p:blipFill>
        <p:spPr>
          <a:xfrm>
            <a:off x="381000" y="1721796"/>
            <a:ext cx="8382000" cy="3212154"/>
          </a:xfrm>
          <a:prstGeom prst="rect">
            <a:avLst/>
          </a:prstGeom>
        </p:spPr>
      </p:pic>
    </p:spTree>
    <p:extLst>
      <p:ext uri="{BB962C8B-B14F-4D97-AF65-F5344CB8AC3E}">
        <p14:creationId xmlns:p14="http://schemas.microsoft.com/office/powerpoint/2010/main" val="83692027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86"/>
        <p:cNvGrpSpPr/>
        <p:nvPr/>
      </p:nvGrpSpPr>
      <p:grpSpPr>
        <a:xfrm>
          <a:off x="0" y="0"/>
          <a:ext cx="0" cy="0"/>
          <a:chOff x="0" y="0"/>
          <a:chExt cx="0" cy="0"/>
        </a:xfrm>
      </p:grpSpPr>
      <p:pic>
        <p:nvPicPr>
          <p:cNvPr id="487" name="Google Shape;487;p95"/>
          <p:cNvPicPr preferRelativeResize="0"/>
          <p:nvPr/>
        </p:nvPicPr>
        <p:blipFill>
          <a:blip r:embed="rId3">
            <a:alphaModFix/>
          </a:blip>
          <a:stretch>
            <a:fillRect/>
          </a:stretch>
        </p:blipFill>
        <p:spPr>
          <a:xfrm>
            <a:off x="1714500" y="428625"/>
            <a:ext cx="5715000" cy="4286250"/>
          </a:xfrm>
          <a:prstGeom prst="rect">
            <a:avLst/>
          </a:prstGeom>
          <a:noFill/>
          <a:ln>
            <a:noFill/>
          </a:ln>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sp>
        <p:nvSpPr>
          <p:cNvPr id="492" name="Google Shape;492;p96"/>
          <p:cNvSpPr txBox="1">
            <a:spLocks noGrp="1"/>
          </p:cNvSpPr>
          <p:nvPr>
            <p:ph type="body" idx="1"/>
          </p:nvPr>
        </p:nvSpPr>
        <p:spPr>
          <a:xfrm>
            <a:off x="311700" y="-219125"/>
            <a:ext cx="8520600" cy="5238600"/>
          </a:xfrm>
          <a:prstGeom prst="rect">
            <a:avLst/>
          </a:prstGeom>
        </p:spPr>
        <p:txBody>
          <a:bodyPr spcFirstLastPara="1" wrap="square" lIns="91425" tIns="91425" rIns="91425" bIns="91425" anchor="t" anchorCtr="0">
            <a:noAutofit/>
          </a:bodyPr>
          <a:lstStyle/>
          <a:p>
            <a:pPr marL="0" lvl="0" indent="0" algn="just" rtl="0">
              <a:spcBef>
                <a:spcPts val="800"/>
              </a:spcBef>
              <a:spcAft>
                <a:spcPts val="0"/>
              </a:spcAft>
              <a:buNone/>
            </a:pPr>
            <a:r>
              <a:rPr lang="en" sz="3200" dirty="0">
                <a:solidFill>
                  <a:schemeClr val="dk1"/>
                </a:solidFill>
              </a:rPr>
              <a:t>•</a:t>
            </a:r>
            <a:r>
              <a:rPr lang="en" sz="2000" b="1" dirty="0">
                <a:solidFill>
                  <a:schemeClr val="dk1"/>
                </a:solidFill>
              </a:rPr>
              <a:t>Baye’s Theorem: </a:t>
            </a:r>
            <a:r>
              <a:rPr lang="en" sz="2000" dirty="0">
                <a:solidFill>
                  <a:schemeClr val="dk1"/>
                </a:solidFill>
              </a:rPr>
              <a:t>It states that if a sample space S has N mutually exclusive events Bn, n=1, 2, 3,…,N. such that Bm∩Bn=ⱷ for m =1, 2, 3, ….,N. and any event A is defined on this sample space then the conditional probability of Bn and A can be Expressed as </a:t>
            </a:r>
            <a:endParaRPr sz="2000" dirty="0">
              <a:solidFill>
                <a:schemeClr val="dk1"/>
              </a:solidFill>
            </a:endParaRPr>
          </a:p>
          <a:p>
            <a:pPr marL="0" lvl="0" indent="0" algn="l" rtl="0">
              <a:spcBef>
                <a:spcPts val="0"/>
              </a:spcBef>
              <a:spcAft>
                <a:spcPts val="1600"/>
              </a:spcAft>
              <a:buNone/>
            </a:pPr>
            <a:endParaRPr dirty="0"/>
          </a:p>
        </p:txBody>
      </p:sp>
      <p:pic>
        <p:nvPicPr>
          <p:cNvPr id="493" name="Google Shape;493;p96"/>
          <p:cNvPicPr preferRelativeResize="0"/>
          <p:nvPr/>
        </p:nvPicPr>
        <p:blipFill>
          <a:blip r:embed="rId3">
            <a:alphaModFix/>
          </a:blip>
          <a:stretch>
            <a:fillRect/>
          </a:stretch>
        </p:blipFill>
        <p:spPr>
          <a:xfrm>
            <a:off x="680936" y="1904798"/>
            <a:ext cx="8599251" cy="2900666"/>
          </a:xfrm>
          <a:prstGeom prst="rect">
            <a:avLst/>
          </a:prstGeom>
          <a:noFill/>
          <a:ln>
            <a:noFill/>
          </a:ln>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97"/>
        <p:cNvGrpSpPr/>
        <p:nvPr/>
      </p:nvGrpSpPr>
      <p:grpSpPr>
        <a:xfrm>
          <a:off x="0" y="0"/>
          <a:ext cx="0" cy="0"/>
          <a:chOff x="0" y="0"/>
          <a:chExt cx="0" cy="0"/>
        </a:xfrm>
      </p:grpSpPr>
      <p:pic>
        <p:nvPicPr>
          <p:cNvPr id="498" name="Google Shape;498;p97"/>
          <p:cNvPicPr preferRelativeResize="0"/>
          <p:nvPr/>
        </p:nvPicPr>
        <p:blipFill>
          <a:blip r:embed="rId3">
            <a:alphaModFix/>
          </a:blip>
          <a:stretch>
            <a:fillRect/>
          </a:stretch>
        </p:blipFill>
        <p:spPr>
          <a:xfrm>
            <a:off x="1152650" y="570125"/>
            <a:ext cx="6258950" cy="3891700"/>
          </a:xfrm>
          <a:prstGeom prst="rect">
            <a:avLst/>
          </a:prstGeom>
          <a:noFill/>
          <a:ln>
            <a:noFill/>
          </a:ln>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07"/>
        <p:cNvGrpSpPr/>
        <p:nvPr/>
      </p:nvGrpSpPr>
      <p:grpSpPr>
        <a:xfrm>
          <a:off x="0" y="0"/>
          <a:ext cx="0" cy="0"/>
          <a:chOff x="0" y="0"/>
          <a:chExt cx="0" cy="0"/>
        </a:xfrm>
      </p:grpSpPr>
      <p:sp>
        <p:nvSpPr>
          <p:cNvPr id="508" name="Google Shape;508;p99"/>
          <p:cNvSpPr txBox="1">
            <a:spLocks noGrp="1"/>
          </p:cNvSpPr>
          <p:nvPr>
            <p:ph type="title"/>
          </p:nvPr>
        </p:nvSpPr>
        <p:spPr>
          <a:xfrm>
            <a:off x="311700" y="64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500"/>
              <a:t>Independent Events</a:t>
            </a:r>
            <a:endParaRPr sz="2500"/>
          </a:p>
        </p:txBody>
      </p:sp>
      <p:pic>
        <p:nvPicPr>
          <p:cNvPr id="509" name="Google Shape;509;p99"/>
          <p:cNvPicPr preferRelativeResize="0"/>
          <p:nvPr/>
        </p:nvPicPr>
        <p:blipFill>
          <a:blip r:embed="rId3">
            <a:alphaModFix/>
          </a:blip>
          <a:stretch>
            <a:fillRect/>
          </a:stretch>
        </p:blipFill>
        <p:spPr>
          <a:xfrm>
            <a:off x="152400" y="484325"/>
            <a:ext cx="6943725" cy="2390775"/>
          </a:xfrm>
          <a:prstGeom prst="rect">
            <a:avLst/>
          </a:prstGeom>
          <a:noFill/>
          <a:ln>
            <a:noFill/>
          </a:ln>
        </p:spPr>
      </p:pic>
      <p:pic>
        <p:nvPicPr>
          <p:cNvPr id="510" name="Google Shape;510;p99"/>
          <p:cNvPicPr preferRelativeResize="0"/>
          <p:nvPr/>
        </p:nvPicPr>
        <p:blipFill>
          <a:blip r:embed="rId4">
            <a:alphaModFix/>
          </a:blip>
          <a:stretch>
            <a:fillRect/>
          </a:stretch>
        </p:blipFill>
        <p:spPr>
          <a:xfrm>
            <a:off x="152400" y="2875100"/>
            <a:ext cx="6862601" cy="2192200"/>
          </a:xfrm>
          <a:prstGeom prst="rect">
            <a:avLst/>
          </a:prstGeom>
          <a:noFill/>
          <a:ln>
            <a:noFill/>
          </a:ln>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060316" y="340473"/>
            <a:ext cx="6648450" cy="2771775"/>
          </a:xfrm>
          <a:prstGeom prst="rect">
            <a:avLst/>
          </a:prstGeom>
        </p:spPr>
      </p:pic>
      <p:pic>
        <p:nvPicPr>
          <p:cNvPr id="6" name="Picture 5"/>
          <p:cNvPicPr>
            <a:picLocks noChangeAspect="1"/>
          </p:cNvPicPr>
          <p:nvPr/>
        </p:nvPicPr>
        <p:blipFill>
          <a:blip r:embed="rId3"/>
          <a:stretch>
            <a:fillRect/>
          </a:stretch>
        </p:blipFill>
        <p:spPr>
          <a:xfrm>
            <a:off x="1322963" y="2898853"/>
            <a:ext cx="6200775" cy="2314575"/>
          </a:xfrm>
          <a:prstGeom prst="rect">
            <a:avLst/>
          </a:prstGeom>
        </p:spPr>
      </p:pic>
      <p:sp>
        <p:nvSpPr>
          <p:cNvPr id="3" name="Text Placeholder 2"/>
          <p:cNvSpPr>
            <a:spLocks noGrp="1"/>
          </p:cNvSpPr>
          <p:nvPr>
            <p:ph type="body" idx="1"/>
          </p:nvPr>
        </p:nvSpPr>
        <p:spPr>
          <a:xfrm>
            <a:off x="311700" y="184826"/>
            <a:ext cx="8520600" cy="4384049"/>
          </a:xfrm>
        </p:spPr>
        <p:txBody>
          <a:bodyPr/>
          <a:lstStyle/>
          <a:p>
            <a:endParaRPr lang="en-IN" dirty="0"/>
          </a:p>
        </p:txBody>
      </p:sp>
    </p:spTree>
    <p:extLst>
      <p:ext uri="{BB962C8B-B14F-4D97-AF65-F5344CB8AC3E}">
        <p14:creationId xmlns:p14="http://schemas.microsoft.com/office/powerpoint/2010/main" val="654584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904674" y="350197"/>
            <a:ext cx="6667500" cy="4162425"/>
          </a:xfrm>
          <a:prstGeom prst="rect">
            <a:avLst/>
          </a:prstGeom>
        </p:spPr>
      </p:pic>
      <p:sp>
        <p:nvSpPr>
          <p:cNvPr id="3" name="Text Placeholder 2"/>
          <p:cNvSpPr>
            <a:spLocks noGrp="1"/>
          </p:cNvSpPr>
          <p:nvPr>
            <p:ph type="body" idx="1"/>
          </p:nvPr>
        </p:nvSpPr>
        <p:spPr>
          <a:xfrm>
            <a:off x="311700" y="223736"/>
            <a:ext cx="8520600" cy="4345139"/>
          </a:xfrm>
        </p:spPr>
        <p:txBody>
          <a:bodyPr/>
          <a:lstStyle/>
          <a:p>
            <a:endParaRPr lang="en-IN" dirty="0"/>
          </a:p>
        </p:txBody>
      </p:sp>
    </p:spTree>
    <p:extLst>
      <p:ext uri="{BB962C8B-B14F-4D97-AF65-F5344CB8AC3E}">
        <p14:creationId xmlns:p14="http://schemas.microsoft.com/office/powerpoint/2010/main" val="36362843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758759" y="58368"/>
            <a:ext cx="5467350" cy="3067050"/>
          </a:xfrm>
          <a:prstGeom prst="rect">
            <a:avLst/>
          </a:prstGeom>
        </p:spPr>
      </p:pic>
      <p:sp>
        <p:nvSpPr>
          <p:cNvPr id="3" name="Text Placeholder 2"/>
          <p:cNvSpPr>
            <a:spLocks noGrp="1"/>
          </p:cNvSpPr>
          <p:nvPr>
            <p:ph type="body" idx="1"/>
          </p:nvPr>
        </p:nvSpPr>
        <p:spPr>
          <a:xfrm>
            <a:off x="311700" y="97277"/>
            <a:ext cx="8520600" cy="4471598"/>
          </a:xfrm>
        </p:spPr>
        <p:txBody>
          <a:bodyPr/>
          <a:lstStyle/>
          <a:p>
            <a:endParaRPr lang="en-IN" dirty="0" smtClean="0"/>
          </a:p>
          <a:p>
            <a:endParaRPr lang="en-IN" dirty="0"/>
          </a:p>
          <a:p>
            <a:endParaRPr lang="en-IN" dirty="0" smtClean="0"/>
          </a:p>
          <a:p>
            <a:endParaRPr lang="en-IN" dirty="0"/>
          </a:p>
          <a:p>
            <a:endParaRPr lang="en-IN" dirty="0" smtClean="0"/>
          </a:p>
          <a:p>
            <a:endParaRPr lang="en-IN" dirty="0"/>
          </a:p>
          <a:p>
            <a:endParaRPr lang="en-IN" dirty="0" smtClean="0"/>
          </a:p>
          <a:p>
            <a:endParaRPr lang="en-IN" dirty="0"/>
          </a:p>
          <a:p>
            <a:endParaRPr lang="en-IN" dirty="0" smtClean="0"/>
          </a:p>
          <a:p>
            <a:endParaRPr lang="en-IN" dirty="0"/>
          </a:p>
          <a:p>
            <a:pPr marL="114300" indent="0">
              <a:buNone/>
            </a:pPr>
            <a:r>
              <a:rPr lang="en-IN" dirty="0" smtClean="0"/>
              <a:t>Binary Symmetric communication channel</a:t>
            </a:r>
            <a:endParaRPr lang="en-IN" dirty="0"/>
          </a:p>
        </p:txBody>
      </p:sp>
    </p:spTree>
    <p:extLst>
      <p:ext uri="{BB962C8B-B14F-4D97-AF65-F5344CB8AC3E}">
        <p14:creationId xmlns:p14="http://schemas.microsoft.com/office/powerpoint/2010/main" val="400898746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147865" y="58368"/>
            <a:ext cx="6115050" cy="1914525"/>
          </a:xfrm>
          <a:prstGeom prst="rect">
            <a:avLst/>
          </a:prstGeom>
        </p:spPr>
      </p:pic>
      <p:pic>
        <p:nvPicPr>
          <p:cNvPr id="5" name="Picture 4"/>
          <p:cNvPicPr>
            <a:picLocks noChangeAspect="1"/>
          </p:cNvPicPr>
          <p:nvPr/>
        </p:nvPicPr>
        <p:blipFill>
          <a:blip r:embed="rId3"/>
          <a:stretch>
            <a:fillRect/>
          </a:stretch>
        </p:blipFill>
        <p:spPr>
          <a:xfrm>
            <a:off x="1079774" y="1974713"/>
            <a:ext cx="6610350" cy="2057400"/>
          </a:xfrm>
          <a:prstGeom prst="rect">
            <a:avLst/>
          </a:prstGeom>
        </p:spPr>
      </p:pic>
      <p:sp>
        <p:nvSpPr>
          <p:cNvPr id="3" name="Text Placeholder 2"/>
          <p:cNvSpPr>
            <a:spLocks noGrp="1"/>
          </p:cNvSpPr>
          <p:nvPr>
            <p:ph type="body" idx="1"/>
          </p:nvPr>
        </p:nvSpPr>
        <p:spPr>
          <a:xfrm>
            <a:off x="311700" y="77821"/>
            <a:ext cx="8520600" cy="4491054"/>
          </a:xfrm>
        </p:spPr>
        <p:txBody>
          <a:bodyPr/>
          <a:lstStyle/>
          <a:p>
            <a:endParaRPr lang="en-IN" dirty="0"/>
          </a:p>
        </p:txBody>
      </p:sp>
      <mc:AlternateContent xmlns:mc="http://schemas.openxmlformats.org/markup-compatibility/2006" xmlns:p14="http://schemas.microsoft.com/office/powerpoint/2010/main">
        <mc:Choice Requires="p14">
          <p:contentPart p14:bwMode="auto" r:id="rId4">
            <p14:nvContentPartPr>
              <p14:cNvPr id="6" name="Ink 5"/>
              <p14:cNvContentPartPr/>
              <p14:nvPr/>
            </p14:nvContentPartPr>
            <p14:xfrm>
              <a:off x="4956120" y="4326480"/>
              <a:ext cx="6840" cy="6840"/>
            </p14:xfrm>
          </p:contentPart>
        </mc:Choice>
        <mc:Fallback xmlns="">
          <p:pic>
            <p:nvPicPr>
              <p:cNvPr id="6" name="Ink 5"/>
              <p:cNvPicPr/>
              <p:nvPr/>
            </p:nvPicPr>
            <p:blipFill>
              <a:blip r:embed="rId5"/>
              <a:stretch>
                <a:fillRect/>
              </a:stretch>
            </p:blipFill>
            <p:spPr>
              <a:xfrm>
                <a:off x="4946760" y="4317120"/>
                <a:ext cx="25560" cy="25560"/>
              </a:xfrm>
              <a:prstGeom prst="rect">
                <a:avLst/>
              </a:prstGeom>
            </p:spPr>
          </p:pic>
        </mc:Fallback>
      </mc:AlternateContent>
    </p:spTree>
    <p:extLst>
      <p:ext uri="{BB962C8B-B14F-4D97-AF65-F5344CB8AC3E}">
        <p14:creationId xmlns:p14="http://schemas.microsoft.com/office/powerpoint/2010/main" val="100478096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48"/>
        <p:cNvGrpSpPr/>
        <p:nvPr/>
      </p:nvGrpSpPr>
      <p:grpSpPr>
        <a:xfrm>
          <a:off x="0" y="0"/>
          <a:ext cx="0" cy="0"/>
          <a:chOff x="0" y="0"/>
          <a:chExt cx="0" cy="0"/>
        </a:xfrm>
      </p:grpSpPr>
      <p:pic>
        <p:nvPicPr>
          <p:cNvPr id="449" name="Google Shape;449;p88"/>
          <p:cNvPicPr preferRelativeResize="0"/>
          <p:nvPr/>
        </p:nvPicPr>
        <p:blipFill>
          <a:blip r:embed="rId3">
            <a:alphaModFix/>
          </a:blip>
          <a:stretch>
            <a:fillRect/>
          </a:stretch>
        </p:blipFill>
        <p:spPr>
          <a:xfrm>
            <a:off x="1066800" y="457200"/>
            <a:ext cx="6362700" cy="3648075"/>
          </a:xfrm>
          <a:prstGeom prst="rect">
            <a:avLst/>
          </a:prstGeom>
          <a:noFill/>
          <a:ln>
            <a:noFill/>
          </a:ln>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98835" y="38904"/>
            <a:ext cx="7363838" cy="2686050"/>
          </a:xfrm>
          <a:prstGeom prst="rect">
            <a:avLst/>
          </a:prstGeom>
        </p:spPr>
      </p:pic>
      <p:sp>
        <p:nvSpPr>
          <p:cNvPr id="3" name="Text Placeholder 2"/>
          <p:cNvSpPr>
            <a:spLocks noGrp="1"/>
          </p:cNvSpPr>
          <p:nvPr>
            <p:ph type="body" idx="1"/>
          </p:nvPr>
        </p:nvSpPr>
        <p:spPr>
          <a:xfrm>
            <a:off x="311700" y="-14840"/>
            <a:ext cx="8520600" cy="3416400"/>
          </a:xfrm>
        </p:spPr>
        <p:txBody>
          <a:bodyPr/>
          <a:lstStyle/>
          <a:p>
            <a:endParaRPr lang="en-IN" dirty="0"/>
          </a:p>
        </p:txBody>
      </p:sp>
    </p:spTree>
    <p:extLst>
      <p:ext uri="{BB962C8B-B14F-4D97-AF65-F5344CB8AC3E}">
        <p14:creationId xmlns:p14="http://schemas.microsoft.com/office/powerpoint/2010/main" val="346479373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10117" y="622571"/>
            <a:ext cx="5314950" cy="1019175"/>
          </a:xfrm>
          <a:prstGeom prst="rect">
            <a:avLst/>
          </a:prstGeom>
        </p:spPr>
      </p:pic>
      <p:sp>
        <p:nvSpPr>
          <p:cNvPr id="3" name="Text Placeholder 2"/>
          <p:cNvSpPr>
            <a:spLocks noGrp="1"/>
          </p:cNvSpPr>
          <p:nvPr>
            <p:ph type="body" idx="1"/>
          </p:nvPr>
        </p:nvSpPr>
        <p:spPr>
          <a:xfrm>
            <a:off x="311700" y="184935"/>
            <a:ext cx="8520600" cy="4383940"/>
          </a:xfrm>
        </p:spPr>
        <p:txBody>
          <a:bodyPr/>
          <a:lstStyle/>
          <a:p>
            <a:pPr marL="114300" indent="0">
              <a:buNone/>
            </a:pPr>
            <a:r>
              <a:rPr lang="en-IN" dirty="0" smtClean="0"/>
              <a:t>Problems:</a:t>
            </a:r>
          </a:p>
          <a:p>
            <a:pPr marL="114300" indent="0">
              <a:buNone/>
            </a:pPr>
            <a:endParaRPr lang="en-IN" dirty="0"/>
          </a:p>
          <a:p>
            <a:pPr marL="114300" indent="0">
              <a:buNone/>
            </a:pPr>
            <a:endParaRPr lang="en-IN" dirty="0" smtClean="0"/>
          </a:p>
          <a:p>
            <a:pPr marL="114300" indent="0">
              <a:buNone/>
            </a:pPr>
            <a:endParaRPr lang="en-IN" dirty="0"/>
          </a:p>
          <a:p>
            <a:pPr marL="114300" indent="0">
              <a:buNone/>
            </a:pPr>
            <a:endParaRPr lang="en-IN" dirty="0" smtClean="0"/>
          </a:p>
          <a:p>
            <a:pPr marL="114300" indent="0">
              <a:buNone/>
            </a:pPr>
            <a:endParaRPr lang="en-IN" dirty="0"/>
          </a:p>
          <a:p>
            <a:pPr marL="114300" indent="0">
              <a:buNone/>
            </a:pPr>
            <a:endParaRPr lang="en-IN" dirty="0" smtClean="0"/>
          </a:p>
          <a:p>
            <a:pPr marL="114300" indent="0">
              <a:buNone/>
            </a:pPr>
            <a:endParaRPr lang="en-IN" dirty="0"/>
          </a:p>
          <a:p>
            <a:pPr marL="114300" indent="0">
              <a:buNone/>
            </a:pPr>
            <a:endParaRPr lang="en-IN" dirty="0" smtClean="0"/>
          </a:p>
          <a:p>
            <a:pPr marL="114300" indent="0">
              <a:buNone/>
            </a:pPr>
            <a:endParaRPr lang="en-IN" dirty="0"/>
          </a:p>
          <a:p>
            <a:pPr marL="114300" indent="0">
              <a:buNone/>
            </a:pPr>
            <a:endParaRPr lang="en-IN" dirty="0" smtClean="0"/>
          </a:p>
          <a:p>
            <a:pPr marL="114300" indent="0">
              <a:buNone/>
            </a:pPr>
            <a:endParaRPr lang="en-IN" dirty="0"/>
          </a:p>
          <a:p>
            <a:pPr marL="114300" indent="0">
              <a:buNone/>
            </a:pPr>
            <a:endParaRPr lang="en-IN" dirty="0" smtClean="0"/>
          </a:p>
          <a:p>
            <a:pPr marL="114300" indent="0">
              <a:buNone/>
            </a:pPr>
            <a:endParaRPr lang="en-IN" dirty="0"/>
          </a:p>
        </p:txBody>
      </p:sp>
      <mc:AlternateContent xmlns:mc="http://schemas.openxmlformats.org/markup-compatibility/2006" xmlns:p14="http://schemas.microsoft.com/office/powerpoint/2010/main">
        <mc:Choice Requires="p14">
          <p:contentPart p14:bwMode="auto" r:id="rId3">
            <p14:nvContentPartPr>
              <p14:cNvPr id="4" name="Ink 3"/>
              <p14:cNvContentPartPr/>
              <p14:nvPr/>
            </p14:nvContentPartPr>
            <p14:xfrm>
              <a:off x="393120" y="1231300"/>
              <a:ext cx="8357760" cy="3200760"/>
            </p14:xfrm>
          </p:contentPart>
        </mc:Choice>
        <mc:Fallback xmlns="">
          <p:pic>
            <p:nvPicPr>
              <p:cNvPr id="4" name="Ink 3"/>
              <p:cNvPicPr/>
              <p:nvPr/>
            </p:nvPicPr>
            <p:blipFill>
              <a:blip r:embed="rId4"/>
              <a:stretch>
                <a:fillRect/>
              </a:stretch>
            </p:blipFill>
            <p:spPr>
              <a:xfrm>
                <a:off x="383760" y="1221940"/>
                <a:ext cx="8376480" cy="3219480"/>
              </a:xfrm>
              <a:prstGeom prst="rect">
                <a:avLst/>
              </a:prstGeom>
            </p:spPr>
          </p:pic>
        </mc:Fallback>
      </mc:AlternateContent>
    </p:spTree>
    <p:extLst>
      <p:ext uri="{BB962C8B-B14F-4D97-AF65-F5344CB8AC3E}">
        <p14:creationId xmlns:p14="http://schemas.microsoft.com/office/powerpoint/2010/main" val="319332699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11700" y="77821"/>
            <a:ext cx="8520600" cy="4491054"/>
          </a:xfrm>
        </p:spPr>
        <p:txBody>
          <a:bodyPr/>
          <a:lstStyle/>
          <a:p>
            <a:r>
              <a:rPr lang="en-IN" sz="1400" dirty="0" smtClean="0"/>
              <a:t>(1).A die is tossed. Find the probabilities of the events A={odd number shows up}, B={number larger than 3 shows up}, A U B and </a:t>
            </a:r>
            <a:r>
              <a:rPr lang="en-US" sz="1400" dirty="0" smtClean="0"/>
              <a:t>A </a:t>
            </a:r>
            <a:r>
              <a:rPr lang="en-US" sz="1400" dirty="0"/>
              <a:t>∩ </a:t>
            </a:r>
            <a:r>
              <a:rPr lang="en-US" sz="1400" dirty="0" smtClean="0"/>
              <a:t>B.</a:t>
            </a:r>
          </a:p>
          <a:p>
            <a:pPr marL="114300" indent="0">
              <a:buNone/>
            </a:pPr>
            <a:r>
              <a:rPr lang="en-US" sz="1400" dirty="0" smtClean="0"/>
              <a:t>S={1,2,3,4,5,6}</a:t>
            </a:r>
          </a:p>
          <a:p>
            <a:pPr marL="114300" indent="0">
              <a:buNone/>
            </a:pPr>
            <a:r>
              <a:rPr lang="en-US" sz="1400" dirty="0" smtClean="0"/>
              <a:t>A={odd no shows up}</a:t>
            </a:r>
          </a:p>
          <a:p>
            <a:pPr marL="114300" indent="0">
              <a:buNone/>
            </a:pPr>
            <a:r>
              <a:rPr lang="en-US" sz="1400" dirty="0" smtClean="0"/>
              <a:t>A={1,3,5}</a:t>
            </a:r>
            <a:endParaRPr lang="en-US" sz="1400" dirty="0"/>
          </a:p>
          <a:p>
            <a:pPr marL="114300" indent="0">
              <a:buNone/>
            </a:pPr>
            <a:r>
              <a:rPr lang="en-US" sz="1400" dirty="0" smtClean="0"/>
              <a:t>B={number </a:t>
            </a:r>
            <a:r>
              <a:rPr lang="en-IN" sz="1400" dirty="0"/>
              <a:t>larger than 3 shows </a:t>
            </a:r>
            <a:r>
              <a:rPr lang="en-IN" sz="1400" dirty="0" smtClean="0"/>
              <a:t>up}</a:t>
            </a:r>
          </a:p>
          <a:p>
            <a:pPr marL="114300" indent="0">
              <a:buNone/>
            </a:pPr>
            <a:r>
              <a:rPr lang="en-IN" sz="1400" dirty="0" smtClean="0"/>
              <a:t>B={4,5,6}</a:t>
            </a:r>
            <a:endParaRPr lang="en-US" sz="1400" dirty="0" smtClean="0"/>
          </a:p>
          <a:p>
            <a:pPr marL="114300" indent="0">
              <a:buNone/>
            </a:pPr>
            <a:r>
              <a:rPr lang="en-IN" sz="1400" dirty="0" smtClean="0"/>
              <a:t>P(A)=no of possible out comes/total no.6 of outcomes   (or)p(s)=1</a:t>
            </a:r>
          </a:p>
          <a:p>
            <a:pPr marL="114300" indent="0">
              <a:buNone/>
            </a:pPr>
            <a:r>
              <a:rPr lang="en-IN" sz="1400" dirty="0" smtClean="0"/>
              <a:t>P(A)=3/6=1/2				each outcome has probability of 1/6</a:t>
            </a:r>
          </a:p>
          <a:p>
            <a:pPr marL="114300" indent="0">
              <a:buNone/>
            </a:pPr>
            <a:r>
              <a:rPr lang="en-IN" sz="1400" dirty="0"/>
              <a:t>	</a:t>
            </a:r>
            <a:r>
              <a:rPr lang="en-IN" sz="1400" dirty="0" smtClean="0"/>
              <a:t>				</a:t>
            </a:r>
            <a:r>
              <a:rPr lang="en-IN" sz="1400" dirty="0" err="1" smtClean="0"/>
              <a:t>ie</a:t>
            </a:r>
            <a:r>
              <a:rPr lang="en-IN" sz="1400" dirty="0" smtClean="0"/>
              <a:t>)P(1)=P(2)=P(3)=P(4)=P(5)=P(6)=1/6</a:t>
            </a:r>
          </a:p>
          <a:p>
            <a:pPr marL="114300" indent="0">
              <a:buNone/>
            </a:pPr>
            <a:r>
              <a:rPr lang="en-IN" sz="1400" dirty="0"/>
              <a:t>	</a:t>
            </a:r>
            <a:r>
              <a:rPr lang="en-IN" sz="1400" dirty="0" smtClean="0"/>
              <a:t>				P(A)=P(1)+P(3)+P(5)=1/6+1/6+1/6=3/6=1/2</a:t>
            </a:r>
          </a:p>
          <a:p>
            <a:pPr marL="114300" indent="0">
              <a:buNone/>
            </a:pPr>
            <a:r>
              <a:rPr lang="en-IN" sz="1400" dirty="0" smtClean="0"/>
              <a:t>P(B)=P(4)+P(5)+p(6)=1/6+1/6+1/6=3/6=1/2</a:t>
            </a:r>
          </a:p>
          <a:p>
            <a:pPr marL="114300" indent="0">
              <a:buNone/>
            </a:pPr>
            <a:r>
              <a:rPr lang="en-IN" sz="1400" dirty="0"/>
              <a:t>A U </a:t>
            </a:r>
            <a:r>
              <a:rPr lang="en-IN" sz="1400" dirty="0" smtClean="0"/>
              <a:t>B={1,3,4,5,6}</a:t>
            </a:r>
          </a:p>
          <a:p>
            <a:pPr marL="114300" indent="0">
              <a:buNone/>
            </a:pPr>
            <a:r>
              <a:rPr lang="en-IN" sz="1400" dirty="0"/>
              <a:t>P(A U B </a:t>
            </a:r>
            <a:r>
              <a:rPr lang="en-IN" sz="1400" dirty="0" smtClean="0"/>
              <a:t>)=p(1)+P(3)+P(4)+p(5)+p(6)=1/6+1/6+1/6+1/6+1/6=5/6</a:t>
            </a:r>
          </a:p>
          <a:p>
            <a:pPr marL="114300" indent="0">
              <a:buNone/>
            </a:pPr>
            <a:r>
              <a:rPr lang="en-US" sz="1400" dirty="0"/>
              <a:t>A ∩ </a:t>
            </a:r>
            <a:r>
              <a:rPr lang="en-US" sz="1400" dirty="0" smtClean="0"/>
              <a:t>B={5}</a:t>
            </a:r>
          </a:p>
          <a:p>
            <a:pPr marL="114300" indent="0">
              <a:buNone/>
            </a:pPr>
            <a:r>
              <a:rPr lang="en-US" sz="1400" dirty="0" smtClean="0"/>
              <a:t>P(</a:t>
            </a:r>
            <a:r>
              <a:rPr lang="en-US" sz="1400" dirty="0"/>
              <a:t>A ∩ </a:t>
            </a:r>
            <a:r>
              <a:rPr lang="en-US" sz="1400" dirty="0" smtClean="0"/>
              <a:t>B)=p(5)=1/6</a:t>
            </a:r>
          </a:p>
          <a:p>
            <a:pPr marL="114300" indent="0">
              <a:buNone/>
            </a:pPr>
            <a:endParaRPr lang="en-IN" sz="1400" dirty="0"/>
          </a:p>
        </p:txBody>
      </p:sp>
    </p:spTree>
    <p:extLst>
      <p:ext uri="{BB962C8B-B14F-4D97-AF65-F5344CB8AC3E}">
        <p14:creationId xmlns:p14="http://schemas.microsoft.com/office/powerpoint/2010/main" val="113499407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11700" y="107004"/>
            <a:ext cx="8520600" cy="4461871"/>
          </a:xfrm>
        </p:spPr>
        <p:txBody>
          <a:bodyPr/>
          <a:lstStyle/>
          <a:p>
            <a:r>
              <a:rPr lang="en-IN" sz="1400" dirty="0" smtClean="0"/>
              <a:t>(2). </a:t>
            </a:r>
            <a:r>
              <a:rPr lang="en-IN" sz="2000" dirty="0" smtClean="0"/>
              <a:t>In </a:t>
            </a:r>
            <a:r>
              <a:rPr lang="en-IN" sz="2000" dirty="0"/>
              <a:t>a game of dice, a ‘shooter’ can win outright if the sum of the two numbers showing up is either 7 or 11 </a:t>
            </a:r>
            <a:r>
              <a:rPr lang="en-IN" sz="2000" b="1" dirty="0"/>
              <a:t>when</a:t>
            </a:r>
            <a:r>
              <a:rPr lang="en-IN" sz="2000" dirty="0"/>
              <a:t> two dice are thrown. What is his probability of winning outright?</a:t>
            </a:r>
            <a:endParaRPr lang="en-IN" sz="2000" i="1" dirty="0"/>
          </a:p>
          <a:p>
            <a:pPr marL="114300" indent="0">
              <a:buNone/>
            </a:pPr>
            <a:r>
              <a:rPr lang="en-IN" sz="2000" dirty="0" smtClean="0"/>
              <a:t>A={sum is 7}</a:t>
            </a:r>
          </a:p>
          <a:p>
            <a:pPr marL="114300" indent="0">
              <a:buNone/>
            </a:pPr>
            <a:r>
              <a:rPr lang="en-IN" sz="2000" dirty="0" smtClean="0"/>
              <a:t>B={sum is 11}</a:t>
            </a:r>
          </a:p>
          <a:p>
            <a:pPr marL="114300" indent="0">
              <a:buNone/>
            </a:pPr>
            <a:r>
              <a:rPr lang="en-IN" sz="2000" dirty="0" smtClean="0"/>
              <a:t>There are 36 possible outcomes</a:t>
            </a:r>
          </a:p>
          <a:p>
            <a:pPr marL="114300" indent="0">
              <a:buNone/>
            </a:pPr>
            <a:r>
              <a:rPr lang="en-IN" sz="2000" dirty="0" smtClean="0"/>
              <a:t>Each outcome with a probability of 1/36</a:t>
            </a:r>
          </a:p>
          <a:p>
            <a:pPr marL="114300" indent="0">
              <a:buNone/>
            </a:pPr>
            <a:r>
              <a:rPr lang="en-IN" sz="2000" dirty="0" smtClean="0"/>
              <a:t>A={(1,6),(2,5),(3,4).(4,3),(5,2),(6,1)}</a:t>
            </a:r>
          </a:p>
          <a:p>
            <a:pPr marL="114300" indent="0">
              <a:buNone/>
            </a:pPr>
            <a:r>
              <a:rPr lang="en-IN" sz="2000" dirty="0" smtClean="0"/>
              <a:t>P(A)=6*1/36=1/6</a:t>
            </a:r>
          </a:p>
          <a:p>
            <a:pPr marL="114300" indent="0">
              <a:buNone/>
            </a:pPr>
            <a:r>
              <a:rPr lang="en-IN" sz="2000" dirty="0" smtClean="0"/>
              <a:t>B={(5,6),(6,5)}</a:t>
            </a:r>
          </a:p>
          <a:p>
            <a:pPr marL="114300" indent="0">
              <a:buNone/>
            </a:pPr>
            <a:r>
              <a:rPr lang="en-IN" sz="2000" dirty="0" smtClean="0"/>
              <a:t>P(B)=2*1/36</a:t>
            </a:r>
          </a:p>
          <a:p>
            <a:pPr marL="114300" indent="0">
              <a:buNone/>
            </a:pPr>
            <a:r>
              <a:rPr lang="en-IN" sz="2000" dirty="0" smtClean="0"/>
              <a:t>A or B=(AUB)={(</a:t>
            </a:r>
            <a:r>
              <a:rPr lang="en-IN" sz="2000" dirty="0"/>
              <a:t>1,6),(2,5),(3,4).(4,3),(5,2),(</a:t>
            </a:r>
            <a:r>
              <a:rPr lang="en-IN" sz="2000" dirty="0" smtClean="0"/>
              <a:t>6,1),(5,6),(6,5)}</a:t>
            </a:r>
          </a:p>
          <a:p>
            <a:pPr marL="114300" indent="0">
              <a:buNone/>
            </a:pPr>
            <a:r>
              <a:rPr lang="en-IN" sz="2000" dirty="0" smtClean="0"/>
              <a:t>P(AUB)=8/36</a:t>
            </a:r>
            <a:endParaRPr lang="en-IN" sz="2000" dirty="0"/>
          </a:p>
        </p:txBody>
      </p:sp>
    </p:spTree>
    <p:extLst>
      <p:ext uri="{BB962C8B-B14F-4D97-AF65-F5344CB8AC3E}">
        <p14:creationId xmlns:p14="http://schemas.microsoft.com/office/powerpoint/2010/main" val="191529206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680934" y="29184"/>
            <a:ext cx="7115175" cy="1752600"/>
          </a:xfrm>
          <a:prstGeom prst="rect">
            <a:avLst/>
          </a:prstGeom>
        </p:spPr>
      </p:pic>
      <p:sp>
        <p:nvSpPr>
          <p:cNvPr id="3" name="Text Placeholder 2"/>
          <p:cNvSpPr>
            <a:spLocks noGrp="1"/>
          </p:cNvSpPr>
          <p:nvPr>
            <p:ph type="body" idx="1"/>
          </p:nvPr>
        </p:nvSpPr>
        <p:spPr>
          <a:xfrm>
            <a:off x="311700" y="272374"/>
            <a:ext cx="8520600" cy="4296501"/>
          </a:xfrm>
        </p:spPr>
        <p:txBody>
          <a:bodyPr/>
          <a:lstStyle/>
          <a:p>
            <a:pPr marL="114300" indent="0">
              <a:buNone/>
            </a:pPr>
            <a:r>
              <a:rPr lang="en-IN" sz="1400" dirty="0" smtClean="0"/>
              <a:t>(3)</a:t>
            </a:r>
          </a:p>
          <a:p>
            <a:pPr marL="114300" indent="0">
              <a:buNone/>
            </a:pPr>
            <a:endParaRPr lang="en-IN" sz="1400" dirty="0"/>
          </a:p>
          <a:p>
            <a:pPr marL="114300" indent="0">
              <a:buNone/>
            </a:pPr>
            <a:endParaRPr lang="en-IN" sz="1400" dirty="0" smtClean="0"/>
          </a:p>
          <a:p>
            <a:pPr marL="114300" indent="0">
              <a:buNone/>
            </a:pPr>
            <a:endParaRPr lang="en-IN" sz="1400" dirty="0"/>
          </a:p>
          <a:p>
            <a:pPr marL="114300" indent="0">
              <a:buNone/>
            </a:pPr>
            <a:endParaRPr lang="en-IN" sz="1400" dirty="0" smtClean="0"/>
          </a:p>
          <a:p>
            <a:pPr marL="114300" indent="0">
              <a:buNone/>
            </a:pPr>
            <a:endParaRPr lang="en-IN" sz="1400" dirty="0"/>
          </a:p>
          <a:p>
            <a:pPr marL="114300" indent="0">
              <a:buNone/>
            </a:pPr>
            <a:endParaRPr lang="en-IN" sz="1400" dirty="0"/>
          </a:p>
        </p:txBody>
      </p:sp>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862560" y="1486080"/>
              <a:ext cx="7509600" cy="2086200"/>
            </p14:xfrm>
          </p:contentPart>
        </mc:Choice>
        <mc:Fallback xmlns="">
          <p:pic>
            <p:nvPicPr>
              <p:cNvPr id="2" name="Ink 1"/>
              <p:cNvPicPr/>
              <p:nvPr/>
            </p:nvPicPr>
            <p:blipFill>
              <a:blip r:embed="rId4"/>
              <a:stretch>
                <a:fillRect/>
              </a:stretch>
            </p:blipFill>
            <p:spPr>
              <a:xfrm>
                <a:off x="853200" y="1476720"/>
                <a:ext cx="7528320" cy="2104920"/>
              </a:xfrm>
              <a:prstGeom prst="rect">
                <a:avLst/>
              </a:prstGeom>
            </p:spPr>
          </p:pic>
        </mc:Fallback>
      </mc:AlternateContent>
    </p:spTree>
    <p:extLst>
      <p:ext uri="{BB962C8B-B14F-4D97-AF65-F5344CB8AC3E}">
        <p14:creationId xmlns:p14="http://schemas.microsoft.com/office/powerpoint/2010/main" val="103245928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787940" y="0"/>
            <a:ext cx="6915150" cy="2076450"/>
          </a:xfrm>
          <a:prstGeom prst="rect">
            <a:avLst/>
          </a:prstGeom>
        </p:spPr>
      </p:pic>
      <p:sp>
        <p:nvSpPr>
          <p:cNvPr id="3" name="Text Placeholder 2"/>
          <p:cNvSpPr>
            <a:spLocks noGrp="1"/>
          </p:cNvSpPr>
          <p:nvPr>
            <p:ph type="body" idx="1"/>
          </p:nvPr>
        </p:nvSpPr>
        <p:spPr>
          <a:xfrm>
            <a:off x="311700" y="116732"/>
            <a:ext cx="8520600" cy="4452143"/>
          </a:xfrm>
        </p:spPr>
        <p:txBody>
          <a:bodyPr/>
          <a:lstStyle/>
          <a:p>
            <a:pPr marL="114300" indent="0">
              <a:buNone/>
            </a:pPr>
            <a:r>
              <a:rPr lang="en-IN" dirty="0" smtClean="0"/>
              <a:t>4. </a:t>
            </a:r>
          </a:p>
          <a:p>
            <a:pPr marL="114300" indent="0">
              <a:buNone/>
            </a:pPr>
            <a:endParaRPr lang="en-IN" dirty="0"/>
          </a:p>
          <a:p>
            <a:pPr marL="114300" indent="0">
              <a:buNone/>
            </a:pPr>
            <a:endParaRPr lang="en-IN" dirty="0" smtClean="0"/>
          </a:p>
          <a:p>
            <a:pPr marL="114300" indent="0">
              <a:buNone/>
            </a:pPr>
            <a:endParaRPr lang="en-IN" dirty="0"/>
          </a:p>
          <a:p>
            <a:pPr marL="114300" indent="0">
              <a:buNone/>
            </a:pPr>
            <a:endParaRPr lang="en-IN" dirty="0" smtClean="0"/>
          </a:p>
          <a:p>
            <a:pPr marL="114300" indent="0">
              <a:buNone/>
            </a:pPr>
            <a:endParaRPr lang="en-IN" dirty="0"/>
          </a:p>
          <a:p>
            <a:pPr marL="114300" indent="0">
              <a:buNone/>
            </a:pPr>
            <a:endParaRPr lang="en-IN" dirty="0" smtClean="0"/>
          </a:p>
          <a:p>
            <a:pPr marL="114300" indent="0">
              <a:buNone/>
            </a:pPr>
            <a:endParaRPr lang="en-IN" dirty="0"/>
          </a:p>
          <a:p>
            <a:pPr marL="114300" indent="0">
              <a:buNone/>
            </a:pPr>
            <a:endParaRPr lang="en-IN" dirty="0" smtClean="0"/>
          </a:p>
          <a:p>
            <a:pPr marL="114300" indent="0">
              <a:buNone/>
            </a:pPr>
            <a:endParaRPr lang="en-IN" dirty="0"/>
          </a:p>
        </p:txBody>
      </p:sp>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466920" y="1600200"/>
              <a:ext cx="8286480" cy="3210120"/>
            </p14:xfrm>
          </p:contentPart>
        </mc:Choice>
        <mc:Fallback xmlns="">
          <p:pic>
            <p:nvPicPr>
              <p:cNvPr id="2" name="Ink 1"/>
              <p:cNvPicPr/>
              <p:nvPr/>
            </p:nvPicPr>
            <p:blipFill>
              <a:blip r:embed="rId4"/>
              <a:stretch>
                <a:fillRect/>
              </a:stretch>
            </p:blipFill>
            <p:spPr>
              <a:xfrm>
                <a:off x="457560" y="1590840"/>
                <a:ext cx="8305200" cy="3228840"/>
              </a:xfrm>
              <a:prstGeom prst="rect">
                <a:avLst/>
              </a:prstGeom>
            </p:spPr>
          </p:pic>
        </mc:Fallback>
      </mc:AlternateContent>
    </p:spTree>
    <p:extLst>
      <p:ext uri="{BB962C8B-B14F-4D97-AF65-F5344CB8AC3E}">
        <p14:creationId xmlns:p14="http://schemas.microsoft.com/office/powerpoint/2010/main" val="231644460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50192" y="145915"/>
            <a:ext cx="7219950" cy="1314450"/>
          </a:xfrm>
          <a:prstGeom prst="rect">
            <a:avLst/>
          </a:prstGeom>
        </p:spPr>
      </p:pic>
      <p:sp>
        <p:nvSpPr>
          <p:cNvPr id="3" name="Text Placeholder 2"/>
          <p:cNvSpPr>
            <a:spLocks noGrp="1"/>
          </p:cNvSpPr>
          <p:nvPr>
            <p:ph type="body" idx="1"/>
          </p:nvPr>
        </p:nvSpPr>
        <p:spPr>
          <a:xfrm>
            <a:off x="350192" y="145915"/>
            <a:ext cx="8482108" cy="4422960"/>
          </a:xfrm>
        </p:spPr>
        <p:txBody>
          <a:bodyPr/>
          <a:lstStyle/>
          <a:p>
            <a:endParaRPr lang="en-IN" dirty="0" smtClean="0"/>
          </a:p>
          <a:p>
            <a:endParaRPr lang="en-IN" dirty="0"/>
          </a:p>
          <a:p>
            <a:endParaRPr lang="en-IN" dirty="0" smtClean="0"/>
          </a:p>
          <a:p>
            <a:endParaRPr lang="en-IN" dirty="0"/>
          </a:p>
          <a:p>
            <a:endParaRPr lang="en-IN" sz="1200" dirty="0"/>
          </a:p>
        </p:txBody>
      </p:sp>
      <mc:AlternateContent xmlns:mc="http://schemas.openxmlformats.org/markup-compatibility/2006" xmlns:p14="http://schemas.microsoft.com/office/powerpoint/2010/main">
        <mc:Choice Requires="p14">
          <p:contentPart p14:bwMode="auto" r:id="rId3">
            <p14:nvContentPartPr>
              <p14:cNvPr id="5" name="Ink 4"/>
              <p14:cNvContentPartPr/>
              <p14:nvPr/>
            </p14:nvContentPartPr>
            <p14:xfrm>
              <a:off x="4862160" y="4045320"/>
              <a:ext cx="7200" cy="360"/>
            </p14:xfrm>
          </p:contentPart>
        </mc:Choice>
        <mc:Fallback xmlns="">
          <p:pic>
            <p:nvPicPr>
              <p:cNvPr id="5" name="Ink 4"/>
              <p:cNvPicPr/>
              <p:nvPr/>
            </p:nvPicPr>
            <p:blipFill>
              <a:blip r:embed="rId4"/>
              <a:stretch>
                <a:fillRect/>
              </a:stretch>
            </p:blipFill>
            <p:spPr>
              <a:xfrm>
                <a:off x="4852800" y="4035960"/>
                <a:ext cx="2592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2" name="Ink 1"/>
              <p14:cNvContentPartPr/>
              <p14:nvPr/>
            </p14:nvContentPartPr>
            <p14:xfrm>
              <a:off x="200160" y="1300320"/>
              <a:ext cx="7109280" cy="2323440"/>
            </p14:xfrm>
          </p:contentPart>
        </mc:Choice>
        <mc:Fallback xmlns="">
          <p:pic>
            <p:nvPicPr>
              <p:cNvPr id="2" name="Ink 1"/>
              <p:cNvPicPr/>
              <p:nvPr/>
            </p:nvPicPr>
            <p:blipFill>
              <a:blip r:embed="rId6"/>
              <a:stretch>
                <a:fillRect/>
              </a:stretch>
            </p:blipFill>
            <p:spPr>
              <a:xfrm>
                <a:off x="190800" y="1290960"/>
                <a:ext cx="7128000" cy="23421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Ink 5"/>
              <p14:cNvContentPartPr/>
              <p14:nvPr/>
            </p14:nvContentPartPr>
            <p14:xfrm>
              <a:off x="838440" y="1171440"/>
              <a:ext cx="8024400" cy="3429360"/>
            </p14:xfrm>
          </p:contentPart>
        </mc:Choice>
        <mc:Fallback xmlns="">
          <p:pic>
            <p:nvPicPr>
              <p:cNvPr id="6" name="Ink 5"/>
              <p:cNvPicPr/>
              <p:nvPr/>
            </p:nvPicPr>
            <p:blipFill>
              <a:blip r:embed="rId8"/>
              <a:stretch>
                <a:fillRect/>
              </a:stretch>
            </p:blipFill>
            <p:spPr>
              <a:xfrm>
                <a:off x="829080" y="1162080"/>
                <a:ext cx="8043120" cy="3448080"/>
              </a:xfrm>
              <a:prstGeom prst="rect">
                <a:avLst/>
              </a:prstGeom>
            </p:spPr>
          </p:pic>
        </mc:Fallback>
      </mc:AlternateContent>
    </p:spTree>
    <p:extLst>
      <p:ext uri="{BB962C8B-B14F-4D97-AF65-F5344CB8AC3E}">
        <p14:creationId xmlns:p14="http://schemas.microsoft.com/office/powerpoint/2010/main" val="43344585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98835" y="175103"/>
            <a:ext cx="7334250" cy="781050"/>
          </a:xfrm>
          <a:prstGeom prst="rect">
            <a:avLst/>
          </a:prstGeom>
        </p:spPr>
      </p:pic>
      <p:sp>
        <p:nvSpPr>
          <p:cNvPr id="3" name="Text Placeholder 2"/>
          <p:cNvSpPr>
            <a:spLocks noGrp="1"/>
          </p:cNvSpPr>
          <p:nvPr>
            <p:ph type="body" idx="1"/>
          </p:nvPr>
        </p:nvSpPr>
        <p:spPr>
          <a:xfrm>
            <a:off x="311700" y="223736"/>
            <a:ext cx="8520600" cy="4345139"/>
          </a:xfrm>
        </p:spPr>
        <p:txBody>
          <a:bodyPr/>
          <a:lstStyle/>
          <a:p>
            <a:endParaRPr lang="en-IN" dirty="0"/>
          </a:p>
        </p:txBody>
      </p:sp>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1610640" y="942840"/>
              <a:ext cx="6151680" cy="2491200"/>
            </p14:xfrm>
          </p:contentPart>
        </mc:Choice>
        <mc:Fallback xmlns="">
          <p:pic>
            <p:nvPicPr>
              <p:cNvPr id="2" name="Ink 1"/>
              <p:cNvPicPr/>
              <p:nvPr/>
            </p:nvPicPr>
            <p:blipFill>
              <a:blip r:embed="rId4"/>
              <a:stretch>
                <a:fillRect/>
              </a:stretch>
            </p:blipFill>
            <p:spPr>
              <a:xfrm>
                <a:off x="1601280" y="933480"/>
                <a:ext cx="6170400" cy="2509920"/>
              </a:xfrm>
              <a:prstGeom prst="rect">
                <a:avLst/>
              </a:prstGeom>
            </p:spPr>
          </p:pic>
        </mc:Fallback>
      </mc:AlternateContent>
    </p:spTree>
    <p:extLst>
      <p:ext uri="{BB962C8B-B14F-4D97-AF65-F5344CB8AC3E}">
        <p14:creationId xmlns:p14="http://schemas.microsoft.com/office/powerpoint/2010/main" val="218353326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69641" y="77824"/>
            <a:ext cx="7143750" cy="1371600"/>
          </a:xfrm>
          <a:prstGeom prst="rect">
            <a:avLst/>
          </a:prstGeom>
        </p:spPr>
      </p:pic>
      <p:sp>
        <p:nvSpPr>
          <p:cNvPr id="3" name="Text Placeholder 2"/>
          <p:cNvSpPr>
            <a:spLocks noGrp="1"/>
          </p:cNvSpPr>
          <p:nvPr>
            <p:ph type="body" idx="1"/>
          </p:nvPr>
        </p:nvSpPr>
        <p:spPr>
          <a:xfrm>
            <a:off x="311700" y="136187"/>
            <a:ext cx="8520600" cy="4432688"/>
          </a:xfrm>
        </p:spPr>
        <p:txBody>
          <a:bodyPr/>
          <a:lstStyle/>
          <a:p>
            <a:endParaRPr lang="en-IN" dirty="0"/>
          </a:p>
        </p:txBody>
      </p:sp>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643320" y="1228680"/>
              <a:ext cx="8472240" cy="3591360"/>
            </p14:xfrm>
          </p:contentPart>
        </mc:Choice>
        <mc:Fallback xmlns="">
          <p:pic>
            <p:nvPicPr>
              <p:cNvPr id="2" name="Ink 1"/>
              <p:cNvPicPr/>
              <p:nvPr/>
            </p:nvPicPr>
            <p:blipFill>
              <a:blip r:embed="rId4"/>
              <a:stretch>
                <a:fillRect/>
              </a:stretch>
            </p:blipFill>
            <p:spPr>
              <a:xfrm>
                <a:off x="633960" y="1219320"/>
                <a:ext cx="8490960" cy="3610080"/>
              </a:xfrm>
              <a:prstGeom prst="rect">
                <a:avLst/>
              </a:prstGeom>
            </p:spPr>
          </p:pic>
        </mc:Fallback>
      </mc:AlternateContent>
    </p:spTree>
    <p:extLst>
      <p:ext uri="{BB962C8B-B14F-4D97-AF65-F5344CB8AC3E}">
        <p14:creationId xmlns:p14="http://schemas.microsoft.com/office/powerpoint/2010/main" val="277195876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40462" y="38912"/>
            <a:ext cx="7153275" cy="1914525"/>
          </a:xfrm>
          <a:prstGeom prst="rect">
            <a:avLst/>
          </a:prstGeom>
        </p:spPr>
      </p:pic>
      <p:sp>
        <p:nvSpPr>
          <p:cNvPr id="3" name="Text Placeholder 2"/>
          <p:cNvSpPr>
            <a:spLocks noGrp="1"/>
          </p:cNvSpPr>
          <p:nvPr>
            <p:ph type="body" idx="1"/>
          </p:nvPr>
        </p:nvSpPr>
        <p:spPr>
          <a:xfrm>
            <a:off x="311700" y="136187"/>
            <a:ext cx="8520600" cy="4432688"/>
          </a:xfrm>
        </p:spPr>
        <p:txBody>
          <a:bodyPr/>
          <a:lstStyle/>
          <a:p>
            <a:endParaRPr lang="en-IN" dirty="0"/>
          </a:p>
        </p:txBody>
      </p:sp>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238320" y="1833480"/>
              <a:ext cx="7557120" cy="3115080"/>
            </p14:xfrm>
          </p:contentPart>
        </mc:Choice>
        <mc:Fallback xmlns="">
          <p:pic>
            <p:nvPicPr>
              <p:cNvPr id="2" name="Ink 1"/>
              <p:cNvPicPr/>
              <p:nvPr/>
            </p:nvPicPr>
            <p:blipFill>
              <a:blip r:embed="rId4"/>
              <a:stretch>
                <a:fillRect/>
              </a:stretch>
            </p:blipFill>
            <p:spPr>
              <a:xfrm>
                <a:off x="228960" y="1824120"/>
                <a:ext cx="7575840" cy="3133800"/>
              </a:xfrm>
              <a:prstGeom prst="rect">
                <a:avLst/>
              </a:prstGeom>
            </p:spPr>
          </p:pic>
        </mc:Fallback>
      </mc:AlternateContent>
    </p:spTree>
    <p:extLst>
      <p:ext uri="{BB962C8B-B14F-4D97-AF65-F5344CB8AC3E}">
        <p14:creationId xmlns:p14="http://schemas.microsoft.com/office/powerpoint/2010/main" val="314892697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55600" y="237067"/>
            <a:ext cx="7264400" cy="4148666"/>
          </a:xfrm>
          <a:prstGeom prst="rect">
            <a:avLst/>
          </a:prstGeom>
        </p:spPr>
      </p:pic>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1629720" y="1540440"/>
              <a:ext cx="6951960" cy="3098520"/>
            </p14:xfrm>
          </p:contentPart>
        </mc:Choice>
        <mc:Fallback xmlns="">
          <p:pic>
            <p:nvPicPr>
              <p:cNvPr id="2" name="Ink 1"/>
              <p:cNvPicPr/>
              <p:nvPr/>
            </p:nvPicPr>
            <p:blipFill>
              <a:blip r:embed="rId4"/>
              <a:stretch>
                <a:fillRect/>
              </a:stretch>
            </p:blipFill>
            <p:spPr>
              <a:xfrm>
                <a:off x="1620360" y="1531080"/>
                <a:ext cx="6970680" cy="3117240"/>
              </a:xfrm>
              <a:prstGeom prst="rect">
                <a:avLst/>
              </a:prstGeom>
            </p:spPr>
          </p:pic>
        </mc:Fallback>
      </mc:AlternateContent>
    </p:spTree>
    <p:extLst>
      <p:ext uri="{BB962C8B-B14F-4D97-AF65-F5344CB8AC3E}">
        <p14:creationId xmlns:p14="http://schemas.microsoft.com/office/powerpoint/2010/main" val="259796982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40462" y="19456"/>
            <a:ext cx="7296150" cy="2247900"/>
          </a:xfrm>
          <a:prstGeom prst="rect">
            <a:avLst/>
          </a:prstGeom>
        </p:spPr>
      </p:pic>
      <p:sp>
        <p:nvSpPr>
          <p:cNvPr id="3" name="Text Placeholder 2"/>
          <p:cNvSpPr>
            <a:spLocks noGrp="1"/>
          </p:cNvSpPr>
          <p:nvPr>
            <p:ph type="body" idx="1"/>
          </p:nvPr>
        </p:nvSpPr>
        <p:spPr>
          <a:xfrm>
            <a:off x="311700" y="126460"/>
            <a:ext cx="8520600" cy="4442415"/>
          </a:xfrm>
        </p:spPr>
        <p:txBody>
          <a:bodyPr/>
          <a:lstStyle/>
          <a:p>
            <a:endParaRPr lang="en-IN" dirty="0"/>
          </a:p>
        </p:txBody>
      </p:sp>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376560" y="2043000"/>
              <a:ext cx="8605440" cy="2405520"/>
            </p14:xfrm>
          </p:contentPart>
        </mc:Choice>
        <mc:Fallback xmlns="">
          <p:pic>
            <p:nvPicPr>
              <p:cNvPr id="2" name="Ink 1"/>
              <p:cNvPicPr/>
              <p:nvPr/>
            </p:nvPicPr>
            <p:blipFill>
              <a:blip r:embed="rId4"/>
              <a:stretch>
                <a:fillRect/>
              </a:stretch>
            </p:blipFill>
            <p:spPr>
              <a:xfrm>
                <a:off x="367200" y="2033640"/>
                <a:ext cx="8624160" cy="2424240"/>
              </a:xfrm>
              <a:prstGeom prst="rect">
                <a:avLst/>
              </a:prstGeom>
            </p:spPr>
          </p:pic>
        </mc:Fallback>
      </mc:AlternateContent>
    </p:spTree>
    <p:extLst>
      <p:ext uri="{BB962C8B-B14F-4D97-AF65-F5344CB8AC3E}">
        <p14:creationId xmlns:p14="http://schemas.microsoft.com/office/powerpoint/2010/main" val="150362158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01559" y="184832"/>
            <a:ext cx="7334250" cy="895350"/>
          </a:xfrm>
          <a:prstGeom prst="rect">
            <a:avLst/>
          </a:prstGeom>
        </p:spPr>
      </p:pic>
      <p:sp>
        <p:nvSpPr>
          <p:cNvPr id="3" name="Text Placeholder 2"/>
          <p:cNvSpPr>
            <a:spLocks noGrp="1"/>
          </p:cNvSpPr>
          <p:nvPr>
            <p:ph type="body" idx="1"/>
          </p:nvPr>
        </p:nvSpPr>
        <p:spPr>
          <a:xfrm>
            <a:off x="311700" y="184826"/>
            <a:ext cx="8520600" cy="4384049"/>
          </a:xfrm>
        </p:spPr>
        <p:txBody>
          <a:bodyPr/>
          <a:lstStyle/>
          <a:p>
            <a:endParaRPr lang="en-IN" dirty="0"/>
          </a:p>
        </p:txBody>
      </p:sp>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214560" y="819000"/>
              <a:ext cx="8734320" cy="3429360"/>
            </p14:xfrm>
          </p:contentPart>
        </mc:Choice>
        <mc:Fallback xmlns="">
          <p:pic>
            <p:nvPicPr>
              <p:cNvPr id="2" name="Ink 1"/>
              <p:cNvPicPr/>
              <p:nvPr/>
            </p:nvPicPr>
            <p:blipFill>
              <a:blip r:embed="rId4"/>
              <a:stretch>
                <a:fillRect/>
              </a:stretch>
            </p:blipFill>
            <p:spPr>
              <a:xfrm>
                <a:off x="205200" y="809640"/>
                <a:ext cx="8753040" cy="3448080"/>
              </a:xfrm>
              <a:prstGeom prst="rect">
                <a:avLst/>
              </a:prstGeom>
            </p:spPr>
          </p:pic>
        </mc:Fallback>
      </mc:AlternateContent>
    </p:spTree>
    <p:extLst>
      <p:ext uri="{BB962C8B-B14F-4D97-AF65-F5344CB8AC3E}">
        <p14:creationId xmlns:p14="http://schemas.microsoft.com/office/powerpoint/2010/main" val="51488440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23400" y="228347"/>
            <a:ext cx="8520600" cy="4781398"/>
          </a:xfrm>
        </p:spPr>
        <p:txBody>
          <a:bodyPr/>
          <a:lstStyle/>
          <a:p>
            <a:r>
              <a:rPr lang="en-IN" sz="1400" dirty="0" smtClean="0"/>
              <a:t>If A is subset of B then show that P(A)≤ P(B)</a:t>
            </a:r>
            <a:endParaRPr lang="en-IN" sz="1400" dirty="0"/>
          </a:p>
        </p:txBody>
      </p:sp>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619560" y="399960"/>
              <a:ext cx="7385760" cy="3800880"/>
            </p14:xfrm>
          </p:contentPart>
        </mc:Choice>
        <mc:Fallback xmlns="">
          <p:pic>
            <p:nvPicPr>
              <p:cNvPr id="4" name="Ink 3"/>
              <p:cNvPicPr/>
              <p:nvPr/>
            </p:nvPicPr>
            <p:blipFill>
              <a:blip r:embed="rId3"/>
              <a:stretch>
                <a:fillRect/>
              </a:stretch>
            </p:blipFill>
            <p:spPr>
              <a:xfrm>
                <a:off x="610200" y="390600"/>
                <a:ext cx="7404480" cy="3819600"/>
              </a:xfrm>
              <a:prstGeom prst="rect">
                <a:avLst/>
              </a:prstGeom>
            </p:spPr>
          </p:pic>
        </mc:Fallback>
      </mc:AlternateContent>
    </p:spTree>
    <p:extLst>
      <p:ext uri="{BB962C8B-B14F-4D97-AF65-F5344CB8AC3E}">
        <p14:creationId xmlns:p14="http://schemas.microsoft.com/office/powerpoint/2010/main" val="173402522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91826" y="184827"/>
            <a:ext cx="7334250" cy="933450"/>
          </a:xfrm>
          <a:prstGeom prst="rect">
            <a:avLst/>
          </a:prstGeom>
        </p:spPr>
      </p:pic>
      <p:sp>
        <p:nvSpPr>
          <p:cNvPr id="3" name="Text Placeholder 2"/>
          <p:cNvSpPr>
            <a:spLocks noGrp="1"/>
          </p:cNvSpPr>
          <p:nvPr>
            <p:ph type="body" idx="1"/>
          </p:nvPr>
        </p:nvSpPr>
        <p:spPr>
          <a:xfrm>
            <a:off x="311700" y="184826"/>
            <a:ext cx="8520600" cy="4384049"/>
          </a:xfrm>
        </p:spPr>
        <p:txBody>
          <a:bodyPr/>
          <a:lstStyle/>
          <a:p>
            <a:endParaRPr lang="en-IN" dirty="0"/>
          </a:p>
        </p:txBody>
      </p:sp>
      <p:pic>
        <p:nvPicPr>
          <p:cNvPr id="5" name="Google Shape;465;p91"/>
          <p:cNvPicPr preferRelativeResize="0"/>
          <p:nvPr/>
        </p:nvPicPr>
        <p:blipFill>
          <a:blip r:embed="rId3">
            <a:alphaModFix/>
          </a:blip>
          <a:stretch>
            <a:fillRect/>
          </a:stretch>
        </p:blipFill>
        <p:spPr>
          <a:xfrm>
            <a:off x="350198" y="1116823"/>
            <a:ext cx="4762500" cy="2615150"/>
          </a:xfrm>
          <a:prstGeom prst="rect">
            <a:avLst/>
          </a:prstGeom>
          <a:noFill/>
          <a:ln>
            <a:noFill/>
          </a:ln>
        </p:spPr>
      </p:pic>
      <mc:AlternateContent xmlns:mc="http://schemas.openxmlformats.org/markup-compatibility/2006" xmlns:p14="http://schemas.microsoft.com/office/powerpoint/2010/main">
        <mc:Choice Requires="p14">
          <p:contentPart p14:bwMode="auto" r:id="rId4">
            <p14:nvContentPartPr>
              <p14:cNvPr id="2" name="Ink 1"/>
              <p14:cNvContentPartPr/>
              <p14:nvPr/>
            </p14:nvContentPartPr>
            <p14:xfrm>
              <a:off x="2029680" y="905040"/>
              <a:ext cx="7095240" cy="3810240"/>
            </p14:xfrm>
          </p:contentPart>
        </mc:Choice>
        <mc:Fallback xmlns="">
          <p:pic>
            <p:nvPicPr>
              <p:cNvPr id="2" name="Ink 1"/>
              <p:cNvPicPr/>
              <p:nvPr/>
            </p:nvPicPr>
            <p:blipFill>
              <a:blip r:embed="rId5"/>
              <a:stretch>
                <a:fillRect/>
              </a:stretch>
            </p:blipFill>
            <p:spPr>
              <a:xfrm>
                <a:off x="2020320" y="895680"/>
                <a:ext cx="7113960" cy="38289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p14:cNvContentPartPr/>
              <p14:nvPr/>
            </p14:nvContentPartPr>
            <p14:xfrm>
              <a:off x="147600" y="2066760"/>
              <a:ext cx="1282320" cy="1291320"/>
            </p14:xfrm>
          </p:contentPart>
        </mc:Choice>
        <mc:Fallback xmlns="">
          <p:pic>
            <p:nvPicPr>
              <p:cNvPr id="6" name="Ink 5"/>
              <p:cNvPicPr/>
              <p:nvPr/>
            </p:nvPicPr>
            <p:blipFill>
              <a:blip r:embed="rId7"/>
              <a:stretch>
                <a:fillRect/>
              </a:stretch>
            </p:blipFill>
            <p:spPr>
              <a:xfrm>
                <a:off x="138240" y="2057400"/>
                <a:ext cx="1301040" cy="1310040"/>
              </a:xfrm>
              <a:prstGeom prst="rect">
                <a:avLst/>
              </a:prstGeom>
            </p:spPr>
          </p:pic>
        </mc:Fallback>
      </mc:AlternateContent>
    </p:spTree>
    <p:extLst>
      <p:ext uri="{BB962C8B-B14F-4D97-AF65-F5344CB8AC3E}">
        <p14:creationId xmlns:p14="http://schemas.microsoft.com/office/powerpoint/2010/main" val="317633220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62648" y="223737"/>
            <a:ext cx="7658100" cy="1733550"/>
          </a:xfrm>
          <a:prstGeom prst="rect">
            <a:avLst/>
          </a:prstGeom>
        </p:spPr>
      </p:pic>
      <p:sp>
        <p:nvSpPr>
          <p:cNvPr id="3" name="Text Placeholder 2"/>
          <p:cNvSpPr>
            <a:spLocks noGrp="1"/>
          </p:cNvSpPr>
          <p:nvPr>
            <p:ph type="body" idx="1"/>
          </p:nvPr>
        </p:nvSpPr>
        <p:spPr>
          <a:xfrm>
            <a:off x="311700" y="155643"/>
            <a:ext cx="8520600" cy="4413232"/>
          </a:xfrm>
        </p:spPr>
        <p:txBody>
          <a:bodyPr/>
          <a:lstStyle/>
          <a:p>
            <a:endParaRPr lang="en-IN" dirty="0"/>
          </a:p>
        </p:txBody>
      </p:sp>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376560" y="1333440"/>
              <a:ext cx="6413760" cy="3329280"/>
            </p14:xfrm>
          </p:contentPart>
        </mc:Choice>
        <mc:Fallback xmlns="">
          <p:pic>
            <p:nvPicPr>
              <p:cNvPr id="2" name="Ink 1"/>
              <p:cNvPicPr/>
              <p:nvPr/>
            </p:nvPicPr>
            <p:blipFill>
              <a:blip r:embed="rId4"/>
              <a:stretch>
                <a:fillRect/>
              </a:stretch>
            </p:blipFill>
            <p:spPr>
              <a:xfrm>
                <a:off x="367200" y="1324080"/>
                <a:ext cx="6432480" cy="334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p14:cNvContentPartPr/>
              <p14:nvPr/>
            </p14:nvContentPartPr>
            <p14:xfrm>
              <a:off x="2034167" y="155643"/>
              <a:ext cx="6871320" cy="4596480"/>
            </p14:xfrm>
          </p:contentPart>
        </mc:Choice>
        <mc:Fallback xmlns="">
          <p:pic>
            <p:nvPicPr>
              <p:cNvPr id="5" name="Ink 4"/>
              <p:cNvPicPr/>
              <p:nvPr/>
            </p:nvPicPr>
            <p:blipFill>
              <a:blip r:embed="rId6"/>
              <a:stretch>
                <a:fillRect/>
              </a:stretch>
            </p:blipFill>
            <p:spPr>
              <a:xfrm>
                <a:off x="2024807" y="146283"/>
                <a:ext cx="6890040" cy="46152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Ink 5"/>
              <p14:cNvContentPartPr/>
              <p14:nvPr/>
            </p14:nvContentPartPr>
            <p14:xfrm>
              <a:off x="5170320" y="3013920"/>
              <a:ext cx="360" cy="360"/>
            </p14:xfrm>
          </p:contentPart>
        </mc:Choice>
        <mc:Fallback xmlns="">
          <p:pic>
            <p:nvPicPr>
              <p:cNvPr id="6" name="Ink 5"/>
              <p:cNvPicPr/>
              <p:nvPr/>
            </p:nvPicPr>
            <p:blipFill>
              <a:blip r:embed="rId8"/>
              <a:stretch>
                <a:fillRect/>
              </a:stretch>
            </p:blipFill>
            <p:spPr>
              <a:xfrm>
                <a:off x="5160960" y="3004560"/>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7" name="Ink 6"/>
              <p14:cNvContentPartPr/>
              <p14:nvPr/>
            </p14:nvContentPartPr>
            <p14:xfrm>
              <a:off x="185760" y="2967120"/>
              <a:ext cx="1463400" cy="1872000"/>
            </p14:xfrm>
          </p:contentPart>
        </mc:Choice>
        <mc:Fallback xmlns="">
          <p:pic>
            <p:nvPicPr>
              <p:cNvPr id="7" name="Ink 6"/>
              <p:cNvPicPr/>
              <p:nvPr/>
            </p:nvPicPr>
            <p:blipFill>
              <a:blip r:embed="rId10"/>
              <a:stretch>
                <a:fillRect/>
              </a:stretch>
            </p:blipFill>
            <p:spPr>
              <a:xfrm>
                <a:off x="176400" y="2957760"/>
                <a:ext cx="1482120" cy="1890720"/>
              </a:xfrm>
              <a:prstGeom prst="rect">
                <a:avLst/>
              </a:prstGeom>
            </p:spPr>
          </p:pic>
        </mc:Fallback>
      </mc:AlternateContent>
    </p:spTree>
    <p:extLst>
      <p:ext uri="{BB962C8B-B14F-4D97-AF65-F5344CB8AC3E}">
        <p14:creationId xmlns:p14="http://schemas.microsoft.com/office/powerpoint/2010/main" val="98510859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564205" y="68096"/>
            <a:ext cx="6934200" cy="647700"/>
          </a:xfrm>
          <a:prstGeom prst="rect">
            <a:avLst/>
          </a:prstGeom>
        </p:spPr>
      </p:pic>
      <p:sp>
        <p:nvSpPr>
          <p:cNvPr id="3" name="Text Placeholder 2"/>
          <p:cNvSpPr>
            <a:spLocks noGrp="1"/>
          </p:cNvSpPr>
          <p:nvPr>
            <p:ph type="body" idx="1"/>
          </p:nvPr>
        </p:nvSpPr>
        <p:spPr>
          <a:xfrm>
            <a:off x="311700" y="136187"/>
            <a:ext cx="8520600" cy="4432688"/>
          </a:xfrm>
        </p:spPr>
        <p:txBody>
          <a:bodyPr/>
          <a:lstStyle/>
          <a:p>
            <a:endParaRPr lang="en-IN" dirty="0"/>
          </a:p>
        </p:txBody>
      </p:sp>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4583880" y="3290760"/>
              <a:ext cx="157320" cy="257760"/>
            </p14:xfrm>
          </p:contentPart>
        </mc:Choice>
        <mc:Fallback xmlns="">
          <p:pic>
            <p:nvPicPr>
              <p:cNvPr id="2" name="Ink 1"/>
              <p:cNvPicPr/>
              <p:nvPr/>
            </p:nvPicPr>
            <p:blipFill>
              <a:blip r:embed="rId4"/>
              <a:stretch>
                <a:fillRect/>
              </a:stretch>
            </p:blipFill>
            <p:spPr>
              <a:xfrm>
                <a:off x="4574520" y="3281400"/>
                <a:ext cx="176040" cy="2764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p14:cNvContentPartPr/>
              <p14:nvPr/>
            </p14:nvContentPartPr>
            <p14:xfrm>
              <a:off x="2551680" y="4098600"/>
              <a:ext cx="360" cy="7200"/>
            </p14:xfrm>
          </p:contentPart>
        </mc:Choice>
        <mc:Fallback xmlns="">
          <p:pic>
            <p:nvPicPr>
              <p:cNvPr id="6" name="Ink 5"/>
              <p:cNvPicPr/>
              <p:nvPr/>
            </p:nvPicPr>
            <p:blipFill>
              <a:blip r:embed="rId6"/>
              <a:stretch>
                <a:fillRect/>
              </a:stretch>
            </p:blipFill>
            <p:spPr>
              <a:xfrm>
                <a:off x="2542320" y="4089240"/>
                <a:ext cx="19080" cy="259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Ink 6"/>
              <p14:cNvContentPartPr/>
              <p14:nvPr/>
            </p14:nvContentPartPr>
            <p14:xfrm>
              <a:off x="3938040" y="2149920"/>
              <a:ext cx="360" cy="360"/>
            </p14:xfrm>
          </p:contentPart>
        </mc:Choice>
        <mc:Fallback xmlns="">
          <p:pic>
            <p:nvPicPr>
              <p:cNvPr id="7" name="Ink 6"/>
              <p:cNvPicPr/>
              <p:nvPr/>
            </p:nvPicPr>
            <p:blipFill>
              <a:blip r:embed="rId8"/>
              <a:stretch>
                <a:fillRect/>
              </a:stretch>
            </p:blipFill>
            <p:spPr>
              <a:xfrm>
                <a:off x="3928680" y="2140560"/>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 name="Ink 7"/>
              <p14:cNvContentPartPr/>
              <p14:nvPr/>
            </p14:nvContentPartPr>
            <p14:xfrm>
              <a:off x="95400" y="623880"/>
              <a:ext cx="8810280" cy="4377240"/>
            </p14:xfrm>
          </p:contentPart>
        </mc:Choice>
        <mc:Fallback xmlns="">
          <p:pic>
            <p:nvPicPr>
              <p:cNvPr id="8" name="Ink 7"/>
              <p:cNvPicPr/>
              <p:nvPr/>
            </p:nvPicPr>
            <p:blipFill>
              <a:blip r:embed="rId10"/>
              <a:stretch>
                <a:fillRect/>
              </a:stretch>
            </p:blipFill>
            <p:spPr>
              <a:xfrm>
                <a:off x="86040" y="614520"/>
                <a:ext cx="8829000" cy="4395960"/>
              </a:xfrm>
              <a:prstGeom prst="rect">
                <a:avLst/>
              </a:prstGeom>
            </p:spPr>
          </p:pic>
        </mc:Fallback>
      </mc:AlternateContent>
    </p:spTree>
    <p:extLst>
      <p:ext uri="{BB962C8B-B14F-4D97-AF65-F5344CB8AC3E}">
        <p14:creationId xmlns:p14="http://schemas.microsoft.com/office/powerpoint/2010/main" val="212156169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50197" y="262648"/>
            <a:ext cx="7239000" cy="762000"/>
          </a:xfrm>
          <a:prstGeom prst="rect">
            <a:avLst/>
          </a:prstGeom>
        </p:spPr>
      </p:pic>
      <p:sp>
        <p:nvSpPr>
          <p:cNvPr id="3" name="Text Placeholder 2"/>
          <p:cNvSpPr>
            <a:spLocks noGrp="1"/>
          </p:cNvSpPr>
          <p:nvPr>
            <p:ph type="body" idx="1"/>
          </p:nvPr>
        </p:nvSpPr>
        <p:spPr>
          <a:xfrm>
            <a:off x="311700" y="136187"/>
            <a:ext cx="8520600" cy="4432688"/>
          </a:xfrm>
        </p:spPr>
        <p:txBody>
          <a:bodyPr/>
          <a:lstStyle/>
          <a:p>
            <a:endParaRPr lang="en-IN" dirty="0"/>
          </a:p>
        </p:txBody>
      </p:sp>
      <mc:AlternateContent xmlns:mc="http://schemas.openxmlformats.org/markup-compatibility/2006" xmlns:p14="http://schemas.microsoft.com/office/powerpoint/2010/main">
        <mc:Choice Requires="p14">
          <p:contentPart p14:bwMode="auto" r:id="rId3">
            <p14:nvContentPartPr>
              <p14:cNvPr id="5" name="Ink 4"/>
              <p14:cNvContentPartPr/>
              <p14:nvPr/>
            </p14:nvContentPartPr>
            <p14:xfrm>
              <a:off x="466920" y="743040"/>
              <a:ext cx="8424720" cy="4015080"/>
            </p14:xfrm>
          </p:contentPart>
        </mc:Choice>
        <mc:Fallback xmlns="">
          <p:pic>
            <p:nvPicPr>
              <p:cNvPr id="5" name="Ink 4"/>
              <p:cNvPicPr/>
              <p:nvPr/>
            </p:nvPicPr>
            <p:blipFill>
              <a:blip r:embed="rId4"/>
              <a:stretch>
                <a:fillRect/>
              </a:stretch>
            </p:blipFill>
            <p:spPr>
              <a:xfrm>
                <a:off x="457560" y="733680"/>
                <a:ext cx="8443440" cy="4033800"/>
              </a:xfrm>
              <a:prstGeom prst="rect">
                <a:avLst/>
              </a:prstGeom>
            </p:spPr>
          </p:pic>
        </mc:Fallback>
      </mc:AlternateContent>
    </p:spTree>
    <p:extLst>
      <p:ext uri="{BB962C8B-B14F-4D97-AF65-F5344CB8AC3E}">
        <p14:creationId xmlns:p14="http://schemas.microsoft.com/office/powerpoint/2010/main" val="358651932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126455"/>
            <a:ext cx="7743825" cy="2085975"/>
          </a:xfrm>
          <a:prstGeom prst="rect">
            <a:avLst/>
          </a:prstGeom>
        </p:spPr>
      </p:pic>
      <p:pic>
        <p:nvPicPr>
          <p:cNvPr id="5" name="Picture 4"/>
          <p:cNvPicPr>
            <a:picLocks noChangeAspect="1"/>
          </p:cNvPicPr>
          <p:nvPr/>
        </p:nvPicPr>
        <p:blipFill>
          <a:blip r:embed="rId3"/>
          <a:stretch>
            <a:fillRect/>
          </a:stretch>
        </p:blipFill>
        <p:spPr>
          <a:xfrm>
            <a:off x="0" y="2052537"/>
            <a:ext cx="5905500" cy="2895600"/>
          </a:xfrm>
          <a:prstGeom prst="rect">
            <a:avLst/>
          </a:prstGeom>
        </p:spPr>
      </p:pic>
      <p:sp>
        <p:nvSpPr>
          <p:cNvPr id="3" name="Text Placeholder 2"/>
          <p:cNvSpPr>
            <a:spLocks noGrp="1"/>
          </p:cNvSpPr>
          <p:nvPr>
            <p:ph type="body" idx="1"/>
          </p:nvPr>
        </p:nvSpPr>
        <p:spPr>
          <a:xfrm>
            <a:off x="156058" y="403446"/>
            <a:ext cx="8520600" cy="3416400"/>
          </a:xfrm>
        </p:spPr>
        <p:txBody>
          <a:bodyPr/>
          <a:lstStyle/>
          <a:p>
            <a:endParaRPr lang="en-IN" dirty="0"/>
          </a:p>
        </p:txBody>
      </p:sp>
      <mc:AlternateContent xmlns:mc="http://schemas.openxmlformats.org/markup-compatibility/2006" xmlns:p14="http://schemas.microsoft.com/office/powerpoint/2010/main">
        <mc:Choice Requires="p14">
          <p:contentPart p14:bwMode="auto" r:id="rId4">
            <p14:nvContentPartPr>
              <p14:cNvPr id="7" name="Ink 6"/>
              <p14:cNvContentPartPr/>
              <p14:nvPr/>
            </p14:nvContentPartPr>
            <p14:xfrm>
              <a:off x="2980440" y="2043000"/>
              <a:ext cx="5458320" cy="2553120"/>
            </p14:xfrm>
          </p:contentPart>
        </mc:Choice>
        <mc:Fallback xmlns="">
          <p:pic>
            <p:nvPicPr>
              <p:cNvPr id="7" name="Ink 6"/>
              <p:cNvPicPr/>
              <p:nvPr/>
            </p:nvPicPr>
            <p:blipFill>
              <a:blip r:embed="rId5"/>
              <a:stretch>
                <a:fillRect/>
              </a:stretch>
            </p:blipFill>
            <p:spPr>
              <a:xfrm>
                <a:off x="2971080" y="2033640"/>
                <a:ext cx="5477040" cy="2571840"/>
              </a:xfrm>
              <a:prstGeom prst="rect">
                <a:avLst/>
              </a:prstGeom>
            </p:spPr>
          </p:pic>
        </mc:Fallback>
      </mc:AlternateContent>
    </p:spTree>
    <p:extLst>
      <p:ext uri="{BB962C8B-B14F-4D97-AF65-F5344CB8AC3E}">
        <p14:creationId xmlns:p14="http://schemas.microsoft.com/office/powerpoint/2010/main" val="297721969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11700" y="155643"/>
            <a:ext cx="8520600" cy="4413232"/>
          </a:xfrm>
        </p:spPr>
        <p:txBody>
          <a:bodyPr/>
          <a:lstStyle/>
          <a:p>
            <a:endParaRPr lang="en-IN" dirty="0"/>
          </a:p>
        </p:txBody>
      </p:sp>
      <mc:AlternateContent xmlns:mc="http://schemas.openxmlformats.org/markup-compatibility/2006" xmlns:p14="http://schemas.microsoft.com/office/powerpoint/2010/main">
        <mc:Choice Requires="p14">
          <p:contentPart p14:bwMode="auto" r:id="rId2">
            <p14:nvContentPartPr>
              <p14:cNvPr id="7" name="Ink 6"/>
              <p14:cNvContentPartPr/>
              <p14:nvPr/>
            </p14:nvContentPartPr>
            <p14:xfrm>
              <a:off x="214560" y="333360"/>
              <a:ext cx="8810280" cy="4391280"/>
            </p14:xfrm>
          </p:contentPart>
        </mc:Choice>
        <mc:Fallback xmlns="">
          <p:pic>
            <p:nvPicPr>
              <p:cNvPr id="7" name="Ink 6"/>
              <p:cNvPicPr/>
              <p:nvPr/>
            </p:nvPicPr>
            <p:blipFill>
              <a:blip r:embed="rId3"/>
              <a:stretch>
                <a:fillRect/>
              </a:stretch>
            </p:blipFill>
            <p:spPr>
              <a:xfrm>
                <a:off x="205200" y="324000"/>
                <a:ext cx="8829000" cy="4410000"/>
              </a:xfrm>
              <a:prstGeom prst="rect">
                <a:avLst/>
              </a:prstGeom>
            </p:spPr>
          </p:pic>
        </mc:Fallback>
      </mc:AlternateContent>
    </p:spTree>
    <p:extLst>
      <p:ext uri="{BB962C8B-B14F-4D97-AF65-F5344CB8AC3E}">
        <p14:creationId xmlns:p14="http://schemas.microsoft.com/office/powerpoint/2010/main" val="259422079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11700" y="286712"/>
            <a:ext cx="8520600" cy="4343653"/>
          </a:xfrm>
        </p:spPr>
        <p:txBody>
          <a:bodyPr/>
          <a:lstStyle/>
          <a:p>
            <a:endParaRPr lang="en-IN" dirty="0"/>
          </a:p>
        </p:txBody>
      </p:sp>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924480" y="585720"/>
              <a:ext cx="6837840" cy="3162600"/>
            </p14:xfrm>
          </p:contentPart>
        </mc:Choice>
        <mc:Fallback xmlns="">
          <p:pic>
            <p:nvPicPr>
              <p:cNvPr id="4" name="Ink 3"/>
              <p:cNvPicPr/>
              <p:nvPr/>
            </p:nvPicPr>
            <p:blipFill>
              <a:blip r:embed="rId3"/>
              <a:stretch>
                <a:fillRect/>
              </a:stretch>
            </p:blipFill>
            <p:spPr>
              <a:xfrm>
                <a:off x="915120" y="576360"/>
                <a:ext cx="6856560" cy="3181320"/>
              </a:xfrm>
              <a:prstGeom prst="rect">
                <a:avLst/>
              </a:prstGeom>
            </p:spPr>
          </p:pic>
        </mc:Fallback>
      </mc:AlternateContent>
    </p:spTree>
    <p:extLst>
      <p:ext uri="{BB962C8B-B14F-4D97-AF65-F5344CB8AC3E}">
        <p14:creationId xmlns:p14="http://schemas.microsoft.com/office/powerpoint/2010/main" val="396777145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90537" y="343963"/>
            <a:ext cx="8162925" cy="3981450"/>
          </a:xfrm>
          <a:prstGeom prst="rect">
            <a:avLst/>
          </a:prstGeom>
        </p:spPr>
      </p:pic>
    </p:spTree>
    <p:extLst>
      <p:ext uri="{BB962C8B-B14F-4D97-AF65-F5344CB8AC3E}">
        <p14:creationId xmlns:p14="http://schemas.microsoft.com/office/powerpoint/2010/main" val="2075163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98835" y="77824"/>
            <a:ext cx="7858125" cy="2419350"/>
          </a:xfrm>
          <a:prstGeom prst="rect">
            <a:avLst/>
          </a:prstGeom>
        </p:spPr>
      </p:pic>
      <p:sp>
        <p:nvSpPr>
          <p:cNvPr id="3" name="Text Placeholder 2"/>
          <p:cNvSpPr>
            <a:spLocks noGrp="1"/>
          </p:cNvSpPr>
          <p:nvPr>
            <p:ph type="body" idx="1"/>
          </p:nvPr>
        </p:nvSpPr>
        <p:spPr>
          <a:xfrm>
            <a:off x="311700" y="136187"/>
            <a:ext cx="8520600" cy="4432688"/>
          </a:xfrm>
        </p:spPr>
        <p:txBody>
          <a:bodyPr/>
          <a:lstStyle/>
          <a:p>
            <a:endParaRPr lang="en-IN" dirty="0"/>
          </a:p>
        </p:txBody>
      </p:sp>
      <mc:AlternateContent xmlns:mc="http://schemas.openxmlformats.org/markup-compatibility/2006" xmlns:p14="http://schemas.microsoft.com/office/powerpoint/2010/main">
        <mc:Choice Requires="p14">
          <p:contentPart p14:bwMode="auto" r:id="rId3">
            <p14:nvContentPartPr>
              <p14:cNvPr id="7" name="Ink 6"/>
              <p14:cNvContentPartPr/>
              <p14:nvPr/>
            </p14:nvContentPartPr>
            <p14:xfrm>
              <a:off x="133560" y="1262160"/>
              <a:ext cx="8824680" cy="3367440"/>
            </p14:xfrm>
          </p:contentPart>
        </mc:Choice>
        <mc:Fallback xmlns="">
          <p:pic>
            <p:nvPicPr>
              <p:cNvPr id="7" name="Ink 6"/>
              <p:cNvPicPr/>
              <p:nvPr/>
            </p:nvPicPr>
            <p:blipFill>
              <a:blip r:embed="rId4"/>
              <a:stretch>
                <a:fillRect/>
              </a:stretch>
            </p:blipFill>
            <p:spPr>
              <a:xfrm>
                <a:off x="124200" y="1252800"/>
                <a:ext cx="8843400" cy="3386160"/>
              </a:xfrm>
              <a:prstGeom prst="rect">
                <a:avLst/>
              </a:prstGeom>
            </p:spPr>
          </p:pic>
        </mc:Fallback>
      </mc:AlternateContent>
    </p:spTree>
    <p:extLst>
      <p:ext uri="{BB962C8B-B14F-4D97-AF65-F5344CB8AC3E}">
        <p14:creationId xmlns:p14="http://schemas.microsoft.com/office/powerpoint/2010/main" val="288398941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11700" y="301557"/>
            <a:ext cx="8520600" cy="4267318"/>
          </a:xfrm>
        </p:spPr>
        <p:txBody>
          <a:bodyPr/>
          <a:lstStyle/>
          <a:p>
            <a:endParaRPr lang="en-IN" dirty="0"/>
          </a:p>
        </p:txBody>
      </p:sp>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4781880" y="3281760"/>
              <a:ext cx="360" cy="13680"/>
            </p14:xfrm>
          </p:contentPart>
        </mc:Choice>
        <mc:Fallback xmlns="">
          <p:pic>
            <p:nvPicPr>
              <p:cNvPr id="4" name="Ink 3"/>
              <p:cNvPicPr/>
              <p:nvPr/>
            </p:nvPicPr>
            <p:blipFill>
              <a:blip r:embed="rId3"/>
              <a:stretch>
                <a:fillRect/>
              </a:stretch>
            </p:blipFill>
            <p:spPr>
              <a:xfrm>
                <a:off x="4772520" y="3272400"/>
                <a:ext cx="19080" cy="324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Ink 4"/>
              <p14:cNvContentPartPr/>
              <p14:nvPr/>
            </p14:nvContentPartPr>
            <p14:xfrm>
              <a:off x="4520520" y="3502800"/>
              <a:ext cx="360" cy="360"/>
            </p14:xfrm>
          </p:contentPart>
        </mc:Choice>
        <mc:Fallback xmlns="">
          <p:pic>
            <p:nvPicPr>
              <p:cNvPr id="5" name="Ink 4"/>
              <p:cNvPicPr/>
              <p:nvPr/>
            </p:nvPicPr>
            <p:blipFill>
              <a:blip r:embed="rId5"/>
              <a:stretch>
                <a:fillRect/>
              </a:stretch>
            </p:blipFill>
            <p:spPr>
              <a:xfrm>
                <a:off x="4511160" y="3493440"/>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p14:cNvContentPartPr/>
              <p14:nvPr/>
            </p14:nvContentPartPr>
            <p14:xfrm>
              <a:off x="690840" y="71280"/>
              <a:ext cx="8262720" cy="4881960"/>
            </p14:xfrm>
          </p:contentPart>
        </mc:Choice>
        <mc:Fallback xmlns="">
          <p:pic>
            <p:nvPicPr>
              <p:cNvPr id="6" name="Ink 5"/>
              <p:cNvPicPr/>
              <p:nvPr/>
            </p:nvPicPr>
            <p:blipFill>
              <a:blip r:embed="rId7"/>
              <a:stretch>
                <a:fillRect/>
              </a:stretch>
            </p:blipFill>
            <p:spPr>
              <a:xfrm>
                <a:off x="681480" y="61920"/>
                <a:ext cx="8281440" cy="4900680"/>
              </a:xfrm>
              <a:prstGeom prst="rect">
                <a:avLst/>
              </a:prstGeom>
            </p:spPr>
          </p:pic>
        </mc:Fallback>
      </mc:AlternateContent>
    </p:spTree>
    <p:extLst>
      <p:ext uri="{BB962C8B-B14F-4D97-AF65-F5344CB8AC3E}">
        <p14:creationId xmlns:p14="http://schemas.microsoft.com/office/powerpoint/2010/main" val="396276264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11700" y="204281"/>
            <a:ext cx="8520600" cy="4364594"/>
          </a:xfrm>
        </p:spPr>
        <p:txBody>
          <a:bodyPr/>
          <a:lstStyle/>
          <a:p>
            <a:endParaRPr lang="en-IN" dirty="0"/>
          </a:p>
        </p:txBody>
      </p:sp>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619560" y="590400"/>
              <a:ext cx="7356960" cy="3291480"/>
            </p14:xfrm>
          </p:contentPart>
        </mc:Choice>
        <mc:Fallback xmlns="">
          <p:pic>
            <p:nvPicPr>
              <p:cNvPr id="4" name="Ink 3"/>
              <p:cNvPicPr/>
              <p:nvPr/>
            </p:nvPicPr>
            <p:blipFill>
              <a:blip r:embed="rId3"/>
              <a:stretch>
                <a:fillRect/>
              </a:stretch>
            </p:blipFill>
            <p:spPr>
              <a:xfrm>
                <a:off x="610200" y="581040"/>
                <a:ext cx="7375680" cy="33102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Ink 4"/>
              <p14:cNvContentPartPr/>
              <p14:nvPr/>
            </p14:nvContentPartPr>
            <p14:xfrm>
              <a:off x="4065120" y="3033720"/>
              <a:ext cx="107640" cy="362160"/>
            </p14:xfrm>
          </p:contentPart>
        </mc:Choice>
        <mc:Fallback xmlns="">
          <p:pic>
            <p:nvPicPr>
              <p:cNvPr id="5" name="Ink 4"/>
              <p:cNvPicPr/>
              <p:nvPr/>
            </p:nvPicPr>
            <p:blipFill>
              <a:blip r:embed="rId5"/>
              <a:stretch>
                <a:fillRect/>
              </a:stretch>
            </p:blipFill>
            <p:spPr>
              <a:xfrm>
                <a:off x="4055760" y="3024360"/>
                <a:ext cx="126360" cy="380880"/>
              </a:xfrm>
              <a:prstGeom prst="rect">
                <a:avLst/>
              </a:prstGeom>
            </p:spPr>
          </p:pic>
        </mc:Fallback>
      </mc:AlternateContent>
    </p:spTree>
    <p:extLst>
      <p:ext uri="{BB962C8B-B14F-4D97-AF65-F5344CB8AC3E}">
        <p14:creationId xmlns:p14="http://schemas.microsoft.com/office/powerpoint/2010/main" val="179725043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50197" y="136192"/>
            <a:ext cx="6010275" cy="1514475"/>
          </a:xfrm>
          <a:prstGeom prst="rect">
            <a:avLst/>
          </a:prstGeom>
        </p:spPr>
      </p:pic>
      <p:sp>
        <p:nvSpPr>
          <p:cNvPr id="3" name="Text Placeholder 2"/>
          <p:cNvSpPr>
            <a:spLocks noGrp="1"/>
          </p:cNvSpPr>
          <p:nvPr>
            <p:ph type="body" idx="1"/>
          </p:nvPr>
        </p:nvSpPr>
        <p:spPr>
          <a:xfrm>
            <a:off x="311700" y="175098"/>
            <a:ext cx="8520600" cy="4393777"/>
          </a:xfrm>
        </p:spPr>
        <p:txBody>
          <a:bodyPr/>
          <a:lstStyle/>
          <a:p>
            <a:endParaRPr lang="en-IN" dirty="0"/>
          </a:p>
        </p:txBody>
      </p:sp>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4641120" y="2772720"/>
              <a:ext cx="360" cy="360"/>
            </p14:xfrm>
          </p:contentPart>
        </mc:Choice>
        <mc:Fallback xmlns="">
          <p:pic>
            <p:nvPicPr>
              <p:cNvPr id="2" name="Ink 1"/>
              <p:cNvPicPr/>
              <p:nvPr/>
            </p:nvPicPr>
            <p:blipFill>
              <a:blip r:embed="rId4"/>
              <a:stretch>
                <a:fillRect/>
              </a:stretch>
            </p:blipFill>
            <p:spPr>
              <a:xfrm>
                <a:off x="4631760" y="2763360"/>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p14:cNvContentPartPr/>
              <p14:nvPr/>
            </p14:nvContentPartPr>
            <p14:xfrm>
              <a:off x="795600" y="1590840"/>
              <a:ext cx="4936680" cy="2133360"/>
            </p14:xfrm>
          </p:contentPart>
        </mc:Choice>
        <mc:Fallback xmlns="">
          <p:pic>
            <p:nvPicPr>
              <p:cNvPr id="6" name="Ink 5"/>
              <p:cNvPicPr/>
              <p:nvPr/>
            </p:nvPicPr>
            <p:blipFill>
              <a:blip r:embed="rId6"/>
              <a:stretch>
                <a:fillRect/>
              </a:stretch>
            </p:blipFill>
            <p:spPr>
              <a:xfrm>
                <a:off x="786240" y="1581480"/>
                <a:ext cx="4955400" cy="21520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Ink 6"/>
              <p14:cNvContentPartPr/>
              <p14:nvPr/>
            </p14:nvContentPartPr>
            <p14:xfrm>
              <a:off x="519480" y="1052640"/>
              <a:ext cx="8321400" cy="3429360"/>
            </p14:xfrm>
          </p:contentPart>
        </mc:Choice>
        <mc:Fallback xmlns="">
          <p:pic>
            <p:nvPicPr>
              <p:cNvPr id="7" name="Ink 6"/>
              <p:cNvPicPr/>
              <p:nvPr/>
            </p:nvPicPr>
            <p:blipFill>
              <a:blip r:embed="rId8"/>
              <a:stretch>
                <a:fillRect/>
              </a:stretch>
            </p:blipFill>
            <p:spPr>
              <a:xfrm>
                <a:off x="510120" y="1043280"/>
                <a:ext cx="8340120" cy="3448080"/>
              </a:xfrm>
              <a:prstGeom prst="rect">
                <a:avLst/>
              </a:prstGeom>
            </p:spPr>
          </p:pic>
        </mc:Fallback>
      </mc:AlternateContent>
    </p:spTree>
    <p:extLst>
      <p:ext uri="{BB962C8B-B14F-4D97-AF65-F5344CB8AC3E}">
        <p14:creationId xmlns:p14="http://schemas.microsoft.com/office/powerpoint/2010/main" val="74522794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11700" y="155643"/>
            <a:ext cx="8520600" cy="4413232"/>
          </a:xfrm>
        </p:spPr>
        <p:txBody>
          <a:bodyPr/>
          <a:lstStyle/>
          <a:p>
            <a:endParaRPr lang="en-IN" dirty="0"/>
          </a:p>
        </p:txBody>
      </p:sp>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381240" y="771480"/>
              <a:ext cx="8243280" cy="3501000"/>
            </p14:xfrm>
          </p:contentPart>
        </mc:Choice>
        <mc:Fallback xmlns="">
          <p:pic>
            <p:nvPicPr>
              <p:cNvPr id="4" name="Ink 3"/>
              <p:cNvPicPr/>
              <p:nvPr/>
            </p:nvPicPr>
            <p:blipFill>
              <a:blip r:embed="rId3"/>
              <a:stretch>
                <a:fillRect/>
              </a:stretch>
            </p:blipFill>
            <p:spPr>
              <a:xfrm>
                <a:off x="371880" y="762120"/>
                <a:ext cx="8262000" cy="351972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Ink 4"/>
              <p14:cNvContentPartPr/>
              <p14:nvPr/>
            </p14:nvContentPartPr>
            <p14:xfrm>
              <a:off x="362160" y="1138320"/>
              <a:ext cx="6580440" cy="2076840"/>
            </p14:xfrm>
          </p:contentPart>
        </mc:Choice>
        <mc:Fallback xmlns="">
          <p:pic>
            <p:nvPicPr>
              <p:cNvPr id="5" name="Ink 4"/>
              <p:cNvPicPr/>
              <p:nvPr/>
            </p:nvPicPr>
            <p:blipFill>
              <a:blip r:embed="rId5"/>
              <a:stretch>
                <a:fillRect/>
              </a:stretch>
            </p:blipFill>
            <p:spPr>
              <a:xfrm>
                <a:off x="352800" y="1128960"/>
                <a:ext cx="6599160" cy="2095560"/>
              </a:xfrm>
              <a:prstGeom prst="rect">
                <a:avLst/>
              </a:prstGeom>
            </p:spPr>
          </p:pic>
        </mc:Fallback>
      </mc:AlternateContent>
    </p:spTree>
    <p:extLst>
      <p:ext uri="{BB962C8B-B14F-4D97-AF65-F5344CB8AC3E}">
        <p14:creationId xmlns:p14="http://schemas.microsoft.com/office/powerpoint/2010/main" val="279268386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59925" y="29184"/>
            <a:ext cx="7572375" cy="2828925"/>
          </a:xfrm>
          <a:prstGeom prst="rect">
            <a:avLst/>
          </a:prstGeom>
        </p:spPr>
      </p:pic>
      <p:sp>
        <p:nvSpPr>
          <p:cNvPr id="3" name="Text Placeholder 2"/>
          <p:cNvSpPr>
            <a:spLocks noGrp="1"/>
          </p:cNvSpPr>
          <p:nvPr>
            <p:ph type="body" idx="1"/>
          </p:nvPr>
        </p:nvSpPr>
        <p:spPr>
          <a:xfrm>
            <a:off x="311700" y="97277"/>
            <a:ext cx="8520600" cy="4471598"/>
          </a:xfrm>
        </p:spPr>
        <p:txBody>
          <a:bodyPr/>
          <a:lstStyle/>
          <a:p>
            <a:endParaRPr lang="en-IN" dirty="0"/>
          </a:p>
        </p:txBody>
      </p:sp>
      <mc:AlternateContent xmlns:mc="http://schemas.openxmlformats.org/markup-compatibility/2006" xmlns:p14="http://schemas.microsoft.com/office/powerpoint/2010/main">
        <mc:Choice Requires="p14">
          <p:contentPart p14:bwMode="auto" r:id="rId3">
            <p14:nvContentPartPr>
              <p14:cNvPr id="5" name="Ink 4"/>
              <p14:cNvContentPartPr/>
              <p14:nvPr/>
            </p14:nvContentPartPr>
            <p14:xfrm>
              <a:off x="285840" y="2371680"/>
              <a:ext cx="8582040" cy="2271960"/>
            </p14:xfrm>
          </p:contentPart>
        </mc:Choice>
        <mc:Fallback xmlns="">
          <p:pic>
            <p:nvPicPr>
              <p:cNvPr id="5" name="Ink 4"/>
              <p:cNvPicPr/>
              <p:nvPr/>
            </p:nvPicPr>
            <p:blipFill>
              <a:blip r:embed="rId4"/>
              <a:stretch>
                <a:fillRect/>
              </a:stretch>
            </p:blipFill>
            <p:spPr>
              <a:xfrm>
                <a:off x="276480" y="2362320"/>
                <a:ext cx="8600760" cy="22906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p14:cNvContentPartPr/>
              <p14:nvPr/>
            </p14:nvContentPartPr>
            <p14:xfrm>
              <a:off x="1872720" y="1071720"/>
              <a:ext cx="5460840" cy="3233880"/>
            </p14:xfrm>
          </p:contentPart>
        </mc:Choice>
        <mc:Fallback xmlns="">
          <p:pic>
            <p:nvPicPr>
              <p:cNvPr id="6" name="Ink 5"/>
              <p:cNvPicPr/>
              <p:nvPr/>
            </p:nvPicPr>
            <p:blipFill>
              <a:blip r:embed="rId6"/>
              <a:stretch>
                <a:fillRect/>
              </a:stretch>
            </p:blipFill>
            <p:spPr>
              <a:xfrm>
                <a:off x="1863360" y="1062360"/>
                <a:ext cx="5479560" cy="3252600"/>
              </a:xfrm>
              <a:prstGeom prst="rect">
                <a:avLst/>
              </a:prstGeom>
            </p:spPr>
          </p:pic>
        </mc:Fallback>
      </mc:AlternateContent>
    </p:spTree>
    <p:extLst>
      <p:ext uri="{BB962C8B-B14F-4D97-AF65-F5344CB8AC3E}">
        <p14:creationId xmlns:p14="http://schemas.microsoft.com/office/powerpoint/2010/main" val="1133961759"/>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11700" y="194553"/>
            <a:ext cx="8520600" cy="4374322"/>
          </a:xfrm>
        </p:spPr>
        <p:txBody>
          <a:bodyPr/>
          <a:lstStyle/>
          <a:p>
            <a:endParaRPr lang="en-IN" dirty="0"/>
          </a:p>
        </p:txBody>
      </p:sp>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324000" y="9360"/>
              <a:ext cx="7738560" cy="4462920"/>
            </p14:xfrm>
          </p:contentPart>
        </mc:Choice>
        <mc:Fallback xmlns="">
          <p:pic>
            <p:nvPicPr>
              <p:cNvPr id="4" name="Ink 3"/>
              <p:cNvPicPr/>
              <p:nvPr/>
            </p:nvPicPr>
            <p:blipFill>
              <a:blip r:embed="rId3"/>
              <a:stretch>
                <a:fillRect/>
              </a:stretch>
            </p:blipFill>
            <p:spPr>
              <a:xfrm>
                <a:off x="314640" y="0"/>
                <a:ext cx="7757280" cy="4481640"/>
              </a:xfrm>
              <a:prstGeom prst="rect">
                <a:avLst/>
              </a:prstGeom>
            </p:spPr>
          </p:pic>
        </mc:Fallback>
      </mc:AlternateContent>
    </p:spTree>
    <p:extLst>
      <p:ext uri="{BB962C8B-B14F-4D97-AF65-F5344CB8AC3E}">
        <p14:creationId xmlns:p14="http://schemas.microsoft.com/office/powerpoint/2010/main" val="196238476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11700" y="243191"/>
            <a:ext cx="8520600" cy="4325684"/>
          </a:xfrm>
        </p:spPr>
        <p:txBody>
          <a:bodyPr/>
          <a:lstStyle/>
          <a:p>
            <a:endParaRPr lang="en-IN" dirty="0"/>
          </a:p>
        </p:txBody>
      </p:sp>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438480" y="485640"/>
              <a:ext cx="7828920" cy="4101120"/>
            </p14:xfrm>
          </p:contentPart>
        </mc:Choice>
        <mc:Fallback xmlns="">
          <p:pic>
            <p:nvPicPr>
              <p:cNvPr id="4" name="Ink 3"/>
              <p:cNvPicPr/>
              <p:nvPr/>
            </p:nvPicPr>
            <p:blipFill>
              <a:blip r:embed="rId3"/>
              <a:stretch>
                <a:fillRect/>
              </a:stretch>
            </p:blipFill>
            <p:spPr>
              <a:xfrm>
                <a:off x="429120" y="476280"/>
                <a:ext cx="7847640" cy="41198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Ink 4"/>
              <p14:cNvContentPartPr/>
              <p14:nvPr/>
            </p14:nvContentPartPr>
            <p14:xfrm>
              <a:off x="1529640" y="395280"/>
              <a:ext cx="7342920" cy="4538880"/>
            </p14:xfrm>
          </p:contentPart>
        </mc:Choice>
        <mc:Fallback xmlns="">
          <p:pic>
            <p:nvPicPr>
              <p:cNvPr id="5" name="Ink 4"/>
              <p:cNvPicPr/>
              <p:nvPr/>
            </p:nvPicPr>
            <p:blipFill>
              <a:blip r:embed="rId5"/>
              <a:stretch>
                <a:fillRect/>
              </a:stretch>
            </p:blipFill>
            <p:spPr>
              <a:xfrm>
                <a:off x="1520280" y="385920"/>
                <a:ext cx="7361640" cy="4557600"/>
              </a:xfrm>
              <a:prstGeom prst="rect">
                <a:avLst/>
              </a:prstGeom>
            </p:spPr>
          </p:pic>
        </mc:Fallback>
      </mc:AlternateContent>
    </p:spTree>
    <p:extLst>
      <p:ext uri="{BB962C8B-B14F-4D97-AF65-F5344CB8AC3E}">
        <p14:creationId xmlns:p14="http://schemas.microsoft.com/office/powerpoint/2010/main" val="2014147318"/>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43192" y="214014"/>
            <a:ext cx="7620000" cy="2143125"/>
          </a:xfrm>
          <a:prstGeom prst="rect">
            <a:avLst/>
          </a:prstGeom>
        </p:spPr>
      </p:pic>
      <p:sp>
        <p:nvSpPr>
          <p:cNvPr id="3" name="Text Placeholder 2"/>
          <p:cNvSpPr>
            <a:spLocks noGrp="1"/>
          </p:cNvSpPr>
          <p:nvPr>
            <p:ph type="body" idx="1"/>
          </p:nvPr>
        </p:nvSpPr>
        <p:spPr>
          <a:xfrm>
            <a:off x="224151" y="208891"/>
            <a:ext cx="8520600" cy="4606299"/>
          </a:xfrm>
        </p:spPr>
        <p:txBody>
          <a:bodyPr/>
          <a:lstStyle/>
          <a:p>
            <a:endParaRPr lang="en-IN" dirty="0"/>
          </a:p>
        </p:txBody>
      </p:sp>
      <mc:AlternateContent xmlns:mc="http://schemas.openxmlformats.org/markup-compatibility/2006" xmlns:p14="http://schemas.microsoft.com/office/powerpoint/2010/main">
        <mc:Choice Requires="p14">
          <p:contentPart p14:bwMode="auto" r:id="rId3">
            <p14:nvContentPartPr>
              <p14:cNvPr id="6" name="Ink 5"/>
              <p14:cNvContentPartPr/>
              <p14:nvPr/>
            </p14:nvContentPartPr>
            <p14:xfrm>
              <a:off x="1100520" y="2104920"/>
              <a:ext cx="7762320" cy="2791440"/>
            </p14:xfrm>
          </p:contentPart>
        </mc:Choice>
        <mc:Fallback xmlns="">
          <p:pic>
            <p:nvPicPr>
              <p:cNvPr id="6" name="Ink 5"/>
              <p:cNvPicPr/>
              <p:nvPr/>
            </p:nvPicPr>
            <p:blipFill>
              <a:blip r:embed="rId4"/>
              <a:stretch>
                <a:fillRect/>
              </a:stretch>
            </p:blipFill>
            <p:spPr>
              <a:xfrm>
                <a:off x="1091160" y="2095560"/>
                <a:ext cx="7781040" cy="2810160"/>
              </a:xfrm>
              <a:prstGeom prst="rect">
                <a:avLst/>
              </a:prstGeom>
            </p:spPr>
          </p:pic>
        </mc:Fallback>
      </mc:AlternateContent>
    </p:spTree>
    <p:extLst>
      <p:ext uri="{BB962C8B-B14F-4D97-AF65-F5344CB8AC3E}">
        <p14:creationId xmlns:p14="http://schemas.microsoft.com/office/powerpoint/2010/main" val="14941277"/>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11700" y="321013"/>
            <a:ext cx="8520600" cy="4247862"/>
          </a:xfrm>
        </p:spPr>
        <p:txBody>
          <a:bodyPr/>
          <a:lstStyle/>
          <a:p>
            <a:endParaRPr lang="en-IN" dirty="0"/>
          </a:p>
        </p:txBody>
      </p:sp>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447840" y="766800"/>
              <a:ext cx="6890400" cy="3505680"/>
            </p14:xfrm>
          </p:contentPart>
        </mc:Choice>
        <mc:Fallback xmlns="">
          <p:pic>
            <p:nvPicPr>
              <p:cNvPr id="4" name="Ink 3"/>
              <p:cNvPicPr/>
              <p:nvPr/>
            </p:nvPicPr>
            <p:blipFill>
              <a:blip r:embed="rId3"/>
              <a:stretch>
                <a:fillRect/>
              </a:stretch>
            </p:blipFill>
            <p:spPr>
              <a:xfrm>
                <a:off x="438480" y="757440"/>
                <a:ext cx="6909120" cy="3524400"/>
              </a:xfrm>
              <a:prstGeom prst="rect">
                <a:avLst/>
              </a:prstGeom>
            </p:spPr>
          </p:pic>
        </mc:Fallback>
      </mc:AlternateContent>
    </p:spTree>
    <p:extLst>
      <p:ext uri="{BB962C8B-B14F-4D97-AF65-F5344CB8AC3E}">
        <p14:creationId xmlns:p14="http://schemas.microsoft.com/office/powerpoint/2010/main" val="65405568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53"/>
        <p:cNvGrpSpPr/>
        <p:nvPr/>
      </p:nvGrpSpPr>
      <p:grpSpPr>
        <a:xfrm>
          <a:off x="0" y="0"/>
          <a:ext cx="0" cy="0"/>
          <a:chOff x="0" y="0"/>
          <a:chExt cx="0" cy="0"/>
        </a:xfrm>
      </p:grpSpPr>
      <p:pic>
        <p:nvPicPr>
          <p:cNvPr id="454" name="Google Shape;454;p89"/>
          <p:cNvPicPr preferRelativeResize="0"/>
          <p:nvPr/>
        </p:nvPicPr>
        <p:blipFill>
          <a:blip r:embed="rId3">
            <a:alphaModFix/>
          </a:blip>
          <a:stretch>
            <a:fillRect/>
          </a:stretch>
        </p:blipFill>
        <p:spPr>
          <a:xfrm>
            <a:off x="1533525" y="290513"/>
            <a:ext cx="6076950" cy="4562475"/>
          </a:xfrm>
          <a:prstGeom prst="rect">
            <a:avLst/>
          </a:prstGeom>
          <a:noFill/>
          <a:ln>
            <a:noFill/>
          </a:ln>
        </p:spPr>
      </p:pic>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758759" y="107008"/>
            <a:ext cx="6048375" cy="2819400"/>
          </a:xfrm>
          <a:prstGeom prst="rect">
            <a:avLst/>
          </a:prstGeom>
        </p:spPr>
      </p:pic>
      <p:sp>
        <p:nvSpPr>
          <p:cNvPr id="3" name="Text Placeholder 2"/>
          <p:cNvSpPr>
            <a:spLocks noGrp="1"/>
          </p:cNvSpPr>
          <p:nvPr>
            <p:ph type="body" idx="1"/>
          </p:nvPr>
        </p:nvSpPr>
        <p:spPr>
          <a:xfrm>
            <a:off x="311700" y="87549"/>
            <a:ext cx="8520600" cy="4481326"/>
          </a:xfrm>
        </p:spPr>
        <p:txBody>
          <a:bodyPr/>
          <a:lstStyle/>
          <a:p>
            <a:endParaRPr lang="en-IN" dirty="0"/>
          </a:p>
        </p:txBody>
      </p:sp>
      <mc:AlternateContent xmlns:mc="http://schemas.openxmlformats.org/markup-compatibility/2006" xmlns:p14="http://schemas.microsoft.com/office/powerpoint/2010/main">
        <mc:Choice Requires="p14">
          <p:contentPart p14:bwMode="auto" r:id="rId3">
            <p14:nvContentPartPr>
              <p14:cNvPr id="6" name="Ink 5"/>
              <p14:cNvContentPartPr/>
              <p14:nvPr/>
            </p14:nvContentPartPr>
            <p14:xfrm>
              <a:off x="4645800" y="4229280"/>
              <a:ext cx="386280" cy="190800"/>
            </p14:xfrm>
          </p:contentPart>
        </mc:Choice>
        <mc:Fallback xmlns="">
          <p:pic>
            <p:nvPicPr>
              <p:cNvPr id="6" name="Ink 5"/>
              <p:cNvPicPr/>
              <p:nvPr/>
            </p:nvPicPr>
            <p:blipFill>
              <a:blip r:embed="rId4"/>
              <a:stretch>
                <a:fillRect/>
              </a:stretch>
            </p:blipFill>
            <p:spPr>
              <a:xfrm>
                <a:off x="4636440" y="4219920"/>
                <a:ext cx="40500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p14:cNvContentPartPr/>
              <p14:nvPr/>
            </p14:nvContentPartPr>
            <p14:xfrm>
              <a:off x="838440" y="2585880"/>
              <a:ext cx="7309800" cy="2138760"/>
            </p14:xfrm>
          </p:contentPart>
        </mc:Choice>
        <mc:Fallback xmlns="">
          <p:pic>
            <p:nvPicPr>
              <p:cNvPr id="7" name="Ink 6"/>
              <p:cNvPicPr/>
              <p:nvPr/>
            </p:nvPicPr>
            <p:blipFill>
              <a:blip r:embed="rId6"/>
              <a:stretch>
                <a:fillRect/>
              </a:stretch>
            </p:blipFill>
            <p:spPr>
              <a:xfrm>
                <a:off x="829080" y="2576520"/>
                <a:ext cx="7328520" cy="2157480"/>
              </a:xfrm>
              <a:prstGeom prst="rect">
                <a:avLst/>
              </a:prstGeom>
            </p:spPr>
          </p:pic>
        </mc:Fallback>
      </mc:AlternateContent>
    </p:spTree>
    <p:extLst>
      <p:ext uri="{BB962C8B-B14F-4D97-AF65-F5344CB8AC3E}">
        <p14:creationId xmlns:p14="http://schemas.microsoft.com/office/powerpoint/2010/main" val="3440799317"/>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11700" y="107004"/>
            <a:ext cx="8520600" cy="4461871"/>
          </a:xfrm>
        </p:spPr>
        <p:txBody>
          <a:bodyPr/>
          <a:lstStyle/>
          <a:p>
            <a:endParaRPr lang="en-IN" dirty="0"/>
          </a:p>
        </p:txBody>
      </p:sp>
      <mc:AlternateContent xmlns:mc="http://schemas.openxmlformats.org/markup-compatibility/2006" xmlns:p14="http://schemas.microsoft.com/office/powerpoint/2010/main">
        <mc:Choice Requires="p14">
          <p:contentPart p14:bwMode="auto" r:id="rId2">
            <p14:nvContentPartPr>
              <p14:cNvPr id="5" name="Ink 4"/>
              <p14:cNvContentPartPr/>
              <p14:nvPr/>
            </p14:nvContentPartPr>
            <p14:xfrm>
              <a:off x="219240" y="357120"/>
              <a:ext cx="7857360" cy="4196160"/>
            </p14:xfrm>
          </p:contentPart>
        </mc:Choice>
        <mc:Fallback xmlns="">
          <p:pic>
            <p:nvPicPr>
              <p:cNvPr id="5" name="Ink 4"/>
              <p:cNvPicPr/>
              <p:nvPr/>
            </p:nvPicPr>
            <p:blipFill>
              <a:blip r:embed="rId3"/>
              <a:stretch>
                <a:fillRect/>
              </a:stretch>
            </p:blipFill>
            <p:spPr>
              <a:xfrm>
                <a:off x="209880" y="347760"/>
                <a:ext cx="7876080" cy="4214880"/>
              </a:xfrm>
              <a:prstGeom prst="rect">
                <a:avLst/>
              </a:prstGeom>
            </p:spPr>
          </p:pic>
        </mc:Fallback>
      </mc:AlternateContent>
    </p:spTree>
    <p:extLst>
      <p:ext uri="{BB962C8B-B14F-4D97-AF65-F5344CB8AC3E}">
        <p14:creationId xmlns:p14="http://schemas.microsoft.com/office/powerpoint/2010/main" val="4130542404"/>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11700" y="214009"/>
            <a:ext cx="8520600" cy="4354866"/>
          </a:xfrm>
        </p:spPr>
        <p:txBody>
          <a:bodyPr/>
          <a:lstStyle/>
          <a:p>
            <a:endParaRPr lang="en-IN" dirty="0"/>
          </a:p>
        </p:txBody>
      </p:sp>
      <mc:AlternateContent xmlns:mc="http://schemas.openxmlformats.org/markup-compatibility/2006" xmlns:p14="http://schemas.microsoft.com/office/powerpoint/2010/main">
        <mc:Choice Requires="p14">
          <p:contentPart p14:bwMode="auto" r:id="rId2">
            <p14:nvContentPartPr>
              <p14:cNvPr id="5" name="Ink 4"/>
              <p14:cNvContentPartPr/>
              <p14:nvPr/>
            </p14:nvContentPartPr>
            <p14:xfrm>
              <a:off x="223920" y="776160"/>
              <a:ext cx="8386560" cy="3372480"/>
            </p14:xfrm>
          </p:contentPart>
        </mc:Choice>
        <mc:Fallback xmlns="">
          <p:pic>
            <p:nvPicPr>
              <p:cNvPr id="5" name="Ink 4"/>
              <p:cNvPicPr/>
              <p:nvPr/>
            </p:nvPicPr>
            <p:blipFill>
              <a:blip r:embed="rId3"/>
              <a:stretch>
                <a:fillRect/>
              </a:stretch>
            </p:blipFill>
            <p:spPr>
              <a:xfrm>
                <a:off x="214560" y="766800"/>
                <a:ext cx="8405280" cy="33912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Ink 5"/>
              <p14:cNvContentPartPr/>
              <p14:nvPr/>
            </p14:nvContentPartPr>
            <p14:xfrm>
              <a:off x="6777720" y="2592000"/>
              <a:ext cx="360" cy="360"/>
            </p14:xfrm>
          </p:contentPart>
        </mc:Choice>
        <mc:Fallback xmlns="">
          <p:pic>
            <p:nvPicPr>
              <p:cNvPr id="6" name="Ink 5"/>
              <p:cNvPicPr/>
              <p:nvPr/>
            </p:nvPicPr>
            <p:blipFill>
              <a:blip r:embed="rId5"/>
              <a:stretch>
                <a:fillRect/>
              </a:stretch>
            </p:blipFill>
            <p:spPr>
              <a:xfrm>
                <a:off x="6768360" y="2582640"/>
                <a:ext cx="19080" cy="19080"/>
              </a:xfrm>
              <a:prstGeom prst="rect">
                <a:avLst/>
              </a:prstGeom>
            </p:spPr>
          </p:pic>
        </mc:Fallback>
      </mc:AlternateContent>
    </p:spTree>
    <p:extLst>
      <p:ext uri="{BB962C8B-B14F-4D97-AF65-F5344CB8AC3E}">
        <p14:creationId xmlns:p14="http://schemas.microsoft.com/office/powerpoint/2010/main" val="3947430317"/>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11700" y="136187"/>
            <a:ext cx="8520600" cy="4432688"/>
          </a:xfrm>
        </p:spPr>
        <p:txBody>
          <a:bodyPr/>
          <a:lstStyle/>
          <a:p>
            <a:r>
              <a:rPr lang="en-US" sz="1400" dirty="0"/>
              <a:t>A, B, C are three mutually exclusive and exhaustive events associated with a random experiment. Find P(A), it being given that P(B</a:t>
            </a:r>
            <a:r>
              <a:rPr lang="en-US" sz="1400" dirty="0" smtClean="0"/>
              <a:t>)=3/2​</a:t>
            </a:r>
            <a:r>
              <a:rPr lang="en-US" sz="1400" dirty="0"/>
              <a:t>P(A) and P(C</a:t>
            </a:r>
            <a:r>
              <a:rPr lang="en-US" sz="1400" dirty="0" smtClean="0"/>
              <a:t>)=1/2​</a:t>
            </a:r>
            <a:r>
              <a:rPr lang="en-US" sz="1400" dirty="0"/>
              <a:t>P(B</a:t>
            </a:r>
            <a:r>
              <a:rPr lang="en-US" sz="1400" dirty="0" smtClean="0"/>
              <a:t>).</a:t>
            </a:r>
          </a:p>
          <a:p>
            <a:endParaRPr lang="en-US" sz="1400" dirty="0"/>
          </a:p>
          <a:p>
            <a:pPr marL="114300" indent="0">
              <a:buNone/>
            </a:pPr>
            <a:r>
              <a:rPr lang="en-IN" sz="1400" dirty="0" err="1" smtClean="0"/>
              <a:t>Ans</a:t>
            </a:r>
            <a:r>
              <a:rPr lang="en-IN" sz="1400" dirty="0" smtClean="0"/>
              <a:t>: Let</a:t>
            </a:r>
            <a:r>
              <a:rPr lang="en-IN" sz="1400" dirty="0"/>
              <a:t> P(A)=p. Then</a:t>
            </a:r>
            <a:r>
              <a:rPr lang="en-IN" sz="1400" dirty="0" smtClean="0"/>
              <a:t>, P(B)=3/2​</a:t>
            </a:r>
            <a:r>
              <a:rPr lang="en-IN" sz="1400" dirty="0"/>
              <a:t>P(A)⟹P(B</a:t>
            </a:r>
            <a:r>
              <a:rPr lang="en-IN" sz="1400" dirty="0" smtClean="0"/>
              <a:t>)=3/2​</a:t>
            </a:r>
            <a:r>
              <a:rPr lang="en-IN" sz="1400" dirty="0"/>
              <a:t>p and P(C</a:t>
            </a:r>
            <a:r>
              <a:rPr lang="en-IN" sz="1400" dirty="0" smtClean="0"/>
              <a:t>)=1/2​</a:t>
            </a:r>
            <a:r>
              <a:rPr lang="en-IN" sz="1400" dirty="0"/>
              <a:t>P(B)⟹P(C</a:t>
            </a:r>
            <a:r>
              <a:rPr lang="en-IN" sz="1400" dirty="0" smtClean="0"/>
              <a:t>)=3/4​</a:t>
            </a:r>
            <a:r>
              <a:rPr lang="en-IN" sz="1400" dirty="0"/>
              <a:t>p</a:t>
            </a:r>
          </a:p>
          <a:p>
            <a:pPr marL="114300" indent="0">
              <a:buNone/>
            </a:pPr>
            <a:endParaRPr lang="en-IN" sz="1400" dirty="0"/>
          </a:p>
          <a:p>
            <a:pPr marL="114300" indent="0">
              <a:buNone/>
            </a:pPr>
            <a:r>
              <a:rPr lang="en-IN" sz="1400" dirty="0"/>
              <a:t>Since A, B, C are </a:t>
            </a:r>
            <a:r>
              <a:rPr lang="en-IN" sz="1400" dirty="0" smtClean="0"/>
              <a:t>exhaustive </a:t>
            </a:r>
            <a:r>
              <a:rPr lang="en-IN" sz="1400" dirty="0"/>
              <a:t>events associated with a random experiment.</a:t>
            </a:r>
          </a:p>
          <a:p>
            <a:pPr marL="114300" indent="0">
              <a:buNone/>
            </a:pPr>
            <a:r>
              <a:rPr lang="en-IN" sz="1400" dirty="0"/>
              <a:t>A∪B∪C=S</a:t>
            </a:r>
          </a:p>
          <a:p>
            <a:pPr marL="114300" indent="0">
              <a:buNone/>
            </a:pPr>
            <a:r>
              <a:rPr lang="en-IN" sz="1400" dirty="0" smtClean="0"/>
              <a:t>P(A</a:t>
            </a:r>
            <a:r>
              <a:rPr lang="en-IN" sz="1400" dirty="0"/>
              <a:t>∪B∪C)=P(S)</a:t>
            </a:r>
          </a:p>
          <a:p>
            <a:pPr marL="114300" indent="0">
              <a:buNone/>
            </a:pPr>
            <a:r>
              <a:rPr lang="en-IN" sz="1400" dirty="0" smtClean="0"/>
              <a:t>P(A</a:t>
            </a:r>
            <a:r>
              <a:rPr lang="en-IN" sz="1400" dirty="0"/>
              <a:t>∪B∪C)=</a:t>
            </a:r>
            <a:r>
              <a:rPr lang="en-IN" sz="1400" dirty="0" smtClean="0"/>
              <a:t>1  (from axiom 2 P(S)=1)</a:t>
            </a:r>
          </a:p>
          <a:p>
            <a:pPr marL="114300" indent="0">
              <a:buNone/>
            </a:pPr>
            <a:r>
              <a:rPr lang="en-IN" sz="1400" dirty="0" smtClean="0"/>
              <a:t>P(A)+P(B)+P(C )+P(A</a:t>
            </a:r>
            <a:r>
              <a:rPr lang="en-US" sz="1400" dirty="0"/>
              <a:t> </a:t>
            </a:r>
            <a:r>
              <a:rPr lang="en-US" sz="1400" dirty="0" smtClean="0"/>
              <a:t>∩ B) +P(B</a:t>
            </a:r>
            <a:r>
              <a:rPr lang="en-US" sz="1400" dirty="0"/>
              <a:t> </a:t>
            </a:r>
            <a:r>
              <a:rPr lang="en-US" sz="1400" dirty="0" smtClean="0"/>
              <a:t>∩ C)+P(C </a:t>
            </a:r>
            <a:r>
              <a:rPr lang="en-US" sz="1400" dirty="0"/>
              <a:t>∩</a:t>
            </a:r>
            <a:r>
              <a:rPr lang="en-US" sz="1400" dirty="0" smtClean="0"/>
              <a:t> D)+P(A</a:t>
            </a:r>
            <a:r>
              <a:rPr lang="en-US" sz="1400" dirty="0"/>
              <a:t> </a:t>
            </a:r>
            <a:r>
              <a:rPr lang="en-US" sz="1400" dirty="0" smtClean="0"/>
              <a:t> ∩ B ∩ C) =1</a:t>
            </a:r>
            <a:endParaRPr lang="en-IN" sz="1400" dirty="0"/>
          </a:p>
          <a:p>
            <a:pPr marL="114300" indent="0">
              <a:buNone/>
            </a:pPr>
            <a:r>
              <a:rPr lang="en-IN" sz="1400" dirty="0" smtClean="0"/>
              <a:t>P(A</a:t>
            </a:r>
            <a:r>
              <a:rPr lang="en-IN" sz="1400" dirty="0"/>
              <a:t>)+P(B)+P(C)=</a:t>
            </a:r>
            <a:r>
              <a:rPr lang="en-IN" sz="1400" dirty="0" smtClean="0"/>
              <a:t>1  (Because P(A</a:t>
            </a:r>
            <a:r>
              <a:rPr lang="en-US" sz="1400" dirty="0" smtClean="0"/>
              <a:t> </a:t>
            </a:r>
            <a:r>
              <a:rPr lang="en-US" sz="1400" dirty="0"/>
              <a:t>∩ B) </a:t>
            </a:r>
            <a:r>
              <a:rPr lang="en-US" sz="1400" dirty="0" smtClean="0"/>
              <a:t>=P(B </a:t>
            </a:r>
            <a:r>
              <a:rPr lang="en-US" sz="1400" dirty="0"/>
              <a:t>∩ </a:t>
            </a:r>
            <a:r>
              <a:rPr lang="en-US" sz="1400" dirty="0" smtClean="0"/>
              <a:t>C)=P(C </a:t>
            </a:r>
            <a:r>
              <a:rPr lang="en-US" sz="1400" dirty="0"/>
              <a:t>∩ </a:t>
            </a:r>
            <a:r>
              <a:rPr lang="en-US" sz="1400" dirty="0" smtClean="0"/>
              <a:t>D)=P(A  </a:t>
            </a:r>
            <a:r>
              <a:rPr lang="en-US" sz="1400" dirty="0"/>
              <a:t>∩ B ∩ C</a:t>
            </a:r>
            <a:r>
              <a:rPr lang="en-US" sz="1400" dirty="0" smtClean="0"/>
              <a:t>)=0 as </a:t>
            </a:r>
            <a:r>
              <a:rPr lang="en-US" sz="1400" dirty="0"/>
              <a:t>A, B, C are three </a:t>
            </a:r>
            <a:r>
              <a:rPr lang="en-US" sz="1400" dirty="0" smtClean="0"/>
              <a:t>			mutually exclusive events )</a:t>
            </a:r>
            <a:endParaRPr lang="en-IN" sz="1400" dirty="0"/>
          </a:p>
          <a:p>
            <a:pPr marL="114300" indent="0">
              <a:buNone/>
            </a:pPr>
            <a:r>
              <a:rPr lang="en-IN" sz="1400" dirty="0" smtClean="0"/>
              <a:t>p+3/2​p+3/4​</a:t>
            </a:r>
            <a:r>
              <a:rPr lang="en-IN" sz="1400" dirty="0"/>
              <a:t>p=1</a:t>
            </a:r>
          </a:p>
          <a:p>
            <a:pPr marL="114300" indent="0">
              <a:buNone/>
            </a:pPr>
            <a:r>
              <a:rPr lang="en-IN" sz="1400" dirty="0" smtClean="0"/>
              <a:t>p=4/13​</a:t>
            </a:r>
            <a:endParaRPr lang="en-IN" sz="1400" dirty="0"/>
          </a:p>
          <a:p>
            <a:endParaRPr lang="en-IN" sz="1400" dirty="0" smtClean="0"/>
          </a:p>
          <a:p>
            <a:pPr marL="114300" indent="0">
              <a:buNone/>
            </a:pPr>
            <a:r>
              <a:rPr lang="en-IN" sz="1400" dirty="0" smtClean="0"/>
              <a:t>P(A)=4/13​</a:t>
            </a:r>
            <a:r>
              <a:rPr lang="en-IN" sz="1400" dirty="0"/>
              <a:t/>
            </a:r>
            <a:br>
              <a:rPr lang="en-IN" sz="1400" dirty="0"/>
            </a:br>
            <a:r>
              <a:rPr lang="en-IN" sz="1000" dirty="0"/>
              <a:t/>
            </a:r>
            <a:br>
              <a:rPr lang="en-IN" sz="1000" dirty="0"/>
            </a:br>
            <a:endParaRPr lang="en-IN" sz="1000" dirty="0"/>
          </a:p>
        </p:txBody>
      </p:sp>
    </p:spTree>
    <p:extLst>
      <p:ext uri="{BB962C8B-B14F-4D97-AF65-F5344CB8AC3E}">
        <p14:creationId xmlns:p14="http://schemas.microsoft.com/office/powerpoint/2010/main" val="692257285"/>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622571" y="359925"/>
            <a:ext cx="7296150" cy="619125"/>
          </a:xfrm>
          <a:prstGeom prst="rect">
            <a:avLst/>
          </a:prstGeom>
        </p:spPr>
      </p:pic>
      <p:sp>
        <p:nvSpPr>
          <p:cNvPr id="3" name="Text Placeholder 2"/>
          <p:cNvSpPr>
            <a:spLocks noGrp="1"/>
          </p:cNvSpPr>
          <p:nvPr>
            <p:ph type="body" idx="1"/>
          </p:nvPr>
        </p:nvSpPr>
        <p:spPr>
          <a:xfrm>
            <a:off x="214424" y="306167"/>
            <a:ext cx="8520600" cy="4577117"/>
          </a:xfrm>
        </p:spPr>
        <p:txBody>
          <a:bodyPr/>
          <a:lstStyle/>
          <a:p>
            <a:endParaRPr lang="en-IN" dirty="0"/>
          </a:p>
        </p:txBody>
      </p:sp>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4949280" y="3663360"/>
              <a:ext cx="7200" cy="360"/>
            </p14:xfrm>
          </p:contentPart>
        </mc:Choice>
        <mc:Fallback xmlns="">
          <p:pic>
            <p:nvPicPr>
              <p:cNvPr id="2" name="Ink 1"/>
              <p:cNvPicPr/>
              <p:nvPr/>
            </p:nvPicPr>
            <p:blipFill>
              <a:blip r:embed="rId4"/>
              <a:stretch>
                <a:fillRect/>
              </a:stretch>
            </p:blipFill>
            <p:spPr>
              <a:xfrm>
                <a:off x="4939920" y="3654000"/>
                <a:ext cx="2592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p14:cNvContentPartPr/>
              <p14:nvPr/>
            </p14:nvContentPartPr>
            <p14:xfrm>
              <a:off x="657720" y="657360"/>
              <a:ext cx="7585920" cy="2571120"/>
            </p14:xfrm>
          </p:contentPart>
        </mc:Choice>
        <mc:Fallback xmlns="">
          <p:pic>
            <p:nvPicPr>
              <p:cNvPr id="6" name="Ink 5"/>
              <p:cNvPicPr/>
              <p:nvPr/>
            </p:nvPicPr>
            <p:blipFill>
              <a:blip r:embed="rId6"/>
              <a:stretch>
                <a:fillRect/>
              </a:stretch>
            </p:blipFill>
            <p:spPr>
              <a:xfrm>
                <a:off x="648360" y="648000"/>
                <a:ext cx="7604640" cy="25898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Ink 6"/>
              <p14:cNvContentPartPr/>
              <p14:nvPr/>
            </p14:nvContentPartPr>
            <p14:xfrm>
              <a:off x="142920" y="966960"/>
              <a:ext cx="8615160" cy="3491280"/>
            </p14:xfrm>
          </p:contentPart>
        </mc:Choice>
        <mc:Fallback xmlns="">
          <p:pic>
            <p:nvPicPr>
              <p:cNvPr id="7" name="Ink 6"/>
              <p:cNvPicPr/>
              <p:nvPr/>
            </p:nvPicPr>
            <p:blipFill>
              <a:blip r:embed="rId8"/>
              <a:stretch>
                <a:fillRect/>
              </a:stretch>
            </p:blipFill>
            <p:spPr>
              <a:xfrm>
                <a:off x="133560" y="957600"/>
                <a:ext cx="8633880" cy="3510000"/>
              </a:xfrm>
              <a:prstGeom prst="rect">
                <a:avLst/>
              </a:prstGeom>
            </p:spPr>
          </p:pic>
        </mc:Fallback>
      </mc:AlternateContent>
    </p:spTree>
    <p:extLst>
      <p:ext uri="{BB962C8B-B14F-4D97-AF65-F5344CB8AC3E}">
        <p14:creationId xmlns:p14="http://schemas.microsoft.com/office/powerpoint/2010/main" val="2513103394"/>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43195" y="58368"/>
            <a:ext cx="7600950" cy="1209675"/>
          </a:xfrm>
          <a:prstGeom prst="rect">
            <a:avLst/>
          </a:prstGeom>
        </p:spPr>
      </p:pic>
      <p:sp>
        <p:nvSpPr>
          <p:cNvPr id="3" name="Text Placeholder 2"/>
          <p:cNvSpPr>
            <a:spLocks noGrp="1"/>
          </p:cNvSpPr>
          <p:nvPr>
            <p:ph type="body" idx="1"/>
          </p:nvPr>
        </p:nvSpPr>
        <p:spPr>
          <a:xfrm>
            <a:off x="311700" y="0"/>
            <a:ext cx="8520600" cy="4568875"/>
          </a:xfrm>
        </p:spPr>
        <p:txBody>
          <a:bodyPr/>
          <a:lstStyle/>
          <a:p>
            <a:endParaRPr lang="en-IN" dirty="0"/>
          </a:p>
        </p:txBody>
      </p:sp>
      <mc:AlternateContent xmlns:mc="http://schemas.openxmlformats.org/markup-compatibility/2006" xmlns:p14="http://schemas.microsoft.com/office/powerpoint/2010/main">
        <mc:Choice Requires="p14">
          <p:contentPart p14:bwMode="auto" r:id="rId3">
            <p14:nvContentPartPr>
              <p14:cNvPr id="5" name="Ink 4"/>
              <p14:cNvContentPartPr/>
              <p14:nvPr/>
            </p14:nvContentPartPr>
            <p14:xfrm>
              <a:off x="443160" y="347760"/>
              <a:ext cx="7929000" cy="4441320"/>
            </p14:xfrm>
          </p:contentPart>
        </mc:Choice>
        <mc:Fallback xmlns="">
          <p:pic>
            <p:nvPicPr>
              <p:cNvPr id="5" name="Ink 4"/>
              <p:cNvPicPr/>
              <p:nvPr/>
            </p:nvPicPr>
            <p:blipFill>
              <a:blip r:embed="rId4"/>
              <a:stretch>
                <a:fillRect/>
              </a:stretch>
            </p:blipFill>
            <p:spPr>
              <a:xfrm>
                <a:off x="433800" y="338400"/>
                <a:ext cx="7947720" cy="44600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p14:cNvContentPartPr/>
              <p14:nvPr/>
            </p14:nvContentPartPr>
            <p14:xfrm>
              <a:off x="671760" y="409680"/>
              <a:ext cx="8395920" cy="4148280"/>
            </p14:xfrm>
          </p:contentPart>
        </mc:Choice>
        <mc:Fallback xmlns="">
          <p:pic>
            <p:nvPicPr>
              <p:cNvPr id="6" name="Ink 5"/>
              <p:cNvPicPr/>
              <p:nvPr/>
            </p:nvPicPr>
            <p:blipFill>
              <a:blip r:embed="rId6"/>
              <a:stretch>
                <a:fillRect/>
              </a:stretch>
            </p:blipFill>
            <p:spPr>
              <a:xfrm>
                <a:off x="662400" y="400320"/>
                <a:ext cx="8414640" cy="4167000"/>
              </a:xfrm>
              <a:prstGeom prst="rect">
                <a:avLst/>
              </a:prstGeom>
            </p:spPr>
          </p:pic>
        </mc:Fallback>
      </mc:AlternateContent>
    </p:spTree>
    <p:extLst>
      <p:ext uri="{BB962C8B-B14F-4D97-AF65-F5344CB8AC3E}">
        <p14:creationId xmlns:p14="http://schemas.microsoft.com/office/powerpoint/2010/main" val="2711968399"/>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11700" y="214009"/>
            <a:ext cx="8520600" cy="4354866"/>
          </a:xfrm>
        </p:spPr>
        <p:txBody>
          <a:bodyPr/>
          <a:lstStyle/>
          <a:p>
            <a:endParaRPr lang="en-IN" dirty="0"/>
          </a:p>
        </p:txBody>
      </p:sp>
      <mc:AlternateContent xmlns:mc="http://schemas.openxmlformats.org/markup-compatibility/2006" xmlns:p14="http://schemas.microsoft.com/office/powerpoint/2010/main">
        <mc:Choice Requires="p14">
          <p:contentPart p14:bwMode="auto" r:id="rId2">
            <p14:nvContentPartPr>
              <p14:cNvPr id="6" name="Ink 5"/>
              <p14:cNvContentPartPr/>
              <p14:nvPr/>
            </p14:nvContentPartPr>
            <p14:xfrm>
              <a:off x="276480" y="671400"/>
              <a:ext cx="7738200" cy="2191320"/>
            </p14:xfrm>
          </p:contentPart>
        </mc:Choice>
        <mc:Fallback xmlns="">
          <p:pic>
            <p:nvPicPr>
              <p:cNvPr id="6" name="Ink 5"/>
              <p:cNvPicPr/>
              <p:nvPr/>
            </p:nvPicPr>
            <p:blipFill>
              <a:blip r:embed="rId3"/>
              <a:stretch>
                <a:fillRect/>
              </a:stretch>
            </p:blipFill>
            <p:spPr>
              <a:xfrm>
                <a:off x="267120" y="662038"/>
                <a:ext cx="7756920" cy="2210043"/>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2" name="Ink 1"/>
              <p14:cNvContentPartPr/>
              <p14:nvPr/>
            </p14:nvContentPartPr>
            <p14:xfrm>
              <a:off x="638550" y="2095470"/>
              <a:ext cx="8391060" cy="2924370"/>
            </p14:xfrm>
          </p:contentPart>
        </mc:Choice>
        <mc:Fallback xmlns="">
          <p:pic>
            <p:nvPicPr>
              <p:cNvPr id="2" name="Ink 1"/>
              <p:cNvPicPr/>
              <p:nvPr/>
            </p:nvPicPr>
            <p:blipFill>
              <a:blip r:embed="rId5"/>
              <a:stretch>
                <a:fillRect/>
              </a:stretch>
            </p:blipFill>
            <p:spPr>
              <a:xfrm>
                <a:off x="629190" y="2086110"/>
                <a:ext cx="8409780" cy="2943091"/>
              </a:xfrm>
              <a:prstGeom prst="rect">
                <a:avLst/>
              </a:prstGeom>
            </p:spPr>
          </p:pic>
        </mc:Fallback>
      </mc:AlternateContent>
    </p:spTree>
    <p:extLst>
      <p:ext uri="{BB962C8B-B14F-4D97-AF65-F5344CB8AC3E}">
        <p14:creationId xmlns:p14="http://schemas.microsoft.com/office/powerpoint/2010/main" val="3971931308"/>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11700" y="223736"/>
            <a:ext cx="8520600" cy="4345139"/>
          </a:xfrm>
        </p:spPr>
        <p:txBody>
          <a:bodyPr/>
          <a:lstStyle/>
          <a:p>
            <a:endParaRPr lang="en-IN" dirty="0"/>
          </a:p>
        </p:txBody>
      </p:sp>
      <mc:AlternateContent xmlns:mc="http://schemas.openxmlformats.org/markup-compatibility/2006" xmlns:p14="http://schemas.microsoft.com/office/powerpoint/2010/main">
        <mc:Choice Requires="p14">
          <p:contentPart p14:bwMode="auto" r:id="rId2">
            <p14:nvContentPartPr>
              <p14:cNvPr id="5" name="Ink 4"/>
              <p14:cNvContentPartPr/>
              <p14:nvPr/>
            </p14:nvContentPartPr>
            <p14:xfrm>
              <a:off x="600480" y="919080"/>
              <a:ext cx="8014680" cy="3710520"/>
            </p14:xfrm>
          </p:contentPart>
        </mc:Choice>
        <mc:Fallback xmlns="">
          <p:pic>
            <p:nvPicPr>
              <p:cNvPr id="5" name="Ink 4"/>
              <p:cNvPicPr/>
              <p:nvPr/>
            </p:nvPicPr>
            <p:blipFill>
              <a:blip r:embed="rId3"/>
              <a:stretch>
                <a:fillRect/>
              </a:stretch>
            </p:blipFill>
            <p:spPr>
              <a:xfrm>
                <a:off x="591120" y="909720"/>
                <a:ext cx="8033400" cy="37292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Ink 5"/>
              <p14:cNvContentPartPr/>
              <p14:nvPr/>
            </p14:nvContentPartPr>
            <p14:xfrm>
              <a:off x="7212960" y="1901880"/>
              <a:ext cx="360" cy="7200"/>
            </p14:xfrm>
          </p:contentPart>
        </mc:Choice>
        <mc:Fallback xmlns="">
          <p:pic>
            <p:nvPicPr>
              <p:cNvPr id="6" name="Ink 5"/>
              <p:cNvPicPr/>
              <p:nvPr/>
            </p:nvPicPr>
            <p:blipFill>
              <a:blip r:embed="rId5"/>
              <a:stretch>
                <a:fillRect/>
              </a:stretch>
            </p:blipFill>
            <p:spPr>
              <a:xfrm>
                <a:off x="7203600" y="1892520"/>
                <a:ext cx="19080" cy="25920"/>
              </a:xfrm>
              <a:prstGeom prst="rect">
                <a:avLst/>
              </a:prstGeom>
            </p:spPr>
          </p:pic>
        </mc:Fallback>
      </mc:AlternateContent>
    </p:spTree>
    <p:extLst>
      <p:ext uri="{BB962C8B-B14F-4D97-AF65-F5344CB8AC3E}">
        <p14:creationId xmlns:p14="http://schemas.microsoft.com/office/powerpoint/2010/main" val="1025782318"/>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622571" y="301553"/>
            <a:ext cx="7705725" cy="1581150"/>
          </a:xfrm>
          <a:prstGeom prst="rect">
            <a:avLst/>
          </a:prstGeom>
        </p:spPr>
      </p:pic>
      <p:sp>
        <p:nvSpPr>
          <p:cNvPr id="3" name="Text Placeholder 2"/>
          <p:cNvSpPr>
            <a:spLocks noGrp="1"/>
          </p:cNvSpPr>
          <p:nvPr>
            <p:ph type="body" idx="1"/>
          </p:nvPr>
        </p:nvSpPr>
        <p:spPr>
          <a:xfrm>
            <a:off x="311700" y="214009"/>
            <a:ext cx="8520600" cy="4354866"/>
          </a:xfrm>
        </p:spPr>
        <p:txBody>
          <a:bodyPr/>
          <a:lstStyle/>
          <a:p>
            <a:endParaRPr lang="en-IN" dirty="0"/>
          </a:p>
        </p:txBody>
      </p:sp>
      <mc:AlternateContent xmlns:mc="http://schemas.openxmlformats.org/markup-compatibility/2006" xmlns:p14="http://schemas.microsoft.com/office/powerpoint/2010/main">
        <mc:Choice Requires="p14">
          <p:contentPart p14:bwMode="auto" r:id="rId3">
            <p14:nvContentPartPr>
              <p14:cNvPr id="6" name="Ink 5"/>
              <p14:cNvContentPartPr/>
              <p14:nvPr/>
            </p14:nvContentPartPr>
            <p14:xfrm>
              <a:off x="514440" y="1638360"/>
              <a:ext cx="8319960" cy="2991240"/>
            </p14:xfrm>
          </p:contentPart>
        </mc:Choice>
        <mc:Fallback xmlns="">
          <p:pic>
            <p:nvPicPr>
              <p:cNvPr id="6" name="Ink 5"/>
              <p:cNvPicPr/>
              <p:nvPr/>
            </p:nvPicPr>
            <p:blipFill>
              <a:blip r:embed="rId4"/>
              <a:stretch>
                <a:fillRect/>
              </a:stretch>
            </p:blipFill>
            <p:spPr>
              <a:xfrm>
                <a:off x="505080" y="1629000"/>
                <a:ext cx="8338680" cy="30099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p14:cNvContentPartPr/>
              <p14:nvPr/>
            </p14:nvContentPartPr>
            <p14:xfrm>
              <a:off x="4520520" y="2437920"/>
              <a:ext cx="360" cy="360"/>
            </p14:xfrm>
          </p:contentPart>
        </mc:Choice>
        <mc:Fallback xmlns="">
          <p:pic>
            <p:nvPicPr>
              <p:cNvPr id="7" name="Ink 6"/>
              <p:cNvPicPr/>
              <p:nvPr/>
            </p:nvPicPr>
            <p:blipFill>
              <a:blip r:embed="rId6"/>
              <a:stretch>
                <a:fillRect/>
              </a:stretch>
            </p:blipFill>
            <p:spPr>
              <a:xfrm>
                <a:off x="4511160" y="2428560"/>
                <a:ext cx="19080" cy="19080"/>
              </a:xfrm>
              <a:prstGeom prst="rect">
                <a:avLst/>
              </a:prstGeom>
            </p:spPr>
          </p:pic>
        </mc:Fallback>
      </mc:AlternateContent>
    </p:spTree>
    <p:extLst>
      <p:ext uri="{BB962C8B-B14F-4D97-AF65-F5344CB8AC3E}">
        <p14:creationId xmlns:p14="http://schemas.microsoft.com/office/powerpoint/2010/main" val="3365043240"/>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11700" y="233464"/>
            <a:ext cx="8520600" cy="4335411"/>
          </a:xfrm>
        </p:spPr>
        <p:txBody>
          <a:bodyPr/>
          <a:lstStyle/>
          <a:p>
            <a:endParaRPr lang="en-IN" dirty="0"/>
          </a:p>
        </p:txBody>
      </p:sp>
      <mc:AlternateContent xmlns:mc="http://schemas.openxmlformats.org/markup-compatibility/2006" xmlns:p14="http://schemas.microsoft.com/office/powerpoint/2010/main">
        <mc:Choice Requires="p14">
          <p:contentPart p14:bwMode="auto" r:id="rId2">
            <p14:nvContentPartPr>
              <p14:cNvPr id="5" name="Ink 4"/>
              <p14:cNvContentPartPr/>
              <p14:nvPr/>
            </p14:nvContentPartPr>
            <p14:xfrm>
              <a:off x="204840" y="809640"/>
              <a:ext cx="8848800" cy="3062520"/>
            </p14:xfrm>
          </p:contentPart>
        </mc:Choice>
        <mc:Fallback xmlns="">
          <p:pic>
            <p:nvPicPr>
              <p:cNvPr id="5" name="Ink 4"/>
              <p:cNvPicPr/>
              <p:nvPr/>
            </p:nvPicPr>
            <p:blipFill>
              <a:blip r:embed="rId3"/>
              <a:stretch>
                <a:fillRect/>
              </a:stretch>
            </p:blipFill>
            <p:spPr>
              <a:xfrm>
                <a:off x="195480" y="800280"/>
                <a:ext cx="8867520" cy="3081240"/>
              </a:xfrm>
              <a:prstGeom prst="rect">
                <a:avLst/>
              </a:prstGeom>
            </p:spPr>
          </p:pic>
        </mc:Fallback>
      </mc:AlternateContent>
    </p:spTree>
    <p:extLst>
      <p:ext uri="{BB962C8B-B14F-4D97-AF65-F5344CB8AC3E}">
        <p14:creationId xmlns:p14="http://schemas.microsoft.com/office/powerpoint/2010/main" val="278073503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58"/>
        <p:cNvGrpSpPr/>
        <p:nvPr/>
      </p:nvGrpSpPr>
      <p:grpSpPr>
        <a:xfrm>
          <a:off x="0" y="0"/>
          <a:ext cx="0" cy="0"/>
          <a:chOff x="0" y="0"/>
          <a:chExt cx="0" cy="0"/>
        </a:xfrm>
      </p:grpSpPr>
      <p:pic>
        <p:nvPicPr>
          <p:cNvPr id="459" name="Google Shape;459;p90"/>
          <p:cNvPicPr preferRelativeResize="0"/>
          <p:nvPr/>
        </p:nvPicPr>
        <p:blipFill>
          <a:blip r:embed="rId3">
            <a:alphaModFix/>
          </a:blip>
          <a:stretch>
            <a:fillRect/>
          </a:stretch>
        </p:blipFill>
        <p:spPr>
          <a:xfrm>
            <a:off x="1533525" y="290513"/>
            <a:ext cx="6076950" cy="4562475"/>
          </a:xfrm>
          <a:prstGeom prst="rect">
            <a:avLst/>
          </a:prstGeom>
          <a:noFill/>
          <a:ln>
            <a:noFill/>
          </a:ln>
        </p:spPr>
      </p:pic>
      <mc:AlternateContent xmlns:mc="http://schemas.openxmlformats.org/markup-compatibility/2006" xmlns:p14="http://schemas.microsoft.com/office/powerpoint/2010/main">
        <mc:Choice Requires="p14">
          <p:contentPart p14:bwMode="auto" r:id="rId4">
            <p14:nvContentPartPr>
              <p14:cNvPr id="2" name="Ink 1"/>
              <p14:cNvContentPartPr/>
              <p14:nvPr/>
            </p14:nvContentPartPr>
            <p14:xfrm>
              <a:off x="538560" y="900000"/>
              <a:ext cx="8376840" cy="3343680"/>
            </p14:xfrm>
          </p:contentPart>
        </mc:Choice>
        <mc:Fallback xmlns="">
          <p:pic>
            <p:nvPicPr>
              <p:cNvPr id="2" name="Ink 1"/>
              <p:cNvPicPr/>
              <p:nvPr/>
            </p:nvPicPr>
            <p:blipFill>
              <a:blip r:embed="rId5"/>
              <a:stretch>
                <a:fillRect/>
              </a:stretch>
            </p:blipFill>
            <p:spPr>
              <a:xfrm>
                <a:off x="529200" y="890640"/>
                <a:ext cx="8395560" cy="3362400"/>
              </a:xfrm>
              <a:prstGeom prst="rect">
                <a:avLst/>
              </a:prstGeom>
            </p:spPr>
          </p:pic>
        </mc:Fallback>
      </mc:AlternateContent>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59927" y="379383"/>
            <a:ext cx="7467600" cy="1323975"/>
          </a:xfrm>
          <a:prstGeom prst="rect">
            <a:avLst/>
          </a:prstGeom>
        </p:spPr>
      </p:pic>
      <p:pic>
        <p:nvPicPr>
          <p:cNvPr id="5" name="Picture 4"/>
          <p:cNvPicPr>
            <a:picLocks noChangeAspect="1"/>
          </p:cNvPicPr>
          <p:nvPr/>
        </p:nvPicPr>
        <p:blipFill>
          <a:blip r:embed="rId3"/>
          <a:stretch>
            <a:fillRect/>
          </a:stretch>
        </p:blipFill>
        <p:spPr>
          <a:xfrm>
            <a:off x="1809344" y="1439694"/>
            <a:ext cx="3142035" cy="3065416"/>
          </a:xfrm>
          <a:prstGeom prst="rect">
            <a:avLst/>
          </a:prstGeom>
        </p:spPr>
      </p:pic>
      <p:sp>
        <p:nvSpPr>
          <p:cNvPr id="3" name="Text Placeholder 2"/>
          <p:cNvSpPr>
            <a:spLocks noGrp="1"/>
          </p:cNvSpPr>
          <p:nvPr>
            <p:ph type="body" idx="1"/>
          </p:nvPr>
        </p:nvSpPr>
        <p:spPr>
          <a:xfrm>
            <a:off x="311700" y="214009"/>
            <a:ext cx="8520600" cy="4354866"/>
          </a:xfrm>
        </p:spPr>
        <p:txBody>
          <a:bodyPr/>
          <a:lstStyle/>
          <a:p>
            <a:endParaRPr lang="en-IN" dirty="0"/>
          </a:p>
        </p:txBody>
      </p:sp>
      <mc:AlternateContent xmlns:mc="http://schemas.openxmlformats.org/markup-compatibility/2006" xmlns:p14="http://schemas.microsoft.com/office/powerpoint/2010/main">
        <mc:Choice Requires="p14">
          <p:contentPart p14:bwMode="auto" r:id="rId4">
            <p14:nvContentPartPr>
              <p14:cNvPr id="9" name="Ink 8"/>
              <p14:cNvContentPartPr/>
              <p14:nvPr/>
            </p14:nvContentPartPr>
            <p14:xfrm>
              <a:off x="4435920" y="1461960"/>
              <a:ext cx="4636800" cy="3119760"/>
            </p14:xfrm>
          </p:contentPart>
        </mc:Choice>
        <mc:Fallback xmlns="">
          <p:pic>
            <p:nvPicPr>
              <p:cNvPr id="9" name="Ink 8"/>
              <p:cNvPicPr/>
              <p:nvPr/>
            </p:nvPicPr>
            <p:blipFill>
              <a:blip r:embed="rId5"/>
              <a:stretch>
                <a:fillRect/>
              </a:stretch>
            </p:blipFill>
            <p:spPr>
              <a:xfrm>
                <a:off x="4426560" y="1452600"/>
                <a:ext cx="4655520" cy="3138480"/>
              </a:xfrm>
              <a:prstGeom prst="rect">
                <a:avLst/>
              </a:prstGeom>
            </p:spPr>
          </p:pic>
        </mc:Fallback>
      </mc:AlternateContent>
    </p:spTree>
    <p:extLst>
      <p:ext uri="{BB962C8B-B14F-4D97-AF65-F5344CB8AC3E}">
        <p14:creationId xmlns:p14="http://schemas.microsoft.com/office/powerpoint/2010/main" val="1905065438"/>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11700" y="243191"/>
            <a:ext cx="8520600" cy="4325684"/>
          </a:xfrm>
        </p:spPr>
        <p:txBody>
          <a:bodyPr/>
          <a:lstStyle/>
          <a:p>
            <a:endParaRPr lang="en-IN" dirty="0"/>
          </a:p>
        </p:txBody>
      </p:sp>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157320" y="409680"/>
              <a:ext cx="8958240" cy="4457880"/>
            </p14:xfrm>
          </p:contentPart>
        </mc:Choice>
        <mc:Fallback xmlns="">
          <p:pic>
            <p:nvPicPr>
              <p:cNvPr id="4" name="Ink 3"/>
              <p:cNvPicPr/>
              <p:nvPr/>
            </p:nvPicPr>
            <p:blipFill>
              <a:blip r:embed="rId3"/>
              <a:stretch>
                <a:fillRect/>
              </a:stretch>
            </p:blipFill>
            <p:spPr>
              <a:xfrm>
                <a:off x="147960" y="400320"/>
                <a:ext cx="8976960" cy="4476600"/>
              </a:xfrm>
              <a:prstGeom prst="rect">
                <a:avLst/>
              </a:prstGeom>
            </p:spPr>
          </p:pic>
        </mc:Fallback>
      </mc:AlternateContent>
    </p:spTree>
    <p:extLst>
      <p:ext uri="{BB962C8B-B14F-4D97-AF65-F5344CB8AC3E}">
        <p14:creationId xmlns:p14="http://schemas.microsoft.com/office/powerpoint/2010/main" val="3210003979"/>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11700" y="126460"/>
            <a:ext cx="8520600" cy="4442415"/>
          </a:xfrm>
        </p:spPr>
        <p:txBody>
          <a:bodyPr/>
          <a:lstStyle/>
          <a:p>
            <a:endParaRPr lang="en-IN" dirty="0"/>
          </a:p>
        </p:txBody>
      </p:sp>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524160" y="380880"/>
              <a:ext cx="6971400" cy="3738960"/>
            </p14:xfrm>
          </p:contentPart>
        </mc:Choice>
        <mc:Fallback xmlns="">
          <p:pic>
            <p:nvPicPr>
              <p:cNvPr id="4" name="Ink 3"/>
              <p:cNvPicPr/>
              <p:nvPr/>
            </p:nvPicPr>
            <p:blipFill>
              <a:blip r:embed="rId3"/>
              <a:stretch>
                <a:fillRect/>
              </a:stretch>
            </p:blipFill>
            <p:spPr>
              <a:xfrm>
                <a:off x="514800" y="371520"/>
                <a:ext cx="6990120" cy="3757680"/>
              </a:xfrm>
              <a:prstGeom prst="rect">
                <a:avLst/>
              </a:prstGeom>
            </p:spPr>
          </p:pic>
        </mc:Fallback>
      </mc:AlternateContent>
    </p:spTree>
    <p:extLst>
      <p:ext uri="{BB962C8B-B14F-4D97-AF65-F5344CB8AC3E}">
        <p14:creationId xmlns:p14="http://schemas.microsoft.com/office/powerpoint/2010/main" val="386882819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63"/>
        <p:cNvGrpSpPr/>
        <p:nvPr/>
      </p:nvGrpSpPr>
      <p:grpSpPr>
        <a:xfrm>
          <a:off x="0" y="0"/>
          <a:ext cx="0" cy="0"/>
          <a:chOff x="0" y="0"/>
          <a:chExt cx="0" cy="0"/>
        </a:xfrm>
      </p:grpSpPr>
      <p:pic>
        <p:nvPicPr>
          <p:cNvPr id="464" name="Google Shape;464;p91"/>
          <p:cNvPicPr preferRelativeResize="0"/>
          <p:nvPr/>
        </p:nvPicPr>
        <p:blipFill>
          <a:blip r:embed="rId3">
            <a:alphaModFix/>
          </a:blip>
          <a:stretch>
            <a:fillRect/>
          </a:stretch>
        </p:blipFill>
        <p:spPr>
          <a:xfrm>
            <a:off x="152400" y="152400"/>
            <a:ext cx="8486199" cy="1421625"/>
          </a:xfrm>
          <a:prstGeom prst="rect">
            <a:avLst/>
          </a:prstGeom>
          <a:noFill/>
          <a:ln>
            <a:noFill/>
          </a:ln>
        </p:spPr>
      </p:pic>
      <p:pic>
        <p:nvPicPr>
          <p:cNvPr id="465" name="Google Shape;465;p91"/>
          <p:cNvPicPr preferRelativeResize="0"/>
          <p:nvPr/>
        </p:nvPicPr>
        <p:blipFill>
          <a:blip r:embed="rId4">
            <a:alphaModFix/>
          </a:blip>
          <a:stretch>
            <a:fillRect/>
          </a:stretch>
        </p:blipFill>
        <p:spPr>
          <a:xfrm>
            <a:off x="1828800" y="1574025"/>
            <a:ext cx="4762500" cy="2615150"/>
          </a:xfrm>
          <a:prstGeom prst="rect">
            <a:avLst/>
          </a:prstGeom>
          <a:noFill/>
          <a:ln>
            <a:noFill/>
          </a:ln>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69"/>
        <p:cNvGrpSpPr/>
        <p:nvPr/>
      </p:nvGrpSpPr>
      <p:grpSpPr>
        <a:xfrm>
          <a:off x="0" y="0"/>
          <a:ext cx="0" cy="0"/>
          <a:chOff x="0" y="0"/>
          <a:chExt cx="0" cy="0"/>
        </a:xfrm>
      </p:grpSpPr>
      <p:pic>
        <p:nvPicPr>
          <p:cNvPr id="470" name="Google Shape;470;p92"/>
          <p:cNvPicPr preferRelativeResize="0"/>
          <p:nvPr/>
        </p:nvPicPr>
        <p:blipFill>
          <a:blip r:embed="rId3">
            <a:alphaModFix/>
          </a:blip>
          <a:stretch>
            <a:fillRect/>
          </a:stretch>
        </p:blipFill>
        <p:spPr>
          <a:xfrm>
            <a:off x="152400" y="152400"/>
            <a:ext cx="7048500" cy="4681250"/>
          </a:xfrm>
          <a:prstGeom prst="rect">
            <a:avLst/>
          </a:prstGeom>
          <a:noFill/>
          <a:ln>
            <a:noFill/>
          </a:ln>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74"/>
        <p:cNvGrpSpPr/>
        <p:nvPr/>
      </p:nvGrpSpPr>
      <p:grpSpPr>
        <a:xfrm>
          <a:off x="0" y="0"/>
          <a:ext cx="0" cy="0"/>
          <a:chOff x="0" y="0"/>
          <a:chExt cx="0" cy="0"/>
        </a:xfrm>
      </p:grpSpPr>
      <p:sp>
        <p:nvSpPr>
          <p:cNvPr id="475" name="Google Shape;475;p93"/>
          <p:cNvSpPr txBox="1">
            <a:spLocks noGrp="1"/>
          </p:cNvSpPr>
          <p:nvPr>
            <p:ph type="title"/>
          </p:nvPr>
        </p:nvSpPr>
        <p:spPr>
          <a:xfrm>
            <a:off x="311700" y="-883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Total Probability</a:t>
            </a:r>
            <a:endParaRPr/>
          </a:p>
        </p:txBody>
      </p:sp>
      <p:pic>
        <p:nvPicPr>
          <p:cNvPr id="476" name="Google Shape;476;p93"/>
          <p:cNvPicPr preferRelativeResize="0"/>
          <p:nvPr/>
        </p:nvPicPr>
        <p:blipFill>
          <a:blip r:embed="rId3">
            <a:alphaModFix/>
          </a:blip>
          <a:stretch>
            <a:fillRect/>
          </a:stretch>
        </p:blipFill>
        <p:spPr>
          <a:xfrm>
            <a:off x="421400" y="954325"/>
            <a:ext cx="7393875" cy="2900200"/>
          </a:xfrm>
          <a:prstGeom prst="rect">
            <a:avLst/>
          </a:prstGeom>
          <a:noFill/>
          <a:ln>
            <a:noFill/>
          </a:ln>
        </p:spPr>
      </p:pic>
      <p:pic>
        <p:nvPicPr>
          <p:cNvPr id="477" name="Google Shape;477;p93"/>
          <p:cNvPicPr preferRelativeResize="0"/>
          <p:nvPr/>
        </p:nvPicPr>
        <p:blipFill>
          <a:blip r:embed="rId4">
            <a:alphaModFix/>
          </a:blip>
          <a:stretch>
            <a:fillRect/>
          </a:stretch>
        </p:blipFill>
        <p:spPr>
          <a:xfrm>
            <a:off x="5314950" y="1738313"/>
            <a:ext cx="3848100" cy="2124075"/>
          </a:xfrm>
          <a:prstGeom prst="rect">
            <a:avLst/>
          </a:prstGeom>
          <a:noFill/>
          <a:ln>
            <a:noFill/>
          </a:ln>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36993</TotalTime>
  <Words>316</Words>
  <Application>Microsoft Office PowerPoint</Application>
  <PresentationFormat>On-screen Show (16:9)</PresentationFormat>
  <Paragraphs>84</Paragraphs>
  <Slides>62</Slides>
  <Notes>11</Notes>
  <HiddenSlides>0</HiddenSlides>
  <MMClips>0</MMClips>
  <ScaleCrop>false</ScaleCrop>
  <HeadingPairs>
    <vt:vector size="6" baseType="variant">
      <vt:variant>
        <vt:lpstr>Fonts Used</vt:lpstr>
      </vt:variant>
      <vt:variant>
        <vt:i4>1</vt:i4>
      </vt:variant>
      <vt:variant>
        <vt:lpstr>Theme</vt:lpstr>
      </vt:variant>
      <vt:variant>
        <vt:i4>1</vt:i4>
      </vt:variant>
      <vt:variant>
        <vt:lpstr>Slide Titles</vt:lpstr>
      </vt:variant>
      <vt:variant>
        <vt:i4>62</vt:i4>
      </vt:variant>
    </vt:vector>
  </HeadingPairs>
  <TitlesOfParts>
    <vt:vector size="64" baseType="lpstr">
      <vt:lpstr>Arial</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Total Probability</vt:lpstr>
      <vt:lpstr>PowerPoint Presentation</vt:lpstr>
      <vt:lpstr>PowerPoint Presentation</vt:lpstr>
      <vt:lpstr>PowerPoint Presentation</vt:lpstr>
      <vt:lpstr>PowerPoint Presentation</vt:lpstr>
      <vt:lpstr>PowerPoint Presentation</vt:lpstr>
      <vt:lpstr>Independent Events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UNIT-1</dc:title>
  <dc:creator>Ravi</dc:creator>
  <cp:lastModifiedBy>Ravi</cp:lastModifiedBy>
  <cp:revision>137</cp:revision>
  <dcterms:modified xsi:type="dcterms:W3CDTF">2020-09-11T13:05:11Z</dcterms:modified>
</cp:coreProperties>
</file>